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379" r:id="rId29"/>
    <p:sldId id="382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4" r:id="rId50"/>
    <p:sldId id="407" r:id="rId51"/>
    <p:sldId id="406" r:id="rId52"/>
    <p:sldId id="403" r:id="rId53"/>
    <p:sldId id="413" r:id="rId54"/>
    <p:sldId id="424" r:id="rId55"/>
    <p:sldId id="415" r:id="rId56"/>
    <p:sldId id="416" r:id="rId57"/>
    <p:sldId id="417" r:id="rId58"/>
    <p:sldId id="419" r:id="rId59"/>
    <p:sldId id="422" r:id="rId60"/>
    <p:sldId id="423" r:id="rId61"/>
    <p:sldId id="410" r:id="rId62"/>
    <p:sldId id="418" r:id="rId63"/>
    <p:sldId id="408" r:id="rId64"/>
    <p:sldId id="411" r:id="rId65"/>
    <p:sldId id="412" r:id="rId6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7F6E1-5CE4-4BD7-B1ED-78F8C5A2677C}" v="26" dt="2023-06-21T04:19:33.391"/>
    <p1510:client id="{FA098011-B311-4904-AB26-F28C2F880FB9}" v="241" dt="2023-06-21T06:45:27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10" d="100"/>
          <a:sy n="110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1T04:19:33.391" v="101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0T19:09:02.833" v="60" actId="14100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0T19:09:02.833" v="60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add del">
        <pc:chgData name="Toby Donaldson" userId="2e6e5431-bb17-4c41-9985-d39c50d83c73" providerId="ADAL" clId="{D987F6E1-5CE4-4BD7-B1ED-78F8C5A2677C}" dt="2023-06-21T04:19:01.988" v="97" actId="2696"/>
        <pc:sldMkLst>
          <pc:docMk/>
          <pc:sldMk cId="1998242673" sldId="40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add del">
        <pc:chgData name="Toby Donaldson" userId="2e6e5431-bb17-4c41-9985-d39c50d83c73" providerId="ADAL" clId="{D987F6E1-5CE4-4BD7-B1ED-78F8C5A2677C}" dt="2023-06-21T04:19:01.988" v="97" actId="2696"/>
        <pc:sldMkLst>
          <pc:docMk/>
          <pc:sldMk cId="743025199" sldId="411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06:53:19.740" v="610" actId="21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modSp">
        <pc:chgData name="Toby Donaldson" userId="2e6e5431-bb17-4c41-9985-d39c50d83c73" providerId="ADAL" clId="{FA098011-B311-4904-AB26-F28C2F880FB9}" dt="2023-06-21T04:20:02.520" v="1" actId="20577"/>
        <pc:sldMkLst>
          <pc:docMk/>
          <pc:sldMk cId="1481583490" sldId="412"/>
        </pc:sldMkLst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use a </a:t>
            </a:r>
            <a:r>
              <a:rPr lang="en-CA" b="1"/>
              <a:t>priority queue to sort </a:t>
            </a:r>
            <a:r>
              <a:rPr lang="en-CA"/>
              <a:t>a vector of numbers?</a:t>
            </a:r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use a </a:t>
            </a:r>
            <a:r>
              <a:rPr lang="en-CA" b="1"/>
              <a:t>priority queue to sort </a:t>
            </a:r>
            <a:r>
              <a:rPr lang="en-CA"/>
              <a:t>a vector of numbers?</a:t>
            </a:r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</a:t>
            </a: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insertion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insertion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</a:t>
            </a:r>
            <a:br>
              <a:rPr lang="en-CA" b="1"/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64C4E-7C72-48C9-5AA1-E6872F856ACD}"/>
              </a:ext>
            </a:extLst>
          </p:cNvPr>
          <p:cNvSpPr txBox="1"/>
          <p:nvPr/>
        </p:nvSpPr>
        <p:spPr>
          <a:xfrm>
            <a:off x="527538" y="703385"/>
            <a:ext cx="3582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Plan to return midterm exams</a:t>
            </a:r>
            <a:br>
              <a:rPr lang="en-CA"/>
            </a:br>
            <a:r>
              <a:rPr lang="en-CA"/>
              <a:t>on Friday/Monday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Assignment 3 is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Today: 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O(n)</a:t>
            </a:r>
            <a:br>
              <a:rPr lang="en-CA" b="1">
                <a:highlight>
                  <a:srgbClr val="FFFF00"/>
                </a:highlight>
              </a:rPr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A99BD-BCDF-C9CA-6B98-16EE592ABE2A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50B40-1CBB-DEA4-0FA8-D42E5DAEEE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3368A-B335-247A-09D6-F9AEFCA9C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4034FF-6C1E-2C8D-B5DE-A5A8F9E70C42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029DC-8652-D557-DA13-FFC6C593D03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FD3F21-6BE8-61B6-E65A-FD4462C2B6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6BF01-E1DA-CA99-7585-6F966596E59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224CD-6C5E-2DDC-78F1-E728B6A214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735F0-0DA1-ECC6-56F5-20B865BB2A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699BF-46D1-F424-B669-AF6646A51678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C2467-AE90-25C4-E3A5-37B423BE99D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DEA6AE-8D9B-249E-6E7B-5D8828FBD1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16606-2133-9343-5CB5-19816F854CAB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35DC1-1FF5-5460-F213-3ED5D78753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3E17CB-6284-B670-7FBF-3C7C72C310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2E1CBA-9CCA-1A45-AA7F-617E5A98DFA4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74CA45-EA16-9A2E-8E5C-8990856EFB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1557F-16BA-6A04-2EA3-35FBB54D92C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F51B-C849-E272-B924-FE6C98B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obvious vector implementations are </a:t>
            </a:r>
            <a:r>
              <a:rPr lang="en-CA" b="1"/>
              <a:t>O(n)</a:t>
            </a:r>
            <a:r>
              <a:rPr lang="en-CA"/>
              <a:t> for insertion or removal</a:t>
            </a:r>
          </a:p>
          <a:p>
            <a:r>
              <a:rPr lang="en-CA"/>
              <a:t>Is there a way to make </a:t>
            </a:r>
            <a:r>
              <a:rPr lang="en-CA" b="1"/>
              <a:t>both</a:t>
            </a:r>
            <a:r>
              <a:rPr lang="en-CA"/>
              <a:t> insertion and removal fast in a priority queue?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Heap-Order Property</a:t>
            </a:r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0AB-53AF-B885-64B9-9EE340B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3" y="3090677"/>
            <a:ext cx="5849983" cy="2883403"/>
          </a:xfrm>
        </p:spPr>
        <p:txBody>
          <a:bodyPr/>
          <a:lstStyle/>
          <a:p>
            <a:r>
              <a:rPr lang="en-CA"/>
              <a:t>The root of a (min) heap always has the smallest key</a:t>
            </a:r>
          </a:p>
          <a:p>
            <a:r>
              <a:rPr lang="en-CA"/>
              <a:t>The height of a heap with n keys is O(log n)</a:t>
            </a:r>
          </a:p>
          <a:p>
            <a:r>
              <a:rPr lang="en-CA"/>
              <a:t>Great data structure for efficiently implementing </a:t>
            </a:r>
            <a:r>
              <a:rPr lang="en-CA" b="1"/>
              <a:t>priority queues</a:t>
            </a:r>
            <a:endParaRPr lang="en-AU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932159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40" y="3429000"/>
            <a:ext cx="1956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A min heap can efficiently implement these operations.</a:t>
            </a:r>
            <a:endParaRPr lang="en-AU" sz="16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6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844499"/>
            <a:ext cx="2362540" cy="9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0044D-0B04-CAC0-102F-44660D4D0C7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59171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247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Note</a:t>
            </a:r>
            <a:r>
              <a:rPr lang="en-CA"/>
              <a:t> The textbook treats index 0 as a dummy location and start at index 1.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858124" y="4109536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37123" y="4429714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23" y="4429714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68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/>
              <a:t>____________  item from the queue.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539E31-9438-6F84-D04E-5F367A3AD43D}"/>
              </a:ext>
            </a:extLst>
          </p:cNvPr>
          <p:cNvSpPr txBox="1"/>
          <p:nvPr/>
        </p:nvSpPr>
        <p:spPr>
          <a:xfrm>
            <a:off x="9523580" y="304775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(usually)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1613" r="-24404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1613" r="-9707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1613" r="-2203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96190" r="-24404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96190" r="-9707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96190" r="-22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all implemented as a vector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145949" y="4888914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5280</Words>
  <Application>Microsoft Office PowerPoint</Application>
  <PresentationFormat>Widescreen</PresentationFormat>
  <Paragraphs>1188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2023-06-21T06:53:26Z</dcterms:modified>
</cp:coreProperties>
</file>