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EE2C-A227-4C23-BDE3-0C7572297A60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BAB1-00F8-4523-9572-F222A380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6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EBAB1-00F8-4523-9572-F222A3800C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3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2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0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3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7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3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51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39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7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A8F4-C115-49CC-A1E6-370B96D6BF2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477-1F04-4E25-BB00-AD01E4AAC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стрелка влево/вправо 3"/>
          <p:cNvSpPr/>
          <p:nvPr/>
        </p:nvSpPr>
        <p:spPr>
          <a:xfrm>
            <a:off x="1835726" y="2153147"/>
            <a:ext cx="8505166" cy="131590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Магистраль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3224715" y="1662546"/>
            <a:ext cx="484632" cy="8511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653007" y="685469"/>
            <a:ext cx="1628048" cy="1271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7384472" y="1773382"/>
            <a:ext cx="1080655" cy="740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7835" y="96982"/>
            <a:ext cx="2673928" cy="16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</a:p>
        </p:txBody>
      </p:sp>
      <p:sp>
        <p:nvSpPr>
          <p:cNvPr id="10" name="Стрелка вверх 9"/>
          <p:cNvSpPr/>
          <p:nvPr/>
        </p:nvSpPr>
        <p:spPr>
          <a:xfrm>
            <a:off x="5728229" y="3134743"/>
            <a:ext cx="720159" cy="10615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13245" y="4190060"/>
            <a:ext cx="2750126" cy="2280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Устройство ввода и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67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Широкоэкранный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Магистрально-модульный принцип построения компьютера</dc:title>
  <dc:creator>kab-35-17</dc:creator>
  <cp:lastModifiedBy>kab-35-17</cp:lastModifiedBy>
  <cp:revision>2</cp:revision>
  <dcterms:created xsi:type="dcterms:W3CDTF">2024-04-26T07:57:50Z</dcterms:created>
  <dcterms:modified xsi:type="dcterms:W3CDTF">2024-04-26T08:12:48Z</dcterms:modified>
</cp:coreProperties>
</file>