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mp4" ContentType="video/unknown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8" r:id="rId3"/>
    <p:sldId id="269" r:id="rId4"/>
    <p:sldId id="270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1" r:id="rId17"/>
    <p:sldId id="274" r:id="rId18"/>
    <p:sldId id="275" r:id="rId19"/>
    <p:sldId id="276" r:id="rId20"/>
    <p:sldId id="279" r:id="rId21"/>
    <p:sldId id="27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09" autoAdjust="0"/>
  </p:normalViewPr>
  <p:slideViewPr>
    <p:cSldViewPr>
      <p:cViewPr>
        <p:scale>
          <a:sx n="100" d="100"/>
          <a:sy n="100" d="100"/>
        </p:scale>
        <p:origin x="-1104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CB58E8B-03CF-4E65-85F7-14B63A34F823}" type="datetimeFigureOut">
              <a:rPr lang="fr-CA" smtClean="0"/>
              <a:pPr/>
              <a:t>2013-12-11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3611F84-D41E-4C86-A1A7-143E7D30A752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votaltracker.com/sign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sz="4400" dirty="0" err="1" smtClean="0"/>
              <a:t>Tuto</a:t>
            </a:r>
            <a:endParaRPr lang="fr-CA" sz="4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528200"/>
          </a:xfrm>
        </p:spPr>
        <p:txBody>
          <a:bodyPr>
            <a:normAutofit/>
          </a:bodyPr>
          <a:lstStyle/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pPr algn="r"/>
            <a:r>
              <a:rPr lang="fr-CA" dirty="0" smtClean="0"/>
              <a:t>Par: Les </a:t>
            </a:r>
            <a:r>
              <a:rPr lang="fr-CA" dirty="0" err="1"/>
              <a:t>C</a:t>
            </a:r>
            <a:r>
              <a:rPr lang="fr-CA" dirty="0" err="1" smtClean="0"/>
              <a:t>alinours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38653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Avantages de notre système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fr-CA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endParaRPr lang="fr-CA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8580" indent="0">
              <a:buNone/>
            </a:pPr>
            <a:r>
              <a:rPr lang="fr-CA" sz="2800" b="1" dirty="0" err="1" smtClean="0"/>
              <a:t>Popup</a:t>
            </a:r>
            <a:endParaRPr lang="fr-CA" sz="2800" b="1" dirty="0" smtClean="0"/>
          </a:p>
          <a:p>
            <a:pPr marL="68580" indent="0">
              <a:buNone/>
            </a:pPr>
            <a:endParaRPr lang="fr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3429000"/>
            <a:ext cx="3736080" cy="1944216"/>
          </a:xfrm>
          <a:prstGeom prst="rect">
            <a:avLst/>
          </a:prstGeom>
        </p:spPr>
      </p:pic>
      <p:pic>
        <p:nvPicPr>
          <p:cNvPr id="1026" name="Picture 2" descr="C:\Users\Mathieu\Desktop\img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429000"/>
            <a:ext cx="3786214" cy="20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860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Avantages de notre système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fr-CA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endParaRPr lang="fr-CA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8580" indent="0">
              <a:buNone/>
            </a:pPr>
            <a:r>
              <a:rPr lang="fr-CA" sz="2800" b="1" dirty="0" smtClean="0"/>
              <a:t>Choix de cours</a:t>
            </a:r>
          </a:p>
          <a:p>
            <a:pPr marL="68580" indent="0">
              <a:buNone/>
            </a:pPr>
            <a:endParaRPr lang="fr-CA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429000"/>
            <a:ext cx="42767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865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Avantages de notre système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fr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Notifications</a:t>
            </a:r>
          </a:p>
          <a:p>
            <a:pPr marL="68580" indent="0">
              <a:buNone/>
            </a:pPr>
            <a:endParaRPr lang="fr-CA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1472" y="5429264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357562"/>
            <a:ext cx="8001056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332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points forts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276872"/>
            <a:ext cx="6777317" cy="3508977"/>
          </a:xfrm>
        </p:spPr>
        <p:txBody>
          <a:bodyPr/>
          <a:lstStyle/>
          <a:p>
            <a:endParaRPr lang="fr-CA" dirty="0" smtClean="0"/>
          </a:p>
          <a:p>
            <a:r>
              <a:rPr lang="fr-CA" dirty="0" smtClean="0"/>
              <a:t>Utilisation de plusieurs nouvelles technologies</a:t>
            </a:r>
          </a:p>
          <a:p>
            <a:endParaRPr lang="fr-CA" dirty="0" smtClean="0"/>
          </a:p>
          <a:p>
            <a:endParaRPr lang="fr-CA" dirty="0"/>
          </a:p>
          <a:p>
            <a:r>
              <a:rPr lang="fr-CA" dirty="0" smtClean="0"/>
              <a:t>Architecture du code de l’application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30165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 point faible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/>
              <a:t>Couverture du code par les tests d’acceptation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6951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027664"/>
            <a:ext cx="727280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 smtClean="0"/>
              <a:t>Fonctionnalités non développées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>
              <a:hlinkClick r:id="rId2"/>
            </a:endParaRPr>
          </a:p>
          <a:p>
            <a:r>
              <a:rPr lang="fr-CA" dirty="0" smtClean="0">
                <a:hlinkClick r:id="rId2"/>
              </a:rPr>
              <a:t>https</a:t>
            </a:r>
            <a:r>
              <a:rPr lang="fr-CA" dirty="0">
                <a:hlinkClick r:id="rId2"/>
              </a:rPr>
              <a:t>://</a:t>
            </a:r>
            <a:r>
              <a:rPr lang="fr-CA" dirty="0" smtClean="0">
                <a:hlinkClick r:id="rId2"/>
              </a:rPr>
              <a:t>www.pivotaltracker.com/signin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Estimation du temps requis : </a:t>
            </a:r>
            <a:r>
              <a:rPr lang="fr-CA" b="1" dirty="0" smtClean="0"/>
              <a:t>1 itération</a:t>
            </a:r>
            <a:endParaRPr lang="fr-CA" b="1" dirty="0"/>
          </a:p>
        </p:txBody>
      </p:sp>
    </p:spTree>
    <p:extLst>
      <p:ext uri="{BB962C8B-B14F-4D97-AF65-F5344CB8AC3E}">
        <p14:creationId xmlns="" xmlns:p14="http://schemas.microsoft.com/office/powerpoint/2010/main" val="28281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Technologies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smtClean="0"/>
              <a:t>Principales</a:t>
            </a:r>
          </a:p>
          <a:p>
            <a:pPr lvl="1"/>
            <a:r>
              <a:rPr lang="fr-CA" dirty="0" smtClean="0"/>
              <a:t>MVC</a:t>
            </a:r>
            <a:endParaRPr lang="fr-CA" dirty="0"/>
          </a:p>
          <a:p>
            <a:pPr lvl="1"/>
            <a:r>
              <a:rPr lang="fr-CA" dirty="0"/>
              <a:t>C#</a:t>
            </a:r>
          </a:p>
          <a:p>
            <a:pPr lvl="1"/>
            <a:r>
              <a:rPr lang="fr-CA" dirty="0" err="1"/>
              <a:t>Entity</a:t>
            </a:r>
            <a:r>
              <a:rPr lang="fr-CA" dirty="0"/>
              <a:t> </a:t>
            </a:r>
            <a:r>
              <a:rPr lang="fr-CA" dirty="0" smtClean="0"/>
              <a:t>Framework (ORM)</a:t>
            </a:r>
          </a:p>
          <a:p>
            <a:pPr lvl="1"/>
            <a:r>
              <a:rPr lang="fr-CA" dirty="0" smtClean="0"/>
              <a:t>JavaScript</a:t>
            </a:r>
          </a:p>
          <a:p>
            <a:endParaRPr lang="fr-CA" dirty="0"/>
          </a:p>
          <a:p>
            <a:r>
              <a:rPr lang="fr-CA" dirty="0" smtClean="0"/>
              <a:t>Outils secondaires</a:t>
            </a:r>
          </a:p>
          <a:p>
            <a:pPr lvl="1"/>
            <a:r>
              <a:rPr lang="fr-CA" dirty="0" smtClean="0"/>
              <a:t>Visual Studio</a:t>
            </a:r>
          </a:p>
          <a:p>
            <a:pPr lvl="1"/>
            <a:r>
              <a:rPr lang="fr-CA" dirty="0" err="1" smtClean="0"/>
              <a:t>Resharper</a:t>
            </a:r>
            <a:endParaRPr lang="fr-CA" dirty="0" smtClean="0"/>
          </a:p>
          <a:p>
            <a:pPr lvl="1"/>
            <a:r>
              <a:rPr lang="fr-CA" dirty="0" smtClean="0"/>
              <a:t>Firefox</a:t>
            </a:r>
          </a:p>
          <a:p>
            <a:pPr lvl="1"/>
            <a:r>
              <a:rPr lang="fr-CA" dirty="0" err="1" smtClean="0"/>
              <a:t>WebDev</a:t>
            </a:r>
            <a:endParaRPr lang="fr-CA" dirty="0" smtClean="0"/>
          </a:p>
          <a:p>
            <a:pPr lvl="1"/>
            <a:r>
              <a:rPr lang="fr-CA" dirty="0" smtClean="0"/>
              <a:t>SVN</a:t>
            </a:r>
          </a:p>
          <a:p>
            <a:pPr lvl="1"/>
            <a:r>
              <a:rPr lang="fr-CA" dirty="0" smtClean="0"/>
              <a:t>Jenkins</a:t>
            </a:r>
          </a:p>
          <a:p>
            <a:pPr lvl="1"/>
            <a:r>
              <a:rPr lang="fr-CA" dirty="0" smtClean="0"/>
              <a:t>SQL 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31803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Technologies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Autres technologies utilisées:</a:t>
            </a:r>
          </a:p>
          <a:p>
            <a:pPr lvl="2"/>
            <a:r>
              <a:rPr lang="fr-CA" dirty="0" err="1" smtClean="0"/>
              <a:t>NInject</a:t>
            </a:r>
            <a:endParaRPr lang="fr-CA" dirty="0" smtClean="0"/>
          </a:p>
          <a:p>
            <a:pPr lvl="2"/>
            <a:r>
              <a:rPr lang="fr-CA" dirty="0" err="1" smtClean="0"/>
              <a:t>NSubstitute</a:t>
            </a:r>
            <a:endParaRPr lang="fr-CA" dirty="0" smtClean="0"/>
          </a:p>
          <a:p>
            <a:pPr lvl="2"/>
            <a:r>
              <a:rPr lang="fr-CA" dirty="0" err="1" smtClean="0"/>
              <a:t>Json</a:t>
            </a:r>
            <a:endParaRPr lang="fr-CA" dirty="0" smtClean="0"/>
          </a:p>
          <a:p>
            <a:pPr lvl="2"/>
            <a:r>
              <a:rPr lang="fr-CA" dirty="0" err="1" smtClean="0"/>
              <a:t>FluentValidation</a:t>
            </a:r>
            <a:endParaRPr lang="fr-CA" dirty="0" smtClean="0"/>
          </a:p>
          <a:p>
            <a:pPr lvl="2"/>
            <a:r>
              <a:rPr lang="fr-CA" dirty="0" err="1" smtClean="0"/>
              <a:t>MVCContrib</a:t>
            </a:r>
            <a:endParaRPr lang="fr-CA" dirty="0" smtClean="0"/>
          </a:p>
          <a:p>
            <a:pPr lvl="2"/>
            <a:r>
              <a:rPr lang="fr-CA" dirty="0" err="1" smtClean="0"/>
              <a:t>Selenium</a:t>
            </a:r>
            <a:endParaRPr lang="fr-CA" dirty="0" smtClean="0"/>
          </a:p>
          <a:p>
            <a:pPr lvl="2"/>
            <a:r>
              <a:rPr lang="fr-CA" dirty="0" err="1" smtClean="0"/>
              <a:t>BootStap</a:t>
            </a:r>
            <a:endParaRPr lang="fr-CA" dirty="0" smtClean="0"/>
          </a:p>
          <a:p>
            <a:pPr lvl="2"/>
            <a:r>
              <a:rPr lang="fr-CA" dirty="0" err="1" smtClean="0"/>
              <a:t>DevExpress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19372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Difficultés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Plusieurs technologies</a:t>
            </a:r>
          </a:p>
          <a:p>
            <a:endParaRPr lang="fr-CA" dirty="0"/>
          </a:p>
          <a:p>
            <a:r>
              <a:rPr lang="fr-CA" dirty="0" smtClean="0"/>
              <a:t>Temps</a:t>
            </a:r>
          </a:p>
          <a:p>
            <a:endParaRPr lang="fr-CA" dirty="0"/>
          </a:p>
          <a:p>
            <a:r>
              <a:rPr lang="fr-CA" dirty="0" smtClean="0"/>
              <a:t>Beaucoup </a:t>
            </a:r>
            <a:r>
              <a:rPr lang="fr-CA" smtClean="0"/>
              <a:t>de dépendances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31057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Rétrospective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Développement agile</a:t>
            </a:r>
          </a:p>
          <a:p>
            <a:pPr lvl="1"/>
            <a:r>
              <a:rPr lang="fr-CA" dirty="0" smtClean="0"/>
              <a:t>Beaucoup plus flexible</a:t>
            </a:r>
          </a:p>
          <a:p>
            <a:pPr lvl="1"/>
            <a:r>
              <a:rPr lang="fr-CA" dirty="0" smtClean="0"/>
              <a:t>Produit plus représentatif des besoins</a:t>
            </a:r>
          </a:p>
          <a:p>
            <a:pPr lvl="1"/>
            <a:r>
              <a:rPr lang="fr-CA" dirty="0" smtClean="0"/>
              <a:t>Adaptation plus facile</a:t>
            </a:r>
          </a:p>
          <a:p>
            <a:pPr lvl="1"/>
            <a:endParaRPr lang="fr-CA" dirty="0"/>
          </a:p>
          <a:p>
            <a:r>
              <a:rPr lang="fr-CA" dirty="0" smtClean="0"/>
              <a:t>Intégration continue</a:t>
            </a:r>
          </a:p>
          <a:p>
            <a:pPr lvl="1"/>
            <a:r>
              <a:rPr lang="fr-CA" dirty="0" smtClean="0"/>
              <a:t>Tests automatisés (Jenkins)</a:t>
            </a:r>
          </a:p>
          <a:p>
            <a:pPr lvl="1"/>
            <a:r>
              <a:rPr lang="fr-CA" dirty="0" smtClean="0"/>
              <a:t>Compilation et déploiement automatique</a:t>
            </a:r>
          </a:p>
          <a:p>
            <a:endParaRPr lang="fr-CA" dirty="0"/>
          </a:p>
          <a:p>
            <a:r>
              <a:rPr lang="fr-CA" dirty="0" smtClean="0"/>
              <a:t>Rapport développeurs/client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26431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uto Presentation-1.mp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uto Stats-1.mp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689368"/>
          </a:xfrm>
        </p:spPr>
        <p:txBody>
          <a:bodyPr/>
          <a:lstStyle/>
          <a:p>
            <a:pPr algn="ctr"/>
            <a:r>
              <a:rPr lang="fr-CA" dirty="0" smtClean="0"/>
              <a:t>Période de questions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fr-CA" dirty="0" smtClean="0"/>
              <a:t>???</a:t>
            </a:r>
          </a:p>
          <a:p>
            <a:pPr marL="68580" indent="0" algn="ctr">
              <a:buNone/>
            </a:pPr>
            <a:endParaRPr lang="fr-CA" dirty="0"/>
          </a:p>
          <a:p>
            <a:pPr marL="68580" indent="0" algn="ctr">
              <a:buNone/>
            </a:pPr>
            <a:endParaRPr lang="fr-CA" dirty="0" smtClean="0"/>
          </a:p>
          <a:p>
            <a:pPr marL="68580" indent="0" algn="ctr">
              <a:buNone/>
            </a:pPr>
            <a:endParaRPr lang="fr-CA" dirty="0" smtClean="0"/>
          </a:p>
          <a:p>
            <a:pPr marL="68580" indent="0" algn="ctr">
              <a:buNone/>
            </a:pPr>
            <a:r>
              <a:rPr lang="fr-CA" dirty="0" smtClean="0"/>
              <a:t>???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11111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Mise en contexte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Gestion du tutorat par les pairs</a:t>
            </a:r>
          </a:p>
          <a:p>
            <a:pPr lvl="2"/>
            <a:r>
              <a:rPr lang="fr-CA" dirty="0" smtClean="0"/>
              <a:t>Utilités</a:t>
            </a:r>
          </a:p>
          <a:p>
            <a:pPr lvl="5"/>
            <a:r>
              <a:rPr lang="fr-CA" dirty="0" smtClean="0"/>
              <a:t>Séances individuelles</a:t>
            </a:r>
          </a:p>
          <a:p>
            <a:pPr lvl="5"/>
            <a:r>
              <a:rPr lang="fr-CA" dirty="0" smtClean="0"/>
              <a:t>Séances de groupe</a:t>
            </a:r>
          </a:p>
          <a:p>
            <a:pPr lvl="5"/>
            <a:endParaRPr lang="fr-CA" dirty="0" smtClean="0"/>
          </a:p>
          <a:p>
            <a:pPr lvl="2"/>
            <a:r>
              <a:rPr lang="fr-CA" dirty="0" smtClean="0"/>
              <a:t>Problèmes actuels:</a:t>
            </a:r>
          </a:p>
          <a:p>
            <a:pPr lvl="5"/>
            <a:r>
              <a:rPr lang="fr-CA" dirty="0" smtClean="0"/>
              <a:t>À la main (pas automatisé)</a:t>
            </a:r>
          </a:p>
          <a:p>
            <a:pPr lvl="5"/>
            <a:r>
              <a:rPr lang="fr-CA" dirty="0" smtClean="0"/>
              <a:t>Manque de suivi</a:t>
            </a:r>
          </a:p>
          <a:p>
            <a:pPr lvl="5"/>
            <a:r>
              <a:rPr lang="fr-CA" dirty="0" smtClean="0"/>
              <a:t>Gestion papier plus à risque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40974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Délais et contraintes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Durée du projet: 15 semaines</a:t>
            </a:r>
          </a:p>
          <a:p>
            <a:endParaRPr lang="fr-CA" dirty="0"/>
          </a:p>
          <a:p>
            <a:r>
              <a:rPr lang="fr-CA" dirty="0" smtClean="0"/>
              <a:t>Contraintes: </a:t>
            </a:r>
          </a:p>
          <a:p>
            <a:pPr lvl="3"/>
            <a:r>
              <a:rPr lang="fr-CA" dirty="0" smtClean="0"/>
              <a:t>Se limiter au programme d’informatique</a:t>
            </a:r>
          </a:p>
          <a:p>
            <a:pPr lvl="3"/>
            <a:r>
              <a:rPr lang="fr-CA" dirty="0" smtClean="0"/>
              <a:t>Ne pas utiliser la connexion d’</a:t>
            </a:r>
            <a:r>
              <a:rPr lang="fr-CA" dirty="0" err="1" smtClean="0"/>
              <a:t>Omnivox</a:t>
            </a:r>
            <a:endParaRPr lang="fr-CA" dirty="0" smtClean="0"/>
          </a:p>
          <a:p>
            <a:pPr lvl="3"/>
            <a:r>
              <a:rPr lang="fr-CA" dirty="0" smtClean="0"/>
              <a:t>Plusieurs types d’utilisateurs</a:t>
            </a:r>
          </a:p>
          <a:p>
            <a:pPr lvl="3"/>
            <a:r>
              <a:rPr lang="fr-CA" dirty="0" smtClean="0"/>
              <a:t>Réalisé sous une plateforme Web</a:t>
            </a:r>
            <a:endParaRPr lang="fr-CA" dirty="0"/>
          </a:p>
        </p:txBody>
      </p:sp>
    </p:spTree>
    <p:extLst>
      <p:ext uri="{BB962C8B-B14F-4D97-AF65-F5344CB8AC3E}">
        <p14:creationId xmlns="" xmlns:p14="http://schemas.microsoft.com/office/powerpoint/2010/main" val="37665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Besoins principaux du client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Système d’assignation des tuteurs</a:t>
            </a:r>
          </a:p>
          <a:p>
            <a:endParaRPr lang="fr-CA" dirty="0" smtClean="0"/>
          </a:p>
          <a:p>
            <a:r>
              <a:rPr lang="fr-CA" dirty="0" smtClean="0"/>
              <a:t>Gestion des séances de groupe</a:t>
            </a:r>
          </a:p>
          <a:p>
            <a:endParaRPr lang="fr-CA" dirty="0" smtClean="0"/>
          </a:p>
          <a:p>
            <a:r>
              <a:rPr lang="fr-CA" dirty="0" smtClean="0"/>
              <a:t>Connexion sécurisée</a:t>
            </a:r>
          </a:p>
          <a:p>
            <a:endParaRPr lang="fr-CA" dirty="0" smtClean="0"/>
          </a:p>
          <a:p>
            <a:r>
              <a:rPr lang="fr-CA" dirty="0" smtClean="0"/>
              <a:t>Inscription simple et rapide</a:t>
            </a:r>
          </a:p>
          <a:p>
            <a:endParaRPr lang="fr-CA" dirty="0" smtClean="0"/>
          </a:p>
          <a:p>
            <a:r>
              <a:rPr lang="fr-CA" dirty="0" smtClean="0"/>
              <a:t>Navigation intuitive</a:t>
            </a:r>
          </a:p>
        </p:txBody>
      </p:sp>
    </p:spTree>
    <p:extLst>
      <p:ext uri="{BB962C8B-B14F-4D97-AF65-F5344CB8AC3E}">
        <p14:creationId xmlns="" xmlns:p14="http://schemas.microsoft.com/office/powerpoint/2010/main" val="21536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833384"/>
          </a:xfrm>
        </p:spPr>
        <p:txBody>
          <a:bodyPr/>
          <a:lstStyle/>
          <a:p>
            <a:r>
              <a:rPr lang="fr-CA" b="1" dirty="0" smtClean="0"/>
              <a:t>Démonstration de l’application web</a:t>
            </a:r>
            <a:endParaRPr lang="fr-CA" b="1" dirty="0"/>
          </a:p>
        </p:txBody>
      </p:sp>
    </p:spTree>
    <p:extLst>
      <p:ext uri="{BB962C8B-B14F-4D97-AF65-F5344CB8AC3E}">
        <p14:creationId xmlns="" xmlns:p14="http://schemas.microsoft.com/office/powerpoint/2010/main" val="40327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Avantages de notre système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fr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Design</a:t>
            </a:r>
          </a:p>
          <a:p>
            <a:pPr marL="68580" indent="0">
              <a:buNone/>
            </a:pPr>
            <a:r>
              <a:rPr lang="fr-CA" sz="2800" b="1" dirty="0" smtClean="0"/>
              <a:t>Épuré</a:t>
            </a:r>
          </a:p>
          <a:p>
            <a:pPr marL="68580" indent="0">
              <a:buNone/>
            </a:pPr>
            <a:endParaRPr lang="fr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84984"/>
            <a:ext cx="3945803" cy="28360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93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Avantages de notre système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fr-C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Design</a:t>
            </a:r>
          </a:p>
          <a:p>
            <a:pPr marL="68580" indent="0">
              <a:buNone/>
            </a:pPr>
            <a:r>
              <a:rPr lang="fr-CA" sz="2800" b="1" dirty="0" smtClean="0"/>
              <a:t>Ergonomique</a:t>
            </a:r>
          </a:p>
          <a:p>
            <a:pPr marL="68580" indent="0">
              <a:buNone/>
            </a:pPr>
            <a:endParaRPr lang="fr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44071"/>
            <a:ext cx="8028384" cy="12231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80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Avantages de notre système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fr-CA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endParaRPr lang="fr-CA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8580" indent="0">
              <a:buNone/>
            </a:pPr>
            <a:r>
              <a:rPr lang="fr-CA" sz="2800" b="1" dirty="0" smtClean="0"/>
              <a:t>Horaire</a:t>
            </a:r>
          </a:p>
          <a:p>
            <a:pPr marL="68580" indent="0">
              <a:buNone/>
            </a:pPr>
            <a:endParaRPr lang="fr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56992"/>
            <a:ext cx="3929611" cy="2938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511794"/>
            <a:ext cx="2629267" cy="2629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21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697</TotalTime>
  <Words>240</Words>
  <Application>Microsoft Office PowerPoint</Application>
  <PresentationFormat>Affichage à l'écran (4:3)</PresentationFormat>
  <Paragraphs>113</Paragraphs>
  <Slides>21</Slides>
  <Notes>0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Austin</vt:lpstr>
      <vt:lpstr>Tuto</vt:lpstr>
      <vt:lpstr>Diapositive 2</vt:lpstr>
      <vt:lpstr>Mise en contexte</vt:lpstr>
      <vt:lpstr>Délais et contraintes</vt:lpstr>
      <vt:lpstr>Besoins principaux du client</vt:lpstr>
      <vt:lpstr>Démonstration de l’application web</vt:lpstr>
      <vt:lpstr>Avantages de notre système</vt:lpstr>
      <vt:lpstr>Avantages de notre système</vt:lpstr>
      <vt:lpstr>Avantages de notre système</vt:lpstr>
      <vt:lpstr>Avantages de notre système</vt:lpstr>
      <vt:lpstr>Avantages de notre système</vt:lpstr>
      <vt:lpstr>Avantages de notre système</vt:lpstr>
      <vt:lpstr>Les points forts</vt:lpstr>
      <vt:lpstr>Un point faible</vt:lpstr>
      <vt:lpstr>Fonctionnalités non développées</vt:lpstr>
      <vt:lpstr>Technologies</vt:lpstr>
      <vt:lpstr>Technologies</vt:lpstr>
      <vt:lpstr>Difficultés</vt:lpstr>
      <vt:lpstr>Rétrospective</vt:lpstr>
      <vt:lpstr>Diapositive 20</vt:lpstr>
      <vt:lpstr>Période de questions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</dc:title>
  <dc:creator>Kevin</dc:creator>
  <cp:lastModifiedBy>Mathieu Vézina</cp:lastModifiedBy>
  <cp:revision>39</cp:revision>
  <dcterms:created xsi:type="dcterms:W3CDTF">2013-12-08T18:21:15Z</dcterms:created>
  <dcterms:modified xsi:type="dcterms:W3CDTF">2013-12-11T14:12:37Z</dcterms:modified>
</cp:coreProperties>
</file>