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27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07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6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96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96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2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9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8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19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13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855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56C9-B8B9-41A8-BCD8-5384D084A5D8}" type="datetimeFigureOut">
              <a:rPr lang="en-ZA" smtClean="0"/>
              <a:t>2014/05/20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90AC-D8EB-4AC3-972F-E02120A77B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0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060848"/>
            <a:ext cx="6624736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6228184" y="260648"/>
            <a:ext cx="1584176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2195736" y="2060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8144" y="2060848"/>
            <a:ext cx="194421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Up-Down Arrow 8"/>
          <p:cNvSpPr/>
          <p:nvPr/>
        </p:nvSpPr>
        <p:spPr>
          <a:xfrm>
            <a:off x="2627784" y="1772816"/>
            <a:ext cx="432048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Up-Down Arrow 9"/>
          <p:cNvSpPr/>
          <p:nvPr/>
        </p:nvSpPr>
        <p:spPr>
          <a:xfrm>
            <a:off x="3851920" y="1772816"/>
            <a:ext cx="432048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Up-Down Arrow 10"/>
          <p:cNvSpPr/>
          <p:nvPr/>
        </p:nvSpPr>
        <p:spPr>
          <a:xfrm>
            <a:off x="5004048" y="1772816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Left-Right Arrow 11"/>
          <p:cNvSpPr/>
          <p:nvPr/>
        </p:nvSpPr>
        <p:spPr>
          <a:xfrm>
            <a:off x="971600" y="2564904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812360" y="414908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812360" y="2657186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2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236296" y="182921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3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436096" y="184494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4499992" y="184494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3419872" y="184494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6</a:t>
            </a: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2086992" y="1829218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237168" y="182921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970136" y="224093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9</a:t>
            </a:r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968361" y="3061312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4208" y="548680"/>
            <a:ext cx="100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Upstairs change rooms</a:t>
            </a:r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1345912" y="3277212"/>
            <a:ext cx="11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offices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2456830"/>
            <a:ext cx="12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bathrooms</a:t>
            </a:r>
            <a:endParaRPr lang="en-ZA" dirty="0"/>
          </a:p>
        </p:txBody>
      </p:sp>
      <p:sp>
        <p:nvSpPr>
          <p:cNvPr id="28" name="TextBox 27"/>
          <p:cNvSpPr txBox="1"/>
          <p:nvPr/>
        </p:nvSpPr>
        <p:spPr>
          <a:xfrm>
            <a:off x="5724128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Main production</a:t>
            </a:r>
            <a:endParaRPr lang="en-ZA" dirty="0"/>
          </a:p>
        </p:txBody>
      </p:sp>
      <p:sp>
        <p:nvSpPr>
          <p:cNvPr id="29" name="TextBox 28"/>
          <p:cNvSpPr txBox="1"/>
          <p:nvPr/>
        </p:nvSpPr>
        <p:spPr>
          <a:xfrm>
            <a:off x="2627784" y="28730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packaging</a:t>
            </a:r>
            <a:endParaRPr lang="en-ZA" dirty="0"/>
          </a:p>
        </p:txBody>
      </p:sp>
      <p:sp>
        <p:nvSpPr>
          <p:cNvPr id="30" name="TextBox 29"/>
          <p:cNvSpPr txBox="1"/>
          <p:nvPr/>
        </p:nvSpPr>
        <p:spPr>
          <a:xfrm>
            <a:off x="5724128" y="4149080"/>
            <a:ext cx="172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Upstairs section: puffed rice</a:t>
            </a:r>
            <a:endParaRPr lang="en-ZA" dirty="0"/>
          </a:p>
        </p:txBody>
      </p:sp>
      <p:sp>
        <p:nvSpPr>
          <p:cNvPr id="31" name="TextBox 30"/>
          <p:cNvSpPr txBox="1"/>
          <p:nvPr/>
        </p:nvSpPr>
        <p:spPr>
          <a:xfrm>
            <a:off x="3131840" y="47971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Adjacent to other building</a:t>
            </a:r>
            <a:endParaRPr lang="en-ZA" dirty="0"/>
          </a:p>
        </p:txBody>
      </p:sp>
      <p:sp>
        <p:nvSpPr>
          <p:cNvPr id="32" name="Rectangle 31"/>
          <p:cNvSpPr/>
          <p:nvPr/>
        </p:nvSpPr>
        <p:spPr>
          <a:xfrm>
            <a:off x="257823" y="260648"/>
            <a:ext cx="32074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Tia’s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01 November 2012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 2, Saxon Park, Sterling Road, Strydom Park</a:t>
            </a: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7" y="5876925"/>
            <a:ext cx="19240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6338554" y="5661248"/>
            <a:ext cx="228492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Legend</a:t>
            </a:r>
          </a:p>
          <a:p>
            <a:pPr algn="ctr">
              <a:defRPr/>
            </a:pPr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Tamper proof bait station</a:t>
            </a:r>
          </a:p>
          <a:p>
            <a:pPr algn="ctr">
              <a:defRPr/>
            </a:pPr>
            <a:r>
              <a: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Electronic Fly Unit </a:t>
            </a:r>
          </a:p>
        </p:txBody>
      </p:sp>
      <p:sp>
        <p:nvSpPr>
          <p:cNvPr id="35" name="Bevel 34"/>
          <p:cNvSpPr/>
          <p:nvPr/>
        </p:nvSpPr>
        <p:spPr>
          <a:xfrm>
            <a:off x="6526197" y="6107752"/>
            <a:ext cx="271462" cy="215900"/>
          </a:xfrm>
          <a:prstGeom prst="bevel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ZA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6300772" y="5891852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505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Sanet Haupt</dc:creator>
  <cp:lastModifiedBy>Sanet Haupt</cp:lastModifiedBy>
  <cp:revision>3</cp:revision>
  <dcterms:created xsi:type="dcterms:W3CDTF">2011-09-06T10:01:45Z</dcterms:created>
  <dcterms:modified xsi:type="dcterms:W3CDTF">2014-05-20T09:11:41Z</dcterms:modified>
</cp:coreProperties>
</file>