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DA2B-9B65-48EF-9AA1-1E7EF2B9620B}" type="datetimeFigureOut">
              <a:rPr lang="en-ZA" smtClean="0"/>
              <a:t>2014/06/20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7583-67F9-44A9-A60C-40CF5F2E40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2175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DA2B-9B65-48EF-9AA1-1E7EF2B9620B}" type="datetimeFigureOut">
              <a:rPr lang="en-ZA" smtClean="0"/>
              <a:t>2014/06/20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7583-67F9-44A9-A60C-40CF5F2E40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339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DA2B-9B65-48EF-9AA1-1E7EF2B9620B}" type="datetimeFigureOut">
              <a:rPr lang="en-ZA" smtClean="0"/>
              <a:t>2014/06/20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7583-67F9-44A9-A60C-40CF5F2E40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2074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DA2B-9B65-48EF-9AA1-1E7EF2B9620B}" type="datetimeFigureOut">
              <a:rPr lang="en-ZA" smtClean="0"/>
              <a:t>2014/06/20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7583-67F9-44A9-A60C-40CF5F2E40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59297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DA2B-9B65-48EF-9AA1-1E7EF2B9620B}" type="datetimeFigureOut">
              <a:rPr lang="en-ZA" smtClean="0"/>
              <a:t>2014/06/20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7583-67F9-44A9-A60C-40CF5F2E40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2871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DA2B-9B65-48EF-9AA1-1E7EF2B9620B}" type="datetimeFigureOut">
              <a:rPr lang="en-ZA" smtClean="0"/>
              <a:t>2014/06/20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7583-67F9-44A9-A60C-40CF5F2E40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98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DA2B-9B65-48EF-9AA1-1E7EF2B9620B}" type="datetimeFigureOut">
              <a:rPr lang="en-ZA" smtClean="0"/>
              <a:t>2014/06/20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7583-67F9-44A9-A60C-40CF5F2E40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3537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DA2B-9B65-48EF-9AA1-1E7EF2B9620B}" type="datetimeFigureOut">
              <a:rPr lang="en-ZA" smtClean="0"/>
              <a:t>2014/06/20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7583-67F9-44A9-A60C-40CF5F2E40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997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DA2B-9B65-48EF-9AA1-1E7EF2B9620B}" type="datetimeFigureOut">
              <a:rPr lang="en-ZA" smtClean="0"/>
              <a:t>2014/06/20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7583-67F9-44A9-A60C-40CF5F2E40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8517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DA2B-9B65-48EF-9AA1-1E7EF2B9620B}" type="datetimeFigureOut">
              <a:rPr lang="en-ZA" smtClean="0"/>
              <a:t>2014/06/20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7583-67F9-44A9-A60C-40CF5F2E40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492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DA2B-9B65-48EF-9AA1-1E7EF2B9620B}" type="datetimeFigureOut">
              <a:rPr lang="en-ZA" smtClean="0"/>
              <a:t>2014/06/20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7583-67F9-44A9-A60C-40CF5F2E40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2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3DA2B-9B65-48EF-9AA1-1E7EF2B9620B}" type="datetimeFigureOut">
              <a:rPr lang="en-ZA" smtClean="0"/>
              <a:t>2014/06/20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17583-67F9-44A9-A60C-40CF5F2E40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9651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804863"/>
            <a:ext cx="8543925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188640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SAB </a:t>
            </a:r>
            <a:r>
              <a:rPr lang="en-ZA" dirty="0" err="1" smtClean="0"/>
              <a:t>Baragwanath</a:t>
            </a:r>
            <a:endParaRPr lang="en-ZA" dirty="0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3347864" y="908720"/>
            <a:ext cx="217488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716016" y="908720"/>
            <a:ext cx="217488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2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012160" y="928637"/>
            <a:ext cx="217488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3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190321" y="1268760"/>
            <a:ext cx="217488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4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6229648" y="2348880"/>
            <a:ext cx="217488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5</a:t>
            </a:r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5794672" y="2564780"/>
            <a:ext cx="217488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6</a:t>
            </a:r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auto">
          <a:xfrm>
            <a:off x="4819420" y="2620488"/>
            <a:ext cx="217487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 dirty="0"/>
              <a:t>7</a:t>
            </a:r>
          </a:p>
        </p:txBody>
      </p:sp>
      <p:sp>
        <p:nvSpPr>
          <p:cNvPr id="15" name="AutoShape 11"/>
          <p:cNvSpPr>
            <a:spLocks noChangeArrowheads="1"/>
          </p:cNvSpPr>
          <p:nvPr/>
        </p:nvSpPr>
        <p:spPr bwMode="auto">
          <a:xfrm>
            <a:off x="3347864" y="2592779"/>
            <a:ext cx="217488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8</a:t>
            </a:r>
          </a:p>
        </p:txBody>
      </p:sp>
      <p:sp>
        <p:nvSpPr>
          <p:cNvPr id="16" name="AutoShape 12"/>
          <p:cNvSpPr>
            <a:spLocks noChangeArrowheads="1"/>
          </p:cNvSpPr>
          <p:nvPr/>
        </p:nvSpPr>
        <p:spPr bwMode="auto">
          <a:xfrm>
            <a:off x="3182763" y="1628800"/>
            <a:ext cx="217488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9</a:t>
            </a:r>
          </a:p>
        </p:txBody>
      </p:sp>
      <p:sp>
        <p:nvSpPr>
          <p:cNvPr id="17" name="AutoShape 13"/>
          <p:cNvSpPr>
            <a:spLocks noChangeArrowheads="1"/>
          </p:cNvSpPr>
          <p:nvPr/>
        </p:nvSpPr>
        <p:spPr bwMode="auto">
          <a:xfrm>
            <a:off x="7524328" y="3213100"/>
            <a:ext cx="217488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10</a:t>
            </a:r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auto">
          <a:xfrm>
            <a:off x="7458013" y="3717032"/>
            <a:ext cx="217488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11</a:t>
            </a:r>
          </a:p>
        </p:txBody>
      </p:sp>
      <p:sp>
        <p:nvSpPr>
          <p:cNvPr id="19" name="AutoShape 15"/>
          <p:cNvSpPr>
            <a:spLocks noChangeArrowheads="1"/>
          </p:cNvSpPr>
          <p:nvPr/>
        </p:nvSpPr>
        <p:spPr bwMode="auto">
          <a:xfrm>
            <a:off x="5794672" y="4077072"/>
            <a:ext cx="217488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12</a:t>
            </a:r>
          </a:p>
        </p:txBody>
      </p:sp>
      <p:sp>
        <p:nvSpPr>
          <p:cNvPr id="20" name="AutoShape 16"/>
          <p:cNvSpPr>
            <a:spLocks noChangeArrowheads="1"/>
          </p:cNvSpPr>
          <p:nvPr/>
        </p:nvSpPr>
        <p:spPr bwMode="auto">
          <a:xfrm>
            <a:off x="5838977" y="4581128"/>
            <a:ext cx="217487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13</a:t>
            </a:r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4498528" y="3731588"/>
            <a:ext cx="217488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 dirty="0"/>
              <a:t>14</a:t>
            </a:r>
          </a:p>
        </p:txBody>
      </p:sp>
      <p:sp>
        <p:nvSpPr>
          <p:cNvPr id="22" name="AutoShape 18"/>
          <p:cNvSpPr>
            <a:spLocks noChangeArrowheads="1"/>
          </p:cNvSpPr>
          <p:nvPr/>
        </p:nvSpPr>
        <p:spPr bwMode="auto">
          <a:xfrm>
            <a:off x="3456608" y="3717032"/>
            <a:ext cx="217488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 dirty="0"/>
              <a:t>15</a:t>
            </a:r>
          </a:p>
        </p:txBody>
      </p:sp>
      <p:sp>
        <p:nvSpPr>
          <p:cNvPr id="23" name="AutoShape 19"/>
          <p:cNvSpPr>
            <a:spLocks noChangeArrowheads="1"/>
          </p:cNvSpPr>
          <p:nvPr/>
        </p:nvSpPr>
        <p:spPr bwMode="auto">
          <a:xfrm>
            <a:off x="2532784" y="3825024"/>
            <a:ext cx="217488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 dirty="0"/>
              <a:t>16</a:t>
            </a:r>
          </a:p>
        </p:txBody>
      </p:sp>
      <p:sp>
        <p:nvSpPr>
          <p:cNvPr id="24" name="AutoShape 20"/>
          <p:cNvSpPr>
            <a:spLocks noChangeArrowheads="1"/>
          </p:cNvSpPr>
          <p:nvPr/>
        </p:nvSpPr>
        <p:spPr bwMode="auto">
          <a:xfrm>
            <a:off x="3605307" y="4185022"/>
            <a:ext cx="217488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17</a:t>
            </a:r>
          </a:p>
        </p:txBody>
      </p:sp>
      <p:sp>
        <p:nvSpPr>
          <p:cNvPr id="25" name="AutoShape 21"/>
          <p:cNvSpPr>
            <a:spLocks noChangeArrowheads="1"/>
          </p:cNvSpPr>
          <p:nvPr/>
        </p:nvSpPr>
        <p:spPr bwMode="auto">
          <a:xfrm>
            <a:off x="2945359" y="3198628"/>
            <a:ext cx="217488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18</a:t>
            </a:r>
          </a:p>
        </p:txBody>
      </p:sp>
      <p:sp>
        <p:nvSpPr>
          <p:cNvPr id="26" name="AutoShape 22"/>
          <p:cNvSpPr>
            <a:spLocks noChangeArrowheads="1"/>
          </p:cNvSpPr>
          <p:nvPr/>
        </p:nvSpPr>
        <p:spPr bwMode="auto">
          <a:xfrm>
            <a:off x="2639940" y="3429000"/>
            <a:ext cx="217487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 dirty="0"/>
              <a:t>19</a:t>
            </a:r>
          </a:p>
        </p:txBody>
      </p:sp>
      <p:sp>
        <p:nvSpPr>
          <p:cNvPr id="27" name="AutoShape 23"/>
          <p:cNvSpPr>
            <a:spLocks noChangeArrowheads="1"/>
          </p:cNvSpPr>
          <p:nvPr/>
        </p:nvSpPr>
        <p:spPr bwMode="auto">
          <a:xfrm>
            <a:off x="3252087" y="3427270"/>
            <a:ext cx="217488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525491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Sanet Haupt</dc:creator>
  <cp:lastModifiedBy>Stuart Steele</cp:lastModifiedBy>
  <cp:revision>1</cp:revision>
  <dcterms:created xsi:type="dcterms:W3CDTF">2011-11-04T08:35:06Z</dcterms:created>
  <dcterms:modified xsi:type="dcterms:W3CDTF">2014-06-20T09:11:10Z</dcterms:modified>
</cp:coreProperties>
</file>