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9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F89-AE9C-471F-B379-E8BBADE8E3A7}" type="datetimeFigureOut">
              <a:rPr lang="en-ZA" smtClean="0"/>
              <a:t>2014/07/24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D8B-60E5-4E94-B986-2A2EEBFDF2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930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F89-AE9C-471F-B379-E8BBADE8E3A7}" type="datetimeFigureOut">
              <a:rPr lang="en-ZA" smtClean="0"/>
              <a:t>2014/07/24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D8B-60E5-4E94-B986-2A2EEBFDF2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072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F89-AE9C-471F-B379-E8BBADE8E3A7}" type="datetimeFigureOut">
              <a:rPr lang="en-ZA" smtClean="0"/>
              <a:t>2014/07/24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D8B-60E5-4E94-B986-2A2EEBFDF2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946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F89-AE9C-471F-B379-E8BBADE8E3A7}" type="datetimeFigureOut">
              <a:rPr lang="en-ZA" smtClean="0"/>
              <a:t>2014/07/24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D8B-60E5-4E94-B986-2A2EEBFDF2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546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F89-AE9C-471F-B379-E8BBADE8E3A7}" type="datetimeFigureOut">
              <a:rPr lang="en-ZA" smtClean="0"/>
              <a:t>2014/07/24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D8B-60E5-4E94-B986-2A2EEBFDF2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046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F89-AE9C-471F-B379-E8BBADE8E3A7}" type="datetimeFigureOut">
              <a:rPr lang="en-ZA" smtClean="0"/>
              <a:t>2014/07/24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D8B-60E5-4E94-B986-2A2EEBFDF2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98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F89-AE9C-471F-B379-E8BBADE8E3A7}" type="datetimeFigureOut">
              <a:rPr lang="en-ZA" smtClean="0"/>
              <a:t>2014/07/24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D8B-60E5-4E94-B986-2A2EEBFDF2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668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F89-AE9C-471F-B379-E8BBADE8E3A7}" type="datetimeFigureOut">
              <a:rPr lang="en-ZA" smtClean="0"/>
              <a:t>2014/07/24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D8B-60E5-4E94-B986-2A2EEBFDF2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002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F89-AE9C-471F-B379-E8BBADE8E3A7}" type="datetimeFigureOut">
              <a:rPr lang="en-ZA" smtClean="0"/>
              <a:t>2014/07/24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D8B-60E5-4E94-B986-2A2EEBFDF2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537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F89-AE9C-471F-B379-E8BBADE8E3A7}" type="datetimeFigureOut">
              <a:rPr lang="en-ZA" smtClean="0"/>
              <a:t>2014/07/24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D8B-60E5-4E94-B986-2A2EEBFDF2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778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F89-AE9C-471F-B379-E8BBADE8E3A7}" type="datetimeFigureOut">
              <a:rPr lang="en-ZA" smtClean="0"/>
              <a:t>2014/07/24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D8B-60E5-4E94-B986-2A2EEBFDF2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415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E6F89-AE9C-471F-B379-E8BBADE8E3A7}" type="datetimeFigureOut">
              <a:rPr lang="en-ZA" smtClean="0"/>
              <a:t>2014/07/24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3D8B-60E5-4E94-B986-2A2EEBFDF2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76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art\Desktop\millen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7"/>
            <a:ext cx="7480126" cy="518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2591049" y="3104688"/>
            <a:ext cx="217487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2612305" y="3429000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2051720" y="3933056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9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1259632" y="3944169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1055464" y="3548063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467544" y="3717156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12</a:t>
            </a: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467544" y="3446463"/>
            <a:ext cx="217487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467543" y="310468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14</a:t>
            </a:r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576288" y="2896726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15</a:t>
            </a:r>
          </a:p>
        </p:txBody>
      </p:sp>
      <p:sp>
        <p:nvSpPr>
          <p:cNvPr id="12" name="AutoShape 19"/>
          <p:cNvSpPr>
            <a:spLocks noChangeArrowheads="1"/>
          </p:cNvSpPr>
          <p:nvPr/>
        </p:nvSpPr>
        <p:spPr bwMode="auto">
          <a:xfrm>
            <a:off x="372120" y="256502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16</a:t>
            </a: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290214" y="2132856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17</a:t>
            </a:r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237975" y="1484784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18</a:t>
            </a:r>
          </a:p>
        </p:txBody>
      </p:sp>
      <p:sp>
        <p:nvSpPr>
          <p:cNvPr id="15" name="AutoShape 22"/>
          <p:cNvSpPr>
            <a:spLocks noChangeArrowheads="1"/>
          </p:cNvSpPr>
          <p:nvPr/>
        </p:nvSpPr>
        <p:spPr bwMode="auto">
          <a:xfrm>
            <a:off x="837977" y="839788"/>
            <a:ext cx="217487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19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2078584" y="773095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20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2476574" y="749279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21</a:t>
            </a: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3289832" y="739754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22</a:t>
            </a:r>
          </a:p>
        </p:txBody>
      </p:sp>
      <p:sp>
        <p:nvSpPr>
          <p:cNvPr id="19" name="AutoShape 26"/>
          <p:cNvSpPr>
            <a:spLocks noChangeArrowheads="1"/>
          </p:cNvSpPr>
          <p:nvPr/>
        </p:nvSpPr>
        <p:spPr bwMode="auto">
          <a:xfrm>
            <a:off x="3994472" y="73498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23</a:t>
            </a:r>
          </a:p>
        </p:txBody>
      </p:sp>
      <p:sp>
        <p:nvSpPr>
          <p:cNvPr id="20" name="AutoShape 27"/>
          <p:cNvSpPr>
            <a:spLocks noChangeArrowheads="1"/>
          </p:cNvSpPr>
          <p:nvPr/>
        </p:nvSpPr>
        <p:spPr bwMode="auto">
          <a:xfrm>
            <a:off x="4788024" y="733400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24</a:t>
            </a:r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auto">
          <a:xfrm>
            <a:off x="5508104" y="715966"/>
            <a:ext cx="217487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25</a:t>
            </a:r>
          </a:p>
        </p:txBody>
      </p:sp>
      <p:sp>
        <p:nvSpPr>
          <p:cNvPr id="22" name="AutoShape 29"/>
          <p:cNvSpPr>
            <a:spLocks noChangeArrowheads="1"/>
          </p:cNvSpPr>
          <p:nvPr/>
        </p:nvSpPr>
        <p:spPr bwMode="auto">
          <a:xfrm>
            <a:off x="6228184" y="714361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26</a:t>
            </a:r>
          </a:p>
        </p:txBody>
      </p:sp>
      <p:sp>
        <p:nvSpPr>
          <p:cNvPr id="23" name="AutoShape 30"/>
          <p:cNvSpPr>
            <a:spLocks noChangeArrowheads="1"/>
          </p:cNvSpPr>
          <p:nvPr/>
        </p:nvSpPr>
        <p:spPr bwMode="auto">
          <a:xfrm>
            <a:off x="4679280" y="241329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27</a:t>
            </a:r>
          </a:p>
        </p:txBody>
      </p:sp>
      <p:sp>
        <p:nvSpPr>
          <p:cNvPr id="24" name="AutoShape 31"/>
          <p:cNvSpPr>
            <a:spLocks noChangeArrowheads="1"/>
          </p:cNvSpPr>
          <p:nvPr/>
        </p:nvSpPr>
        <p:spPr bwMode="auto">
          <a:xfrm>
            <a:off x="5022007" y="2790364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28</a:t>
            </a:r>
          </a:p>
        </p:txBody>
      </p:sp>
      <p:sp>
        <p:nvSpPr>
          <p:cNvPr id="25" name="AutoShape 32"/>
          <p:cNvSpPr>
            <a:spLocks noChangeArrowheads="1"/>
          </p:cNvSpPr>
          <p:nvPr/>
        </p:nvSpPr>
        <p:spPr bwMode="auto">
          <a:xfrm>
            <a:off x="5346004" y="2790364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29</a:t>
            </a:r>
          </a:p>
        </p:txBody>
      </p:sp>
      <p:sp>
        <p:nvSpPr>
          <p:cNvPr id="26" name="AutoShape 33"/>
          <p:cNvSpPr>
            <a:spLocks noChangeArrowheads="1"/>
          </p:cNvSpPr>
          <p:nvPr/>
        </p:nvSpPr>
        <p:spPr bwMode="auto">
          <a:xfrm>
            <a:off x="5725591" y="267297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30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851920" y="241329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2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3507320" y="241329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3131840" y="241329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2699792" y="2422823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2645520" y="278092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4211960" y="242088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/>
              <a:t>1</a:t>
            </a:r>
          </a:p>
        </p:txBody>
      </p:sp>
      <p:sp>
        <p:nvSpPr>
          <p:cNvPr id="34" name="AutoShape 34"/>
          <p:cNvSpPr>
            <a:spLocks noChangeArrowheads="1"/>
          </p:cNvSpPr>
          <p:nvPr/>
        </p:nvSpPr>
        <p:spPr bwMode="auto">
          <a:xfrm>
            <a:off x="5725840" y="2420888"/>
            <a:ext cx="217488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31</a:t>
            </a:r>
          </a:p>
        </p:txBody>
      </p:sp>
      <p:sp>
        <p:nvSpPr>
          <p:cNvPr id="35" name="AutoShape 35"/>
          <p:cNvSpPr>
            <a:spLocks noChangeArrowheads="1"/>
          </p:cNvSpPr>
          <p:nvPr/>
        </p:nvSpPr>
        <p:spPr bwMode="auto">
          <a:xfrm>
            <a:off x="6119441" y="2360241"/>
            <a:ext cx="217487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32</a:t>
            </a:r>
          </a:p>
        </p:txBody>
      </p:sp>
      <p:sp>
        <p:nvSpPr>
          <p:cNvPr id="36" name="AutoShape 36"/>
          <p:cNvSpPr>
            <a:spLocks noChangeArrowheads="1"/>
          </p:cNvSpPr>
          <p:nvPr/>
        </p:nvSpPr>
        <p:spPr bwMode="auto">
          <a:xfrm>
            <a:off x="6529834" y="2791952"/>
            <a:ext cx="217487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33</a:t>
            </a:r>
          </a:p>
        </p:txBody>
      </p:sp>
      <p:sp>
        <p:nvSpPr>
          <p:cNvPr id="37" name="AutoShape 37"/>
          <p:cNvSpPr>
            <a:spLocks noChangeArrowheads="1"/>
          </p:cNvSpPr>
          <p:nvPr/>
        </p:nvSpPr>
        <p:spPr bwMode="auto">
          <a:xfrm>
            <a:off x="6961496" y="2189461"/>
            <a:ext cx="217487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34</a:t>
            </a:r>
          </a:p>
        </p:txBody>
      </p:sp>
      <p:sp>
        <p:nvSpPr>
          <p:cNvPr id="38" name="AutoShape 38"/>
          <p:cNvSpPr>
            <a:spLocks noChangeArrowheads="1"/>
          </p:cNvSpPr>
          <p:nvPr/>
        </p:nvSpPr>
        <p:spPr bwMode="auto">
          <a:xfrm>
            <a:off x="6961496" y="1486372"/>
            <a:ext cx="217487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/>
              <a:t>35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6588224" y="2413298"/>
            <a:ext cx="0" cy="36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88224" y="2780928"/>
            <a:ext cx="288032" cy="9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876256" y="2672978"/>
            <a:ext cx="0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876256" y="267297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020272" y="2422823"/>
            <a:ext cx="0" cy="25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224"/>
          <p:cNvSpPr txBox="1">
            <a:spLocks noChangeArrowheads="1"/>
          </p:cNvSpPr>
          <p:nvPr/>
        </p:nvSpPr>
        <p:spPr bwMode="auto">
          <a:xfrm>
            <a:off x="7301312" y="1049337"/>
            <a:ext cx="178696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sz="1200" b="1" u="sng" dirty="0" err="1" smtClean="0"/>
              <a:t>Millenium</a:t>
            </a:r>
            <a:r>
              <a:rPr lang="en-ZA" sz="1200" b="1" u="sng" dirty="0" smtClean="0"/>
              <a:t> Meats</a:t>
            </a:r>
            <a:endParaRPr lang="en-ZA" sz="1200" b="1" u="sng" dirty="0"/>
          </a:p>
          <a:p>
            <a:pPr eaLnBrk="1" hangingPunct="1">
              <a:spcBef>
                <a:spcPct val="50000"/>
              </a:spcBef>
            </a:pPr>
            <a:r>
              <a:rPr lang="en-ZA" sz="1200" b="1" dirty="0" err="1" smtClean="0"/>
              <a:t>Cnr</a:t>
            </a:r>
            <a:r>
              <a:rPr lang="en-ZA" sz="1200" b="1" dirty="0" smtClean="0"/>
              <a:t> </a:t>
            </a:r>
            <a:r>
              <a:rPr lang="en-ZA" sz="1200" b="1" dirty="0" err="1" smtClean="0"/>
              <a:t>Helderburg</a:t>
            </a:r>
            <a:r>
              <a:rPr lang="en-ZA" sz="1200" b="1" dirty="0" smtClean="0"/>
              <a:t> &amp; Gordon Roads. </a:t>
            </a:r>
            <a:r>
              <a:rPr lang="en-ZA" sz="1200" b="1" dirty="0" err="1" smtClean="0"/>
              <a:t>Bergbron</a:t>
            </a:r>
            <a:endParaRPr lang="en-ZA" sz="1200" b="1" dirty="0"/>
          </a:p>
          <a:p>
            <a:pPr eaLnBrk="1" hangingPunct="1">
              <a:spcBef>
                <a:spcPct val="50000"/>
              </a:spcBef>
            </a:pPr>
            <a:r>
              <a:rPr lang="en-ZA" sz="1200" b="1" dirty="0" smtClean="0"/>
              <a:t>24 July</a:t>
            </a:r>
            <a:r>
              <a:rPr lang="en-ZA" sz="1200" b="1" dirty="0" smtClean="0"/>
              <a:t> 2014</a:t>
            </a:r>
            <a:endParaRPr lang="en-ZA" sz="1200" b="1" dirty="0"/>
          </a:p>
          <a:p>
            <a:pPr eaLnBrk="1" hangingPunct="1">
              <a:spcBef>
                <a:spcPct val="50000"/>
              </a:spcBef>
            </a:pPr>
            <a:endParaRPr lang="en-ZA" sz="1200" b="1" dirty="0"/>
          </a:p>
          <a:p>
            <a:pPr eaLnBrk="1" hangingPunct="1">
              <a:spcBef>
                <a:spcPct val="50000"/>
              </a:spcBef>
            </a:pPr>
            <a:r>
              <a:rPr lang="en-ZA" sz="1200" b="1" dirty="0"/>
              <a:t>Name: _____________</a:t>
            </a:r>
          </a:p>
          <a:p>
            <a:pPr eaLnBrk="1" hangingPunct="1">
              <a:spcBef>
                <a:spcPct val="50000"/>
              </a:spcBef>
            </a:pPr>
            <a:endParaRPr lang="en-ZA" sz="1200" b="1" dirty="0"/>
          </a:p>
          <a:p>
            <a:pPr eaLnBrk="1" hangingPunct="1">
              <a:spcBef>
                <a:spcPct val="50000"/>
              </a:spcBef>
            </a:pPr>
            <a:r>
              <a:rPr lang="en-ZA" sz="1200" b="1" dirty="0"/>
              <a:t>Signature:__________</a:t>
            </a:r>
          </a:p>
        </p:txBody>
      </p:sp>
      <p:pic>
        <p:nvPicPr>
          <p:cNvPr id="51" name="Picture 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310" y="26988"/>
            <a:ext cx="2018878" cy="74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224"/>
          <p:cNvSpPr txBox="1">
            <a:spLocks noChangeArrowheads="1"/>
          </p:cNvSpPr>
          <p:nvPr/>
        </p:nvSpPr>
        <p:spPr bwMode="auto">
          <a:xfrm>
            <a:off x="7357032" y="3367186"/>
            <a:ext cx="17869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sz="1200" b="1" u="sng" dirty="0"/>
              <a:t>Flick Environmental Services (PTY) Ltd</a:t>
            </a:r>
            <a:endParaRPr lang="en-ZA" sz="1200" b="1" dirty="0"/>
          </a:p>
          <a:p>
            <a:pPr eaLnBrk="1" hangingPunct="1">
              <a:spcBef>
                <a:spcPct val="50000"/>
              </a:spcBef>
            </a:pPr>
            <a:r>
              <a:rPr lang="en-ZA" sz="1200" b="1" dirty="0" smtClean="0"/>
              <a:t>24</a:t>
            </a:r>
            <a:r>
              <a:rPr lang="en-ZA" sz="1200" b="1" dirty="0" smtClean="0"/>
              <a:t> July 2014</a:t>
            </a:r>
            <a:endParaRPr lang="en-ZA" sz="1200" b="1" dirty="0"/>
          </a:p>
          <a:p>
            <a:pPr eaLnBrk="1" hangingPunct="1">
              <a:spcBef>
                <a:spcPct val="50000"/>
              </a:spcBef>
            </a:pPr>
            <a:r>
              <a:rPr lang="en-ZA" sz="1200" b="1" dirty="0"/>
              <a:t>Name: _____________</a:t>
            </a:r>
          </a:p>
          <a:p>
            <a:pPr eaLnBrk="1" hangingPunct="1">
              <a:spcBef>
                <a:spcPct val="50000"/>
              </a:spcBef>
            </a:pPr>
            <a:endParaRPr lang="en-ZA" sz="1200" b="1" dirty="0"/>
          </a:p>
          <a:p>
            <a:pPr eaLnBrk="1" hangingPunct="1">
              <a:spcBef>
                <a:spcPct val="50000"/>
              </a:spcBef>
            </a:pPr>
            <a:r>
              <a:rPr lang="en-ZA" sz="1200" b="1" dirty="0"/>
              <a:t>Signature</a:t>
            </a:r>
            <a:r>
              <a:rPr lang="en-ZA" sz="1200" b="1" dirty="0" smtClean="0"/>
              <a:t>:__________</a:t>
            </a:r>
            <a:endParaRPr lang="en-ZA" sz="1200" b="1" dirty="0"/>
          </a:p>
        </p:txBody>
      </p:sp>
      <p:sp>
        <p:nvSpPr>
          <p:cNvPr id="53" name="Rectangle 225"/>
          <p:cNvSpPr>
            <a:spLocks noChangeArrowheads="1"/>
          </p:cNvSpPr>
          <p:nvPr/>
        </p:nvSpPr>
        <p:spPr bwMode="auto">
          <a:xfrm>
            <a:off x="7301312" y="5013177"/>
            <a:ext cx="1734738" cy="1368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54" name="Text Box 167"/>
          <p:cNvSpPr txBox="1">
            <a:spLocks noChangeArrowheads="1"/>
          </p:cNvSpPr>
          <p:nvPr/>
        </p:nvSpPr>
        <p:spPr bwMode="auto">
          <a:xfrm>
            <a:off x="7668344" y="5016203"/>
            <a:ext cx="12663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dirty="0"/>
              <a:t>Legend</a:t>
            </a:r>
            <a:endParaRPr lang="en-GB" dirty="0"/>
          </a:p>
        </p:txBody>
      </p:sp>
      <p:sp>
        <p:nvSpPr>
          <p:cNvPr id="55" name="Text Box 215"/>
          <p:cNvSpPr txBox="1">
            <a:spLocks noChangeArrowheads="1"/>
          </p:cNvSpPr>
          <p:nvPr/>
        </p:nvSpPr>
        <p:spPr bwMode="auto">
          <a:xfrm>
            <a:off x="7740351" y="5314950"/>
            <a:ext cx="2213123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sz="900" dirty="0"/>
              <a:t>External Tamper Proof</a:t>
            </a:r>
          </a:p>
          <a:p>
            <a:pPr eaLnBrk="1" hangingPunct="1">
              <a:spcBef>
                <a:spcPct val="50000"/>
              </a:spcBef>
            </a:pPr>
            <a:r>
              <a:rPr lang="en-ZA" sz="900" dirty="0"/>
              <a:t> Rodent Stations</a:t>
            </a:r>
            <a:endParaRPr lang="en-GB" sz="900" dirty="0"/>
          </a:p>
        </p:txBody>
      </p: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7450857" y="5385535"/>
            <a:ext cx="217487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dirty="0" smtClean="0"/>
              <a:t>1-36</a:t>
            </a:r>
            <a:endParaRPr lang="en-US" sz="1000" dirty="0"/>
          </a:p>
        </p:txBody>
      </p:sp>
      <p:sp>
        <p:nvSpPr>
          <p:cNvPr id="57" name="Text Box 223"/>
          <p:cNvSpPr txBox="1">
            <a:spLocks noChangeArrowheads="1"/>
          </p:cNvSpPr>
          <p:nvPr/>
        </p:nvSpPr>
        <p:spPr bwMode="auto">
          <a:xfrm>
            <a:off x="7782996" y="5983075"/>
            <a:ext cx="2303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sz="1000" dirty="0"/>
              <a:t>Entry and Exit Points</a:t>
            </a:r>
            <a:endParaRPr lang="en-GB" sz="1000" dirty="0"/>
          </a:p>
        </p:txBody>
      </p:sp>
      <p:sp>
        <p:nvSpPr>
          <p:cNvPr id="58" name="AutoShape 222"/>
          <p:cNvSpPr>
            <a:spLocks noChangeArrowheads="1"/>
          </p:cNvSpPr>
          <p:nvPr/>
        </p:nvSpPr>
        <p:spPr bwMode="auto">
          <a:xfrm>
            <a:off x="7596607" y="6020488"/>
            <a:ext cx="144463" cy="215900"/>
          </a:xfrm>
          <a:prstGeom prst="upDownArrow">
            <a:avLst>
              <a:gd name="adj1" fmla="val 50000"/>
              <a:gd name="adj2" fmla="val 29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ZA"/>
          </a:p>
        </p:txBody>
      </p:sp>
      <p:sp>
        <p:nvSpPr>
          <p:cNvPr id="59" name="AutoShape 221"/>
          <p:cNvSpPr>
            <a:spLocks noChangeArrowheads="1"/>
          </p:cNvSpPr>
          <p:nvPr/>
        </p:nvSpPr>
        <p:spPr bwMode="auto">
          <a:xfrm>
            <a:off x="7297970" y="6084675"/>
            <a:ext cx="288925" cy="142875"/>
          </a:xfrm>
          <a:prstGeom prst="leftRightArrow">
            <a:avLst>
              <a:gd name="adj1" fmla="val 50000"/>
              <a:gd name="adj2" fmla="val 40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60" name="AutoShape 222"/>
          <p:cNvSpPr>
            <a:spLocks noChangeArrowheads="1"/>
          </p:cNvSpPr>
          <p:nvPr/>
        </p:nvSpPr>
        <p:spPr bwMode="auto">
          <a:xfrm>
            <a:off x="5563492" y="2726953"/>
            <a:ext cx="144463" cy="215900"/>
          </a:xfrm>
          <a:prstGeom prst="upDownArrow">
            <a:avLst>
              <a:gd name="adj1" fmla="val 50000"/>
              <a:gd name="adj2" fmla="val 29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ZA"/>
          </a:p>
        </p:txBody>
      </p:sp>
      <p:sp>
        <p:nvSpPr>
          <p:cNvPr id="61" name="AutoShape 222"/>
          <p:cNvSpPr>
            <a:spLocks noChangeArrowheads="1"/>
          </p:cNvSpPr>
          <p:nvPr/>
        </p:nvSpPr>
        <p:spPr bwMode="auto">
          <a:xfrm>
            <a:off x="2987377" y="2348756"/>
            <a:ext cx="144463" cy="215900"/>
          </a:xfrm>
          <a:prstGeom prst="upDownArrow">
            <a:avLst>
              <a:gd name="adj1" fmla="val 50000"/>
              <a:gd name="adj2" fmla="val 29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ZA"/>
          </a:p>
        </p:txBody>
      </p:sp>
      <p:sp>
        <p:nvSpPr>
          <p:cNvPr id="62" name="AutoShape 222"/>
          <p:cNvSpPr>
            <a:spLocks noChangeArrowheads="1"/>
          </p:cNvSpPr>
          <p:nvPr/>
        </p:nvSpPr>
        <p:spPr bwMode="auto">
          <a:xfrm>
            <a:off x="4446761" y="2332000"/>
            <a:ext cx="144463" cy="215900"/>
          </a:xfrm>
          <a:prstGeom prst="upDownArrow">
            <a:avLst>
              <a:gd name="adj1" fmla="val 50000"/>
              <a:gd name="adj2" fmla="val 29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ZA"/>
          </a:p>
        </p:txBody>
      </p:sp>
      <p:sp>
        <p:nvSpPr>
          <p:cNvPr id="63" name="AutoShape 222"/>
          <p:cNvSpPr>
            <a:spLocks noChangeArrowheads="1"/>
          </p:cNvSpPr>
          <p:nvPr/>
        </p:nvSpPr>
        <p:spPr bwMode="auto">
          <a:xfrm>
            <a:off x="3698255" y="2332000"/>
            <a:ext cx="144463" cy="215900"/>
          </a:xfrm>
          <a:prstGeom prst="upDownArrow">
            <a:avLst>
              <a:gd name="adj1" fmla="val 50000"/>
              <a:gd name="adj2" fmla="val 29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ZA"/>
          </a:p>
        </p:txBody>
      </p:sp>
      <p:sp>
        <p:nvSpPr>
          <p:cNvPr id="64" name="AutoShape 222"/>
          <p:cNvSpPr>
            <a:spLocks noChangeArrowheads="1"/>
          </p:cNvSpPr>
          <p:nvPr/>
        </p:nvSpPr>
        <p:spPr bwMode="auto">
          <a:xfrm>
            <a:off x="5974978" y="2339143"/>
            <a:ext cx="144463" cy="215900"/>
          </a:xfrm>
          <a:prstGeom prst="upDownArrow">
            <a:avLst>
              <a:gd name="adj1" fmla="val 50000"/>
              <a:gd name="adj2" fmla="val 29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ZA"/>
          </a:p>
        </p:txBody>
      </p:sp>
      <p:sp>
        <p:nvSpPr>
          <p:cNvPr id="65" name="AutoShape 222"/>
          <p:cNvSpPr>
            <a:spLocks noChangeArrowheads="1"/>
          </p:cNvSpPr>
          <p:nvPr/>
        </p:nvSpPr>
        <p:spPr bwMode="auto">
          <a:xfrm>
            <a:off x="6876256" y="2545606"/>
            <a:ext cx="144463" cy="215900"/>
          </a:xfrm>
          <a:prstGeom prst="upDownArrow">
            <a:avLst>
              <a:gd name="adj1" fmla="val 50000"/>
              <a:gd name="adj2" fmla="val 29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ZA"/>
          </a:p>
        </p:txBody>
      </p:sp>
      <p:sp>
        <p:nvSpPr>
          <p:cNvPr id="66" name="AutoShape 221"/>
          <p:cNvSpPr>
            <a:spLocks noChangeArrowheads="1"/>
          </p:cNvSpPr>
          <p:nvPr/>
        </p:nvSpPr>
        <p:spPr bwMode="auto">
          <a:xfrm>
            <a:off x="7070239" y="2989675"/>
            <a:ext cx="288925" cy="142875"/>
          </a:xfrm>
          <a:prstGeom prst="leftRightArrow">
            <a:avLst>
              <a:gd name="adj1" fmla="val 50000"/>
              <a:gd name="adj2" fmla="val 40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67" name="AutoShape 221"/>
          <p:cNvSpPr>
            <a:spLocks noChangeArrowheads="1"/>
          </p:cNvSpPr>
          <p:nvPr/>
        </p:nvSpPr>
        <p:spPr bwMode="auto">
          <a:xfrm>
            <a:off x="2502396" y="3346549"/>
            <a:ext cx="288925" cy="142875"/>
          </a:xfrm>
          <a:prstGeom prst="leftRightArrow">
            <a:avLst>
              <a:gd name="adj1" fmla="val 50000"/>
              <a:gd name="adj2" fmla="val 40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68" name="AutoShape 221"/>
          <p:cNvSpPr>
            <a:spLocks noChangeArrowheads="1"/>
          </p:cNvSpPr>
          <p:nvPr/>
        </p:nvSpPr>
        <p:spPr bwMode="auto">
          <a:xfrm>
            <a:off x="2501479" y="3674260"/>
            <a:ext cx="288925" cy="142875"/>
          </a:xfrm>
          <a:prstGeom prst="leftRightArrow">
            <a:avLst>
              <a:gd name="adj1" fmla="val 50000"/>
              <a:gd name="adj2" fmla="val 40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2" name="Diamond 1"/>
          <p:cNvSpPr/>
          <p:nvPr/>
        </p:nvSpPr>
        <p:spPr>
          <a:xfrm>
            <a:off x="4661967" y="2107423"/>
            <a:ext cx="234801" cy="193982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2</a:t>
            </a:r>
            <a:endParaRPr lang="en-ZA" dirty="0"/>
          </a:p>
        </p:txBody>
      </p:sp>
      <p:sp>
        <p:nvSpPr>
          <p:cNvPr id="69" name="Diamond 68"/>
          <p:cNvSpPr/>
          <p:nvPr/>
        </p:nvSpPr>
        <p:spPr>
          <a:xfrm>
            <a:off x="2917280" y="2138018"/>
            <a:ext cx="234801" cy="193982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70" name="Diamond 69"/>
          <p:cNvSpPr/>
          <p:nvPr/>
        </p:nvSpPr>
        <p:spPr>
          <a:xfrm>
            <a:off x="7450857" y="5707597"/>
            <a:ext cx="234801" cy="193982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1" name="Text Box 223"/>
          <p:cNvSpPr txBox="1">
            <a:spLocks noChangeArrowheads="1"/>
          </p:cNvSpPr>
          <p:nvPr/>
        </p:nvSpPr>
        <p:spPr bwMode="auto">
          <a:xfrm>
            <a:off x="7769207" y="5707597"/>
            <a:ext cx="2303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ZA" sz="1000" dirty="0" smtClean="0"/>
              <a:t>Internal snap traps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3079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84</Words>
  <Application>Microsoft Office PowerPoint</Application>
  <PresentationFormat>On-screen Show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Steele</dc:creator>
  <cp:lastModifiedBy>Stuart Steele</cp:lastModifiedBy>
  <cp:revision>6</cp:revision>
  <dcterms:created xsi:type="dcterms:W3CDTF">2013-06-10T12:20:53Z</dcterms:created>
  <dcterms:modified xsi:type="dcterms:W3CDTF">2014-07-24T12:26:59Z</dcterms:modified>
</cp:coreProperties>
</file>