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0F676-91FE-4379-8943-D1157C608758}" type="doc">
      <dgm:prSet loTypeId="urn:diagrams.loki3.com/Bracke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22E7C-3FCE-4957-87F2-ED9BE744D6E9}">
      <dgm:prSet phldrT="[Text]"/>
      <dgm:spPr/>
      <dgm:t>
        <a:bodyPr/>
        <a:lstStyle/>
        <a:p>
          <a:r>
            <a:rPr lang="en-US" dirty="0" smtClean="0"/>
            <a:t>Main Thread</a:t>
          </a:r>
          <a:endParaRPr lang="en-US" dirty="0"/>
        </a:p>
      </dgm:t>
    </dgm:pt>
    <dgm:pt modelId="{71510C83-6CB3-4568-BD7E-E01B50D3BBF1}" type="parTrans" cxnId="{E83F7A68-FB0A-4C4A-8304-3B55DD220F2C}">
      <dgm:prSet/>
      <dgm:spPr/>
      <dgm:t>
        <a:bodyPr/>
        <a:lstStyle/>
        <a:p>
          <a:endParaRPr lang="en-US"/>
        </a:p>
      </dgm:t>
    </dgm:pt>
    <dgm:pt modelId="{2163E09A-4DE3-4192-B877-933A2581AF3E}" type="sibTrans" cxnId="{E83F7A68-FB0A-4C4A-8304-3B55DD220F2C}">
      <dgm:prSet/>
      <dgm:spPr/>
      <dgm:t>
        <a:bodyPr/>
        <a:lstStyle/>
        <a:p>
          <a:endParaRPr lang="en-US"/>
        </a:p>
      </dgm:t>
    </dgm:pt>
    <dgm:pt modelId="{49F113F2-0E4F-44CA-9DE5-6F4B27892A68}">
      <dgm:prSet phldrT="[Text]"/>
      <dgm:spPr/>
      <dgm:t>
        <a:bodyPr/>
        <a:lstStyle/>
        <a:p>
          <a:r>
            <a:rPr lang="en-US" dirty="0" smtClean="0"/>
            <a:t>Initializes server threads</a:t>
          </a:r>
          <a:endParaRPr lang="en-US" dirty="0"/>
        </a:p>
      </dgm:t>
    </dgm:pt>
    <dgm:pt modelId="{E50B6AE9-319C-4FC6-8E38-55E7AF6902FB}" type="parTrans" cxnId="{C534876A-677F-47CB-A8C2-7B200F7FC3EB}">
      <dgm:prSet/>
      <dgm:spPr/>
      <dgm:t>
        <a:bodyPr/>
        <a:lstStyle/>
        <a:p>
          <a:endParaRPr lang="en-US"/>
        </a:p>
      </dgm:t>
    </dgm:pt>
    <dgm:pt modelId="{BAD85D06-A36A-41E8-8E10-AFF643C29784}" type="sibTrans" cxnId="{C534876A-677F-47CB-A8C2-7B200F7FC3EB}">
      <dgm:prSet/>
      <dgm:spPr/>
      <dgm:t>
        <a:bodyPr/>
        <a:lstStyle/>
        <a:p>
          <a:endParaRPr lang="en-US"/>
        </a:p>
      </dgm:t>
    </dgm:pt>
    <dgm:pt modelId="{A96CC35F-5C33-4550-9A6F-DFE8BF05F7D4}">
      <dgm:prSet phldrT="[Text]"/>
      <dgm:spPr/>
      <dgm:t>
        <a:bodyPr/>
        <a:lstStyle/>
        <a:p>
          <a:r>
            <a:rPr lang="en-US" dirty="0" smtClean="0"/>
            <a:t>Listens for connections</a:t>
          </a:r>
          <a:endParaRPr lang="en-US" dirty="0"/>
        </a:p>
      </dgm:t>
    </dgm:pt>
    <dgm:pt modelId="{D4F701AC-EFD1-4E76-9D7E-2DDEBF51C05C}" type="parTrans" cxnId="{5B24777C-FBFA-48DE-94B7-802A341F1BF5}">
      <dgm:prSet/>
      <dgm:spPr/>
      <dgm:t>
        <a:bodyPr/>
        <a:lstStyle/>
        <a:p>
          <a:endParaRPr lang="en-US"/>
        </a:p>
      </dgm:t>
    </dgm:pt>
    <dgm:pt modelId="{DC14C468-CC8D-417B-987F-30C828FEB91A}" type="sibTrans" cxnId="{5B24777C-FBFA-48DE-94B7-802A341F1BF5}">
      <dgm:prSet/>
      <dgm:spPr/>
      <dgm:t>
        <a:bodyPr/>
        <a:lstStyle/>
        <a:p>
          <a:endParaRPr lang="en-US"/>
        </a:p>
      </dgm:t>
    </dgm:pt>
    <dgm:pt modelId="{8DC27EA9-6CF2-48CB-BF25-4F2967FB6030}">
      <dgm:prSet phldrT="[Text]"/>
      <dgm:spPr/>
      <dgm:t>
        <a:bodyPr/>
        <a:lstStyle/>
        <a:p>
          <a:r>
            <a:rPr lang="en-US" dirty="0" smtClean="0"/>
            <a:t>Event Thread</a:t>
          </a:r>
          <a:endParaRPr lang="en-US" dirty="0"/>
        </a:p>
      </dgm:t>
    </dgm:pt>
    <dgm:pt modelId="{18CEA64F-686A-4F98-B2D2-94218F63B86D}" type="parTrans" cxnId="{CDCB31C3-B3A9-41AF-86AF-DF1CEBFAF56E}">
      <dgm:prSet/>
      <dgm:spPr/>
      <dgm:t>
        <a:bodyPr/>
        <a:lstStyle/>
        <a:p>
          <a:endParaRPr lang="en-US"/>
        </a:p>
      </dgm:t>
    </dgm:pt>
    <dgm:pt modelId="{8A81C8BF-A47D-4014-B077-D27CBC9C61BC}" type="sibTrans" cxnId="{CDCB31C3-B3A9-41AF-86AF-DF1CEBFAF56E}">
      <dgm:prSet/>
      <dgm:spPr/>
      <dgm:t>
        <a:bodyPr/>
        <a:lstStyle/>
        <a:p>
          <a:endParaRPr lang="en-US"/>
        </a:p>
      </dgm:t>
    </dgm:pt>
    <dgm:pt modelId="{935AF55F-D699-4702-A6FB-0ABD64D5C13E}">
      <dgm:prSet phldrT="[Text]"/>
      <dgm:spPr/>
      <dgm:t>
        <a:bodyPr/>
        <a:lstStyle/>
        <a:p>
          <a:r>
            <a:rPr lang="en-US" dirty="0" smtClean="0"/>
            <a:t>Handles messages from clients in sequential order</a:t>
          </a:r>
          <a:endParaRPr lang="en-US" dirty="0"/>
        </a:p>
      </dgm:t>
    </dgm:pt>
    <dgm:pt modelId="{0181E6FE-6954-4118-AF0A-53228835FB41}" type="parTrans" cxnId="{44E416F0-CE20-427E-8C23-8B71A6BF0E0C}">
      <dgm:prSet/>
      <dgm:spPr/>
      <dgm:t>
        <a:bodyPr/>
        <a:lstStyle/>
        <a:p>
          <a:endParaRPr lang="en-US"/>
        </a:p>
      </dgm:t>
    </dgm:pt>
    <dgm:pt modelId="{9B88AF23-20ED-48E7-B9EB-4DA0E91BDBC3}" type="sibTrans" cxnId="{44E416F0-CE20-427E-8C23-8B71A6BF0E0C}">
      <dgm:prSet/>
      <dgm:spPr/>
      <dgm:t>
        <a:bodyPr/>
        <a:lstStyle/>
        <a:p>
          <a:endParaRPr lang="en-US"/>
        </a:p>
      </dgm:t>
    </dgm:pt>
    <dgm:pt modelId="{A27FA00B-4C3A-413E-9438-76E3E4F5A709}">
      <dgm:prSet phldrT="[Text]"/>
      <dgm:spPr/>
      <dgm:t>
        <a:bodyPr/>
        <a:lstStyle/>
        <a:p>
          <a:r>
            <a:rPr lang="en-US" dirty="0" smtClean="0"/>
            <a:t>Worker Thread(s)</a:t>
          </a:r>
          <a:endParaRPr lang="en-US" dirty="0"/>
        </a:p>
      </dgm:t>
    </dgm:pt>
    <dgm:pt modelId="{DF004D31-6D03-4FDC-B090-35A5678220F9}" type="parTrans" cxnId="{BFF91916-3F1E-4745-BE73-99CD15F28BEA}">
      <dgm:prSet/>
      <dgm:spPr/>
      <dgm:t>
        <a:bodyPr/>
        <a:lstStyle/>
        <a:p>
          <a:endParaRPr lang="en-US"/>
        </a:p>
      </dgm:t>
    </dgm:pt>
    <dgm:pt modelId="{B6099AFD-0228-4B9C-84F2-82EC31368189}" type="sibTrans" cxnId="{BFF91916-3F1E-4745-BE73-99CD15F28BEA}">
      <dgm:prSet/>
      <dgm:spPr/>
      <dgm:t>
        <a:bodyPr/>
        <a:lstStyle/>
        <a:p>
          <a:endParaRPr lang="en-US"/>
        </a:p>
      </dgm:t>
    </dgm:pt>
    <dgm:pt modelId="{C441D749-CD17-4516-B9B5-68634AC0870C}">
      <dgm:prSet phldrT="[Text]"/>
      <dgm:spPr/>
      <dgm:t>
        <a:bodyPr/>
        <a:lstStyle/>
        <a:p>
          <a:r>
            <a:rPr lang="en-US" dirty="0" smtClean="0"/>
            <a:t>One per client</a:t>
          </a:r>
          <a:endParaRPr lang="en-US" dirty="0"/>
        </a:p>
      </dgm:t>
    </dgm:pt>
    <dgm:pt modelId="{65F03986-F37B-4E54-855A-2D49ECF19126}" type="parTrans" cxnId="{2B3EACFB-02DA-45FC-8042-BABCDA4FEC86}">
      <dgm:prSet/>
      <dgm:spPr/>
      <dgm:t>
        <a:bodyPr/>
        <a:lstStyle/>
        <a:p>
          <a:endParaRPr lang="en-US"/>
        </a:p>
      </dgm:t>
    </dgm:pt>
    <dgm:pt modelId="{F96167B8-DC24-43FE-BA55-87641775D20B}" type="sibTrans" cxnId="{2B3EACFB-02DA-45FC-8042-BABCDA4FEC86}">
      <dgm:prSet/>
      <dgm:spPr/>
      <dgm:t>
        <a:bodyPr/>
        <a:lstStyle/>
        <a:p>
          <a:endParaRPr lang="en-US"/>
        </a:p>
      </dgm:t>
    </dgm:pt>
    <dgm:pt modelId="{95BE79A3-A4BA-4762-AD55-5596A7AE1B47}">
      <dgm:prSet phldrT="[Text]"/>
      <dgm:spPr/>
      <dgm:t>
        <a:bodyPr/>
        <a:lstStyle/>
        <a:p>
          <a:r>
            <a:rPr lang="en-US" dirty="0" smtClean="0"/>
            <a:t>Handles communication to/from each client</a:t>
          </a:r>
          <a:endParaRPr lang="en-US" dirty="0"/>
        </a:p>
      </dgm:t>
    </dgm:pt>
    <dgm:pt modelId="{25921E99-D863-4571-9878-91A3360F03B6}" type="parTrans" cxnId="{F874BA79-B696-4338-B6E4-F6100FC3E746}">
      <dgm:prSet/>
      <dgm:spPr/>
      <dgm:t>
        <a:bodyPr/>
        <a:lstStyle/>
        <a:p>
          <a:endParaRPr lang="en-US"/>
        </a:p>
      </dgm:t>
    </dgm:pt>
    <dgm:pt modelId="{8FCD26E9-0A0F-42F0-80E3-1FB2C32D01CD}" type="sibTrans" cxnId="{F874BA79-B696-4338-B6E4-F6100FC3E746}">
      <dgm:prSet/>
      <dgm:spPr/>
      <dgm:t>
        <a:bodyPr/>
        <a:lstStyle/>
        <a:p>
          <a:endParaRPr lang="en-US"/>
        </a:p>
      </dgm:t>
    </dgm:pt>
    <dgm:pt modelId="{10C5F3D8-D623-4C06-BDF1-8D8D718AABED}">
      <dgm:prSet phldrT="[Text]"/>
      <dgm:spPr/>
      <dgm:t>
        <a:bodyPr/>
        <a:lstStyle/>
        <a:p>
          <a:r>
            <a:rPr lang="en-US" dirty="0" smtClean="0"/>
            <a:t>Futures Thread</a:t>
          </a:r>
          <a:endParaRPr lang="en-US" dirty="0"/>
        </a:p>
      </dgm:t>
    </dgm:pt>
    <dgm:pt modelId="{5655800A-1EC4-4750-A654-AD6E7685C6B3}" type="parTrans" cxnId="{74871A6B-F2D2-4EBD-9658-F78F0BF5D454}">
      <dgm:prSet/>
      <dgm:spPr/>
      <dgm:t>
        <a:bodyPr/>
        <a:lstStyle/>
        <a:p>
          <a:endParaRPr lang="en-US"/>
        </a:p>
      </dgm:t>
    </dgm:pt>
    <dgm:pt modelId="{2FA1B363-851F-43BD-9166-5E3164E3367F}" type="sibTrans" cxnId="{74871A6B-F2D2-4EBD-9658-F78F0BF5D454}">
      <dgm:prSet/>
      <dgm:spPr/>
      <dgm:t>
        <a:bodyPr/>
        <a:lstStyle/>
        <a:p>
          <a:endParaRPr lang="en-US"/>
        </a:p>
      </dgm:t>
    </dgm:pt>
    <dgm:pt modelId="{A4FDA689-CEF8-479D-A81F-B6894A6BF8FC}">
      <dgm:prSet phldrT="[Text]"/>
      <dgm:spPr/>
      <dgm:t>
        <a:bodyPr/>
        <a:lstStyle/>
        <a:p>
          <a:r>
            <a:rPr lang="en-US" dirty="0" smtClean="0"/>
            <a:t>Waits for time limits to occur, then advances the game state</a:t>
          </a:r>
          <a:endParaRPr lang="en-US" dirty="0"/>
        </a:p>
      </dgm:t>
    </dgm:pt>
    <dgm:pt modelId="{656F641F-E0B0-4731-B6DB-EE5AC18864DE}" type="parTrans" cxnId="{533E4A89-5CFB-4D5D-920F-47C272BD19DA}">
      <dgm:prSet/>
      <dgm:spPr/>
      <dgm:t>
        <a:bodyPr/>
        <a:lstStyle/>
        <a:p>
          <a:endParaRPr lang="en-US"/>
        </a:p>
      </dgm:t>
    </dgm:pt>
    <dgm:pt modelId="{9EC02753-C39F-47A9-A173-EA8570113FCB}" type="sibTrans" cxnId="{533E4A89-5CFB-4D5D-920F-47C272BD19DA}">
      <dgm:prSet/>
      <dgm:spPr/>
      <dgm:t>
        <a:bodyPr/>
        <a:lstStyle/>
        <a:p>
          <a:endParaRPr lang="en-US"/>
        </a:p>
      </dgm:t>
    </dgm:pt>
    <dgm:pt modelId="{DD509D11-3B97-417C-9B4A-B8E9EE56EF98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ScheduledExecutorService</a:t>
          </a:r>
          <a:r>
            <a:rPr lang="en-US" dirty="0" smtClean="0"/>
            <a:t>-controlled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C83A6E0-FD73-4FFB-8E86-B68B79FFE1FD}" type="parTrans" cxnId="{060499E4-25E2-43BE-8427-785877297DED}">
      <dgm:prSet/>
      <dgm:spPr/>
      <dgm:t>
        <a:bodyPr/>
        <a:lstStyle/>
        <a:p>
          <a:endParaRPr lang="en-US"/>
        </a:p>
      </dgm:t>
    </dgm:pt>
    <dgm:pt modelId="{5C360159-B1FB-4325-BF65-3E5EF9D3AD88}" type="sibTrans" cxnId="{060499E4-25E2-43BE-8427-785877297DED}">
      <dgm:prSet/>
      <dgm:spPr/>
      <dgm:t>
        <a:bodyPr/>
        <a:lstStyle/>
        <a:p>
          <a:endParaRPr lang="en-US"/>
        </a:p>
      </dgm:t>
    </dgm:pt>
    <dgm:pt modelId="{73C09862-7233-467B-85F7-7E9571937E8C}" type="pres">
      <dgm:prSet presAssocID="{FBA0F676-91FE-4379-8943-D1157C6087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04FE16-1FB5-496A-A68E-1A0003219D39}" type="pres">
      <dgm:prSet presAssocID="{62B22E7C-3FCE-4957-87F2-ED9BE744D6E9}" presName="linNode" presStyleCnt="0"/>
      <dgm:spPr/>
    </dgm:pt>
    <dgm:pt modelId="{FFE92195-A746-447C-8E4A-97098DDE5C9C}" type="pres">
      <dgm:prSet presAssocID="{62B22E7C-3FCE-4957-87F2-ED9BE744D6E9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73130-C3D4-49DE-A7BC-3EAC449CA990}" type="pres">
      <dgm:prSet presAssocID="{62B22E7C-3FCE-4957-87F2-ED9BE744D6E9}" presName="bracket" presStyleLbl="parChTrans1D1" presStyleIdx="0" presStyleCnt="4"/>
      <dgm:spPr/>
    </dgm:pt>
    <dgm:pt modelId="{BCA24458-D43D-42A0-8FBE-57A2508CD3A9}" type="pres">
      <dgm:prSet presAssocID="{62B22E7C-3FCE-4957-87F2-ED9BE744D6E9}" presName="spH" presStyleCnt="0"/>
      <dgm:spPr/>
    </dgm:pt>
    <dgm:pt modelId="{8FAF9188-1855-4F8D-AF0E-35EFC4389431}" type="pres">
      <dgm:prSet presAssocID="{62B22E7C-3FCE-4957-87F2-ED9BE744D6E9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3BEBB-4216-4AD9-A6E9-CC63079B536C}" type="pres">
      <dgm:prSet presAssocID="{2163E09A-4DE3-4192-B877-933A2581AF3E}" presName="spV" presStyleCnt="0"/>
      <dgm:spPr/>
    </dgm:pt>
    <dgm:pt modelId="{727170CD-ADD0-4ECC-9D69-F07467994DDD}" type="pres">
      <dgm:prSet presAssocID="{8DC27EA9-6CF2-48CB-BF25-4F2967FB6030}" presName="linNode" presStyleCnt="0"/>
      <dgm:spPr/>
    </dgm:pt>
    <dgm:pt modelId="{5E4A9645-7F28-402D-933E-B300E896188C}" type="pres">
      <dgm:prSet presAssocID="{8DC27EA9-6CF2-48CB-BF25-4F2967FB6030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5AB5C-FEA3-4804-92D5-C7FE31DE78B3}" type="pres">
      <dgm:prSet presAssocID="{8DC27EA9-6CF2-48CB-BF25-4F2967FB6030}" presName="bracket" presStyleLbl="parChTrans1D1" presStyleIdx="1" presStyleCnt="4"/>
      <dgm:spPr/>
    </dgm:pt>
    <dgm:pt modelId="{82066DAD-9CA7-4CB2-8938-EA71F93C8EA5}" type="pres">
      <dgm:prSet presAssocID="{8DC27EA9-6CF2-48CB-BF25-4F2967FB6030}" presName="spH" presStyleCnt="0"/>
      <dgm:spPr/>
    </dgm:pt>
    <dgm:pt modelId="{36CF7532-091E-47DB-B3DF-C7BFD227472A}" type="pres">
      <dgm:prSet presAssocID="{8DC27EA9-6CF2-48CB-BF25-4F2967FB6030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97664-7B5C-4DEC-9C3B-E4D7ECC8A167}" type="pres">
      <dgm:prSet presAssocID="{8A81C8BF-A47D-4014-B077-D27CBC9C61BC}" presName="spV" presStyleCnt="0"/>
      <dgm:spPr/>
    </dgm:pt>
    <dgm:pt modelId="{3FE12099-927D-4392-830E-23B57F125EF6}" type="pres">
      <dgm:prSet presAssocID="{A27FA00B-4C3A-413E-9438-76E3E4F5A709}" presName="linNode" presStyleCnt="0"/>
      <dgm:spPr/>
    </dgm:pt>
    <dgm:pt modelId="{B01FF3D1-5BEF-4A0E-B64C-DC84FA1CD16B}" type="pres">
      <dgm:prSet presAssocID="{A27FA00B-4C3A-413E-9438-76E3E4F5A70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46C70-637E-4E9F-82BB-ACCB3E4634C7}" type="pres">
      <dgm:prSet presAssocID="{A27FA00B-4C3A-413E-9438-76E3E4F5A709}" presName="bracket" presStyleLbl="parChTrans1D1" presStyleIdx="2" presStyleCnt="4"/>
      <dgm:spPr/>
    </dgm:pt>
    <dgm:pt modelId="{4A3D34ED-2635-4986-9573-1E9D95925100}" type="pres">
      <dgm:prSet presAssocID="{A27FA00B-4C3A-413E-9438-76E3E4F5A709}" presName="spH" presStyleCnt="0"/>
      <dgm:spPr/>
    </dgm:pt>
    <dgm:pt modelId="{38D52FA8-5B36-4E64-8172-D3D3223F94B1}" type="pres">
      <dgm:prSet presAssocID="{A27FA00B-4C3A-413E-9438-76E3E4F5A70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7055-BF94-4AF6-BB56-A07C364E994E}" type="pres">
      <dgm:prSet presAssocID="{B6099AFD-0228-4B9C-84F2-82EC31368189}" presName="spV" presStyleCnt="0"/>
      <dgm:spPr/>
    </dgm:pt>
    <dgm:pt modelId="{ACC47148-BD8C-400E-B693-714341C78CDB}" type="pres">
      <dgm:prSet presAssocID="{10C5F3D8-D623-4C06-BDF1-8D8D718AABED}" presName="linNode" presStyleCnt="0"/>
      <dgm:spPr/>
    </dgm:pt>
    <dgm:pt modelId="{A2F7EC1C-7CFE-4D1C-B0E5-2BFF6C7A23F6}" type="pres">
      <dgm:prSet presAssocID="{10C5F3D8-D623-4C06-BDF1-8D8D718AABED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61F53-3DB1-4899-9813-092B95B7323D}" type="pres">
      <dgm:prSet presAssocID="{10C5F3D8-D623-4C06-BDF1-8D8D718AABED}" presName="bracket" presStyleLbl="parChTrans1D1" presStyleIdx="3" presStyleCnt="4"/>
      <dgm:spPr/>
    </dgm:pt>
    <dgm:pt modelId="{53AF3C0B-0BC5-4664-9EBC-3A8B8EF27719}" type="pres">
      <dgm:prSet presAssocID="{10C5F3D8-D623-4C06-BDF1-8D8D718AABED}" presName="spH" presStyleCnt="0"/>
      <dgm:spPr/>
    </dgm:pt>
    <dgm:pt modelId="{2EA0DA68-DF36-492B-A25E-4E698BD57336}" type="pres">
      <dgm:prSet presAssocID="{10C5F3D8-D623-4C06-BDF1-8D8D718AABED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F91916-3F1E-4745-BE73-99CD15F28BEA}" srcId="{FBA0F676-91FE-4379-8943-D1157C608758}" destId="{A27FA00B-4C3A-413E-9438-76E3E4F5A709}" srcOrd="2" destOrd="0" parTransId="{DF004D31-6D03-4FDC-B090-35A5678220F9}" sibTransId="{B6099AFD-0228-4B9C-84F2-82EC31368189}"/>
    <dgm:cxn modelId="{9F43F2C3-074A-4200-8AB3-AD8280F99596}" type="presOf" srcId="{FBA0F676-91FE-4379-8943-D1157C608758}" destId="{73C09862-7233-467B-85F7-7E9571937E8C}" srcOrd="0" destOrd="0" presId="urn:diagrams.loki3.com/BracketList"/>
    <dgm:cxn modelId="{6DAF8122-3019-4358-BF71-065935D3EA89}" type="presOf" srcId="{C441D749-CD17-4516-B9B5-68634AC0870C}" destId="{38D52FA8-5B36-4E64-8172-D3D3223F94B1}" srcOrd="0" destOrd="0" presId="urn:diagrams.loki3.com/BracketList"/>
    <dgm:cxn modelId="{1813741F-3A98-4CC6-9246-82301E00E8CD}" type="presOf" srcId="{49F113F2-0E4F-44CA-9DE5-6F4B27892A68}" destId="{8FAF9188-1855-4F8D-AF0E-35EFC4389431}" srcOrd="0" destOrd="0" presId="urn:diagrams.loki3.com/BracketList"/>
    <dgm:cxn modelId="{533E4A89-5CFB-4D5D-920F-47C272BD19DA}" srcId="{10C5F3D8-D623-4C06-BDF1-8D8D718AABED}" destId="{A4FDA689-CEF8-479D-A81F-B6894A6BF8FC}" srcOrd="1" destOrd="0" parTransId="{656F641F-E0B0-4731-B6DB-EE5AC18864DE}" sibTransId="{9EC02753-C39F-47A9-A173-EA8570113FCB}"/>
    <dgm:cxn modelId="{384ED0E8-5DAA-45CC-B44A-86425EAE9BBE}" type="presOf" srcId="{A4FDA689-CEF8-479D-A81F-B6894A6BF8FC}" destId="{2EA0DA68-DF36-492B-A25E-4E698BD57336}" srcOrd="0" destOrd="1" presId="urn:diagrams.loki3.com/BracketList"/>
    <dgm:cxn modelId="{C534876A-677F-47CB-A8C2-7B200F7FC3EB}" srcId="{62B22E7C-3FCE-4957-87F2-ED9BE744D6E9}" destId="{49F113F2-0E4F-44CA-9DE5-6F4B27892A68}" srcOrd="0" destOrd="0" parTransId="{E50B6AE9-319C-4FC6-8E38-55E7AF6902FB}" sibTransId="{BAD85D06-A36A-41E8-8E10-AFF643C29784}"/>
    <dgm:cxn modelId="{B3307516-0041-471F-84BB-8F350C6F7AD9}" type="presOf" srcId="{95BE79A3-A4BA-4762-AD55-5596A7AE1B47}" destId="{38D52FA8-5B36-4E64-8172-D3D3223F94B1}" srcOrd="0" destOrd="1" presId="urn:diagrams.loki3.com/BracketList"/>
    <dgm:cxn modelId="{2B3EACFB-02DA-45FC-8042-BABCDA4FEC86}" srcId="{A27FA00B-4C3A-413E-9438-76E3E4F5A709}" destId="{C441D749-CD17-4516-B9B5-68634AC0870C}" srcOrd="0" destOrd="0" parTransId="{65F03986-F37B-4E54-855A-2D49ECF19126}" sibTransId="{F96167B8-DC24-43FE-BA55-87641775D20B}"/>
    <dgm:cxn modelId="{CDCB31C3-B3A9-41AF-86AF-DF1CEBFAF56E}" srcId="{FBA0F676-91FE-4379-8943-D1157C608758}" destId="{8DC27EA9-6CF2-48CB-BF25-4F2967FB6030}" srcOrd="1" destOrd="0" parTransId="{18CEA64F-686A-4F98-B2D2-94218F63B86D}" sibTransId="{8A81C8BF-A47D-4014-B077-D27CBC9C61BC}"/>
    <dgm:cxn modelId="{E83F7A68-FB0A-4C4A-8304-3B55DD220F2C}" srcId="{FBA0F676-91FE-4379-8943-D1157C608758}" destId="{62B22E7C-3FCE-4957-87F2-ED9BE744D6E9}" srcOrd="0" destOrd="0" parTransId="{71510C83-6CB3-4568-BD7E-E01B50D3BBF1}" sibTransId="{2163E09A-4DE3-4192-B877-933A2581AF3E}"/>
    <dgm:cxn modelId="{CFF14E4C-71CA-4860-8839-57D2EE7DB6F1}" type="presOf" srcId="{8DC27EA9-6CF2-48CB-BF25-4F2967FB6030}" destId="{5E4A9645-7F28-402D-933E-B300E896188C}" srcOrd="0" destOrd="0" presId="urn:diagrams.loki3.com/BracketList"/>
    <dgm:cxn modelId="{2847BE3C-4FB9-4463-8EBF-7B1F76A278BB}" type="presOf" srcId="{A96CC35F-5C33-4550-9A6F-DFE8BF05F7D4}" destId="{8FAF9188-1855-4F8D-AF0E-35EFC4389431}" srcOrd="0" destOrd="1" presId="urn:diagrams.loki3.com/BracketList"/>
    <dgm:cxn modelId="{E2E372EE-23EA-4210-8EE1-A67BDC18CA92}" type="presOf" srcId="{A27FA00B-4C3A-413E-9438-76E3E4F5A709}" destId="{B01FF3D1-5BEF-4A0E-B64C-DC84FA1CD16B}" srcOrd="0" destOrd="0" presId="urn:diagrams.loki3.com/BracketList"/>
    <dgm:cxn modelId="{C2552437-0808-4FD0-80A1-DAE0E3DB4D82}" type="presOf" srcId="{DD509D11-3B97-417C-9B4A-B8E9EE56EF98}" destId="{2EA0DA68-DF36-492B-A25E-4E698BD57336}" srcOrd="0" destOrd="0" presId="urn:diagrams.loki3.com/BracketList"/>
    <dgm:cxn modelId="{5B24777C-FBFA-48DE-94B7-802A341F1BF5}" srcId="{62B22E7C-3FCE-4957-87F2-ED9BE744D6E9}" destId="{A96CC35F-5C33-4550-9A6F-DFE8BF05F7D4}" srcOrd="1" destOrd="0" parTransId="{D4F701AC-EFD1-4E76-9D7E-2DDEBF51C05C}" sibTransId="{DC14C468-CC8D-417B-987F-30C828FEB91A}"/>
    <dgm:cxn modelId="{4FF09728-EA6B-43CA-B0F9-2BCDADEE3C9B}" type="presOf" srcId="{62B22E7C-3FCE-4957-87F2-ED9BE744D6E9}" destId="{FFE92195-A746-447C-8E4A-97098DDE5C9C}" srcOrd="0" destOrd="0" presId="urn:diagrams.loki3.com/BracketList"/>
    <dgm:cxn modelId="{74871A6B-F2D2-4EBD-9658-F78F0BF5D454}" srcId="{FBA0F676-91FE-4379-8943-D1157C608758}" destId="{10C5F3D8-D623-4C06-BDF1-8D8D718AABED}" srcOrd="3" destOrd="0" parTransId="{5655800A-1EC4-4750-A654-AD6E7685C6B3}" sibTransId="{2FA1B363-851F-43BD-9166-5E3164E3367F}"/>
    <dgm:cxn modelId="{0FE1CC68-F808-4507-8406-9AABF39F475F}" type="presOf" srcId="{935AF55F-D699-4702-A6FB-0ABD64D5C13E}" destId="{36CF7532-091E-47DB-B3DF-C7BFD227472A}" srcOrd="0" destOrd="0" presId="urn:diagrams.loki3.com/BracketList"/>
    <dgm:cxn modelId="{F874BA79-B696-4338-B6E4-F6100FC3E746}" srcId="{A27FA00B-4C3A-413E-9438-76E3E4F5A709}" destId="{95BE79A3-A4BA-4762-AD55-5596A7AE1B47}" srcOrd="1" destOrd="0" parTransId="{25921E99-D863-4571-9878-91A3360F03B6}" sibTransId="{8FCD26E9-0A0F-42F0-80E3-1FB2C32D01CD}"/>
    <dgm:cxn modelId="{44E416F0-CE20-427E-8C23-8B71A6BF0E0C}" srcId="{8DC27EA9-6CF2-48CB-BF25-4F2967FB6030}" destId="{935AF55F-D699-4702-A6FB-0ABD64D5C13E}" srcOrd="0" destOrd="0" parTransId="{0181E6FE-6954-4118-AF0A-53228835FB41}" sibTransId="{9B88AF23-20ED-48E7-B9EB-4DA0E91BDBC3}"/>
    <dgm:cxn modelId="{B2278295-ED26-4EF0-825E-05C1E0F061B5}" type="presOf" srcId="{10C5F3D8-D623-4C06-BDF1-8D8D718AABED}" destId="{A2F7EC1C-7CFE-4D1C-B0E5-2BFF6C7A23F6}" srcOrd="0" destOrd="0" presId="urn:diagrams.loki3.com/BracketList"/>
    <dgm:cxn modelId="{060499E4-25E2-43BE-8427-785877297DED}" srcId="{10C5F3D8-D623-4C06-BDF1-8D8D718AABED}" destId="{DD509D11-3B97-417C-9B4A-B8E9EE56EF98}" srcOrd="0" destOrd="0" parTransId="{4C83A6E0-FD73-4FFB-8E86-B68B79FFE1FD}" sibTransId="{5C360159-B1FB-4325-BF65-3E5EF9D3AD88}"/>
    <dgm:cxn modelId="{37DA5BA7-7A10-44F3-9E20-6FA090B8B681}" type="presParOf" srcId="{73C09862-7233-467B-85F7-7E9571937E8C}" destId="{AB04FE16-1FB5-496A-A68E-1A0003219D39}" srcOrd="0" destOrd="0" presId="urn:diagrams.loki3.com/BracketList"/>
    <dgm:cxn modelId="{9B82F234-E18D-4019-8C88-5236C49B534D}" type="presParOf" srcId="{AB04FE16-1FB5-496A-A68E-1A0003219D39}" destId="{FFE92195-A746-447C-8E4A-97098DDE5C9C}" srcOrd="0" destOrd="0" presId="urn:diagrams.loki3.com/BracketList"/>
    <dgm:cxn modelId="{A2321EFC-F3E6-4D91-9D21-7EB201C6D943}" type="presParOf" srcId="{AB04FE16-1FB5-496A-A68E-1A0003219D39}" destId="{87473130-C3D4-49DE-A7BC-3EAC449CA990}" srcOrd="1" destOrd="0" presId="urn:diagrams.loki3.com/BracketList"/>
    <dgm:cxn modelId="{2A6363E1-2941-4786-ACBB-E1C99D3482D7}" type="presParOf" srcId="{AB04FE16-1FB5-496A-A68E-1A0003219D39}" destId="{BCA24458-D43D-42A0-8FBE-57A2508CD3A9}" srcOrd="2" destOrd="0" presId="urn:diagrams.loki3.com/BracketList"/>
    <dgm:cxn modelId="{51C64318-85B4-4422-8049-6DFE4D515548}" type="presParOf" srcId="{AB04FE16-1FB5-496A-A68E-1A0003219D39}" destId="{8FAF9188-1855-4F8D-AF0E-35EFC4389431}" srcOrd="3" destOrd="0" presId="urn:diagrams.loki3.com/BracketList"/>
    <dgm:cxn modelId="{AB309185-8148-4926-920D-1E16FD467403}" type="presParOf" srcId="{73C09862-7233-467B-85F7-7E9571937E8C}" destId="{95E3BEBB-4216-4AD9-A6E9-CC63079B536C}" srcOrd="1" destOrd="0" presId="urn:diagrams.loki3.com/BracketList"/>
    <dgm:cxn modelId="{2D8D5C59-E17A-446C-95E9-1C8B4A7A9B27}" type="presParOf" srcId="{73C09862-7233-467B-85F7-7E9571937E8C}" destId="{727170CD-ADD0-4ECC-9D69-F07467994DDD}" srcOrd="2" destOrd="0" presId="urn:diagrams.loki3.com/BracketList"/>
    <dgm:cxn modelId="{69612F61-C219-4EA8-B50D-E363A98FAEBB}" type="presParOf" srcId="{727170CD-ADD0-4ECC-9D69-F07467994DDD}" destId="{5E4A9645-7F28-402D-933E-B300E896188C}" srcOrd="0" destOrd="0" presId="urn:diagrams.loki3.com/BracketList"/>
    <dgm:cxn modelId="{59357D7C-E32D-49D6-A405-EA86EFA0191A}" type="presParOf" srcId="{727170CD-ADD0-4ECC-9D69-F07467994DDD}" destId="{E645AB5C-FEA3-4804-92D5-C7FE31DE78B3}" srcOrd="1" destOrd="0" presId="urn:diagrams.loki3.com/BracketList"/>
    <dgm:cxn modelId="{82730AC2-D7FF-49A7-BED4-DE331863AFA1}" type="presParOf" srcId="{727170CD-ADD0-4ECC-9D69-F07467994DDD}" destId="{82066DAD-9CA7-4CB2-8938-EA71F93C8EA5}" srcOrd="2" destOrd="0" presId="urn:diagrams.loki3.com/BracketList"/>
    <dgm:cxn modelId="{B91E75E7-A36B-455D-ACE3-48553B8D8239}" type="presParOf" srcId="{727170CD-ADD0-4ECC-9D69-F07467994DDD}" destId="{36CF7532-091E-47DB-B3DF-C7BFD227472A}" srcOrd="3" destOrd="0" presId="urn:diagrams.loki3.com/BracketList"/>
    <dgm:cxn modelId="{B612CC56-0CED-4CAB-916C-A203D26D39D4}" type="presParOf" srcId="{73C09862-7233-467B-85F7-7E9571937E8C}" destId="{8CE97664-7B5C-4DEC-9C3B-E4D7ECC8A167}" srcOrd="3" destOrd="0" presId="urn:diagrams.loki3.com/BracketList"/>
    <dgm:cxn modelId="{397F234B-ED07-4273-9616-A4EC64E909B3}" type="presParOf" srcId="{73C09862-7233-467B-85F7-7E9571937E8C}" destId="{3FE12099-927D-4392-830E-23B57F125EF6}" srcOrd="4" destOrd="0" presId="urn:diagrams.loki3.com/BracketList"/>
    <dgm:cxn modelId="{51B94832-D341-48C4-91AF-7300018E0D65}" type="presParOf" srcId="{3FE12099-927D-4392-830E-23B57F125EF6}" destId="{B01FF3D1-5BEF-4A0E-B64C-DC84FA1CD16B}" srcOrd="0" destOrd="0" presId="urn:diagrams.loki3.com/BracketList"/>
    <dgm:cxn modelId="{062464E1-5D5C-4E92-94CE-A9E23E5DC79C}" type="presParOf" srcId="{3FE12099-927D-4392-830E-23B57F125EF6}" destId="{74C46C70-637E-4E9F-82BB-ACCB3E4634C7}" srcOrd="1" destOrd="0" presId="urn:diagrams.loki3.com/BracketList"/>
    <dgm:cxn modelId="{9C1B2572-00FD-4DB5-97D2-1D3D7FF74368}" type="presParOf" srcId="{3FE12099-927D-4392-830E-23B57F125EF6}" destId="{4A3D34ED-2635-4986-9573-1E9D95925100}" srcOrd="2" destOrd="0" presId="urn:diagrams.loki3.com/BracketList"/>
    <dgm:cxn modelId="{807AC0E8-9642-49A9-BF77-7EB115C646EC}" type="presParOf" srcId="{3FE12099-927D-4392-830E-23B57F125EF6}" destId="{38D52FA8-5B36-4E64-8172-D3D3223F94B1}" srcOrd="3" destOrd="0" presId="urn:diagrams.loki3.com/BracketList"/>
    <dgm:cxn modelId="{17DA7560-5B91-47D0-B459-194CCF56A252}" type="presParOf" srcId="{73C09862-7233-467B-85F7-7E9571937E8C}" destId="{17CA7055-BF94-4AF6-BB56-A07C364E994E}" srcOrd="5" destOrd="0" presId="urn:diagrams.loki3.com/BracketList"/>
    <dgm:cxn modelId="{A2B35415-9081-432A-9983-A2CD5B332D0A}" type="presParOf" srcId="{73C09862-7233-467B-85F7-7E9571937E8C}" destId="{ACC47148-BD8C-400E-B693-714341C78CDB}" srcOrd="6" destOrd="0" presId="urn:diagrams.loki3.com/BracketList"/>
    <dgm:cxn modelId="{00D7283D-8EAE-405F-B060-887DC524A76D}" type="presParOf" srcId="{ACC47148-BD8C-400E-B693-714341C78CDB}" destId="{A2F7EC1C-7CFE-4D1C-B0E5-2BFF6C7A23F6}" srcOrd="0" destOrd="0" presId="urn:diagrams.loki3.com/BracketList"/>
    <dgm:cxn modelId="{BB73F49A-025C-465D-9591-FA3233D99A7F}" type="presParOf" srcId="{ACC47148-BD8C-400E-B693-714341C78CDB}" destId="{F3261F53-3DB1-4899-9813-092B95B7323D}" srcOrd="1" destOrd="0" presId="urn:diagrams.loki3.com/BracketList"/>
    <dgm:cxn modelId="{CDD4CE78-3A57-4B48-8A38-C5A142D15D53}" type="presParOf" srcId="{ACC47148-BD8C-400E-B693-714341C78CDB}" destId="{53AF3C0B-0BC5-4664-9EBC-3A8B8EF27719}" srcOrd="2" destOrd="0" presId="urn:diagrams.loki3.com/BracketList"/>
    <dgm:cxn modelId="{BC2D4579-72A4-40B9-A8B1-CF02817B3CCC}" type="presParOf" srcId="{ACC47148-BD8C-400E-B693-714341C78CDB}" destId="{2EA0DA68-DF36-492B-A25E-4E698BD5733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549A0-F570-4109-BFD2-0C92488BEF98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0BE87A-6222-400B-A688-3EF4C22E4848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$SEUSERNAME</a:t>
          </a:r>
        </a:p>
      </dgm:t>
    </dgm:pt>
    <dgm:pt modelId="{B0A2FFD6-821A-44AB-96D5-8641E415B7A7}" type="parTrans" cxnId="{994F80C6-F143-4C62-913E-3B3E4D90E298}">
      <dgm:prSet/>
      <dgm:spPr/>
      <dgm:t>
        <a:bodyPr/>
        <a:lstStyle/>
        <a:p>
          <a:endParaRPr lang="en-US"/>
        </a:p>
      </dgm:t>
    </dgm:pt>
    <dgm:pt modelId="{89AFA317-265C-4778-8748-BE9E1497F99F}" type="sibTrans" cxnId="{994F80C6-F143-4C62-913E-3B3E4D90E298}">
      <dgm:prSet/>
      <dgm:spPr/>
      <dgm:t>
        <a:bodyPr/>
        <a:lstStyle/>
        <a:p>
          <a:endParaRPr lang="en-US"/>
        </a:p>
      </dgm:t>
    </dgm:pt>
    <dgm:pt modelId="{9F4234E8-7EBD-4A9D-958F-275F8D76BF30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$SEHOSTNAME:</a:t>
          </a:r>
        </a:p>
      </dgm:t>
    </dgm:pt>
    <dgm:pt modelId="{83B3C81F-B83A-4C07-8D92-A78F520299B8}" type="parTrans" cxnId="{88BA7B0A-7595-4749-BC51-7FFFACBB1203}">
      <dgm:prSet/>
      <dgm:spPr/>
      <dgm:t>
        <a:bodyPr/>
        <a:lstStyle/>
        <a:p>
          <a:endParaRPr lang="en-US"/>
        </a:p>
      </dgm:t>
    </dgm:pt>
    <dgm:pt modelId="{6349018F-19BB-45EB-A1F8-8D504916BB15}" type="sibTrans" cxnId="{88BA7B0A-7595-4749-BC51-7FFFACBB1203}">
      <dgm:prSet/>
      <dgm:spPr/>
      <dgm:t>
        <a:bodyPr/>
        <a:lstStyle/>
        <a:p>
          <a:endParaRPr lang="en-US"/>
        </a:p>
      </dgm:t>
    </dgm:pt>
    <dgm:pt modelId="{F527DBF7-6F16-4711-B422-9646B4CB2F8A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$SEPORT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ECD9EEB-77F5-42FD-87A7-8655FED130A5}" type="parTrans" cxnId="{CBE941A8-E076-487B-B6BF-8151A8B69D2A}">
      <dgm:prSet/>
      <dgm:spPr/>
      <dgm:t>
        <a:bodyPr/>
        <a:lstStyle/>
        <a:p>
          <a:endParaRPr lang="en-US"/>
        </a:p>
      </dgm:t>
    </dgm:pt>
    <dgm:pt modelId="{E630CAC3-B01D-4126-A175-072ED449D2CF}" type="sibTrans" cxnId="{CBE941A8-E076-487B-B6BF-8151A8B69D2A}">
      <dgm:prSet/>
      <dgm:spPr/>
      <dgm:t>
        <a:bodyPr/>
        <a:lstStyle/>
        <a:p>
          <a:endParaRPr lang="en-US"/>
        </a:p>
      </dgm:t>
    </dgm:pt>
    <dgm:pt modelId="{DD1D4123-2CCC-4FF6-A5A7-7D4D15F747AF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$SEPASSWORD:</a:t>
          </a:r>
        </a:p>
      </dgm:t>
    </dgm:pt>
    <dgm:pt modelId="{400C04E9-2A72-4B4C-AE75-7D3886C4B8A3}" type="parTrans" cxnId="{8E0C90C0-48D7-4BDC-9052-567577825AB8}">
      <dgm:prSet/>
      <dgm:spPr/>
      <dgm:t>
        <a:bodyPr/>
        <a:lstStyle/>
        <a:p>
          <a:endParaRPr lang="en-US"/>
        </a:p>
      </dgm:t>
    </dgm:pt>
    <dgm:pt modelId="{C72104E2-CA06-43DA-9E96-4F7FC1F3D513}" type="sibTrans" cxnId="{8E0C90C0-48D7-4BDC-9052-567577825AB8}">
      <dgm:prSet/>
      <dgm:spPr/>
      <dgm:t>
        <a:bodyPr/>
        <a:lstStyle/>
        <a:p>
          <a:endParaRPr lang="en-US"/>
        </a:p>
      </dgm:t>
    </dgm:pt>
    <dgm:pt modelId="{06DDB75B-D4E4-4197-A140-1E63F54A39CB}">
      <dgm:prSet/>
      <dgm:spPr/>
      <dgm:t>
        <a:bodyPr/>
        <a:lstStyle/>
        <a:p>
          <a:r>
            <a:rPr lang="en-US" dirty="0" smtClean="0"/>
            <a:t>Username to connect with</a:t>
          </a:r>
        </a:p>
      </dgm:t>
    </dgm:pt>
    <dgm:pt modelId="{BE621C5F-488A-4EA9-A53D-F77179400547}" type="parTrans" cxnId="{8A55B4E8-3E7F-4467-896C-DEE7AB8DEB99}">
      <dgm:prSet/>
      <dgm:spPr/>
      <dgm:t>
        <a:bodyPr/>
        <a:lstStyle/>
        <a:p>
          <a:endParaRPr lang="en-US"/>
        </a:p>
      </dgm:t>
    </dgm:pt>
    <dgm:pt modelId="{19F191F9-A400-415F-8D79-41FE53170B73}" type="sibTrans" cxnId="{8A55B4E8-3E7F-4467-896C-DEE7AB8DEB99}">
      <dgm:prSet/>
      <dgm:spPr/>
      <dgm:t>
        <a:bodyPr/>
        <a:lstStyle/>
        <a:p>
          <a:endParaRPr lang="en-US"/>
        </a:p>
      </dgm:t>
    </dgm:pt>
    <dgm:pt modelId="{05D03E3C-E725-426F-A91C-AECE9FA8AD74}">
      <dgm:prSet/>
      <dgm:spPr/>
      <dgm:t>
        <a:bodyPr/>
        <a:lstStyle/>
        <a:p>
          <a:r>
            <a:rPr lang="en-US" dirty="0" smtClean="0"/>
            <a:t>Password to connect with</a:t>
          </a:r>
        </a:p>
      </dgm:t>
    </dgm:pt>
    <dgm:pt modelId="{4CA9D212-1E83-4A16-A463-2FD30C2F8A74}" type="parTrans" cxnId="{5B358D0D-AA0E-4876-A22D-6E607EC30D89}">
      <dgm:prSet/>
      <dgm:spPr/>
      <dgm:t>
        <a:bodyPr/>
        <a:lstStyle/>
        <a:p>
          <a:endParaRPr lang="en-US"/>
        </a:p>
      </dgm:t>
    </dgm:pt>
    <dgm:pt modelId="{DEA0D0C2-A383-48F5-B930-99E0C41DFBAC}" type="sibTrans" cxnId="{5B358D0D-AA0E-4876-A22D-6E607EC30D89}">
      <dgm:prSet/>
      <dgm:spPr/>
      <dgm:t>
        <a:bodyPr/>
        <a:lstStyle/>
        <a:p>
          <a:endParaRPr lang="en-US"/>
        </a:p>
      </dgm:t>
    </dgm:pt>
    <dgm:pt modelId="{F2D854CE-C0F2-4962-B310-712909B87FF2}">
      <dgm:prSet/>
      <dgm:spPr/>
      <dgm:t>
        <a:bodyPr/>
        <a:lstStyle/>
        <a:p>
          <a:r>
            <a:rPr lang="en-US" dirty="0" smtClean="0"/>
            <a:t>Hostname of the server</a:t>
          </a:r>
        </a:p>
      </dgm:t>
    </dgm:pt>
    <dgm:pt modelId="{67906BC9-3436-4B88-9409-99798AB9858F}" type="parTrans" cxnId="{475BD32F-B2C3-472D-B5F4-B5D86F45F7FD}">
      <dgm:prSet/>
      <dgm:spPr/>
      <dgm:t>
        <a:bodyPr/>
        <a:lstStyle/>
        <a:p>
          <a:endParaRPr lang="en-US"/>
        </a:p>
      </dgm:t>
    </dgm:pt>
    <dgm:pt modelId="{516DC6B3-E041-4306-A40D-DA992ED988EB}" type="sibTrans" cxnId="{475BD32F-B2C3-472D-B5F4-B5D86F45F7FD}">
      <dgm:prSet/>
      <dgm:spPr/>
      <dgm:t>
        <a:bodyPr/>
        <a:lstStyle/>
        <a:p>
          <a:endParaRPr lang="en-US"/>
        </a:p>
      </dgm:t>
    </dgm:pt>
    <dgm:pt modelId="{70C13FE4-A81E-4084-BA9E-ACE1128921AC}">
      <dgm:prSet/>
      <dgm:spPr/>
      <dgm:t>
        <a:bodyPr/>
        <a:lstStyle/>
        <a:p>
          <a:r>
            <a:rPr lang="en-US" dirty="0" smtClean="0"/>
            <a:t>Port to connect on</a:t>
          </a:r>
          <a:endParaRPr lang="en-US" dirty="0"/>
        </a:p>
      </dgm:t>
    </dgm:pt>
    <dgm:pt modelId="{DBA63C29-2F6F-4A8A-99F7-8AB34521A3A5}" type="parTrans" cxnId="{339E4074-757E-4EFA-A342-C0A30BFAC5DD}">
      <dgm:prSet/>
      <dgm:spPr/>
      <dgm:t>
        <a:bodyPr/>
        <a:lstStyle/>
        <a:p>
          <a:endParaRPr lang="en-US"/>
        </a:p>
      </dgm:t>
    </dgm:pt>
    <dgm:pt modelId="{38B44BD2-42A4-4D76-83CA-A5854AB935EC}" type="sibTrans" cxnId="{339E4074-757E-4EFA-A342-C0A30BFAC5DD}">
      <dgm:prSet/>
      <dgm:spPr/>
      <dgm:t>
        <a:bodyPr/>
        <a:lstStyle/>
        <a:p>
          <a:endParaRPr lang="en-US"/>
        </a:p>
      </dgm:t>
    </dgm:pt>
    <dgm:pt modelId="{3574C539-1F79-4EA4-AD8F-08ACB4CAC45B}" type="pres">
      <dgm:prSet presAssocID="{86C549A0-F570-4109-BFD2-0C92488BEF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F9A2B0-39F2-4BD8-B63C-367639B1161D}" type="pres">
      <dgm:prSet presAssocID="{0A0BE87A-6222-400B-A688-3EF4C22E48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B28FE-965A-4346-A167-1A9B89F3818F}" type="pres">
      <dgm:prSet presAssocID="{89AFA317-265C-4778-8748-BE9E1497F99F}" presName="sibTrans" presStyleCnt="0"/>
      <dgm:spPr/>
    </dgm:pt>
    <dgm:pt modelId="{30333E51-4182-4E1D-A173-11357FBD5130}" type="pres">
      <dgm:prSet presAssocID="{DD1D4123-2CCC-4FF6-A5A7-7D4D15F747A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5AAF5-6489-49EF-8A0C-10ABA1BF1AAF}" type="pres">
      <dgm:prSet presAssocID="{C72104E2-CA06-43DA-9E96-4F7FC1F3D513}" presName="sibTrans" presStyleCnt="0"/>
      <dgm:spPr/>
    </dgm:pt>
    <dgm:pt modelId="{8EA95343-D1E9-4DEE-AE47-AA63EF966FAF}" type="pres">
      <dgm:prSet presAssocID="{9F4234E8-7EBD-4A9D-958F-275F8D76BF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3D9F4-4649-4D98-891A-165B8643E69B}" type="pres">
      <dgm:prSet presAssocID="{6349018F-19BB-45EB-A1F8-8D504916BB15}" presName="sibTrans" presStyleCnt="0"/>
      <dgm:spPr/>
    </dgm:pt>
    <dgm:pt modelId="{9A9DDF8B-2E83-4361-B594-08AF6280F78B}" type="pres">
      <dgm:prSet presAssocID="{F527DBF7-6F16-4711-B422-9646B4CB2F8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B6C46-A070-49ED-BF5E-B11233E21D56}" type="presOf" srcId="{9F4234E8-7EBD-4A9D-958F-275F8D76BF30}" destId="{8EA95343-D1E9-4DEE-AE47-AA63EF966FAF}" srcOrd="0" destOrd="0" presId="urn:microsoft.com/office/officeart/2005/8/layout/default"/>
    <dgm:cxn modelId="{D587B8F8-697A-49C5-AF96-E7A7606DEDE2}" type="presOf" srcId="{70C13FE4-A81E-4084-BA9E-ACE1128921AC}" destId="{9A9DDF8B-2E83-4361-B594-08AF6280F78B}" srcOrd="0" destOrd="1" presId="urn:microsoft.com/office/officeart/2005/8/layout/default"/>
    <dgm:cxn modelId="{B95A818A-C6C0-4AB2-9B87-356D9643B5DE}" type="presOf" srcId="{F2D854CE-C0F2-4962-B310-712909B87FF2}" destId="{8EA95343-D1E9-4DEE-AE47-AA63EF966FAF}" srcOrd="0" destOrd="1" presId="urn:microsoft.com/office/officeart/2005/8/layout/default"/>
    <dgm:cxn modelId="{8A55B4E8-3E7F-4467-896C-DEE7AB8DEB99}" srcId="{0A0BE87A-6222-400B-A688-3EF4C22E4848}" destId="{06DDB75B-D4E4-4197-A140-1E63F54A39CB}" srcOrd="0" destOrd="0" parTransId="{BE621C5F-488A-4EA9-A53D-F77179400547}" sibTransId="{19F191F9-A400-415F-8D79-41FE53170B73}"/>
    <dgm:cxn modelId="{DF730FF9-C41D-4987-A541-60936BB50EDC}" type="presOf" srcId="{06DDB75B-D4E4-4197-A140-1E63F54A39CB}" destId="{A2F9A2B0-39F2-4BD8-B63C-367639B1161D}" srcOrd="0" destOrd="1" presId="urn:microsoft.com/office/officeart/2005/8/layout/default"/>
    <dgm:cxn modelId="{33E71E4C-9127-4746-BD3F-CD3C1D122488}" type="presOf" srcId="{05D03E3C-E725-426F-A91C-AECE9FA8AD74}" destId="{30333E51-4182-4E1D-A173-11357FBD5130}" srcOrd="0" destOrd="1" presId="urn:microsoft.com/office/officeart/2005/8/layout/default"/>
    <dgm:cxn modelId="{8E0C90C0-48D7-4BDC-9052-567577825AB8}" srcId="{86C549A0-F570-4109-BFD2-0C92488BEF98}" destId="{DD1D4123-2CCC-4FF6-A5A7-7D4D15F747AF}" srcOrd="1" destOrd="0" parTransId="{400C04E9-2A72-4B4C-AE75-7D3886C4B8A3}" sibTransId="{C72104E2-CA06-43DA-9E96-4F7FC1F3D513}"/>
    <dgm:cxn modelId="{88BA7B0A-7595-4749-BC51-7FFFACBB1203}" srcId="{86C549A0-F570-4109-BFD2-0C92488BEF98}" destId="{9F4234E8-7EBD-4A9D-958F-275F8D76BF30}" srcOrd="2" destOrd="0" parTransId="{83B3C81F-B83A-4C07-8D92-A78F520299B8}" sibTransId="{6349018F-19BB-45EB-A1F8-8D504916BB15}"/>
    <dgm:cxn modelId="{79768B16-0E61-42FD-A9D7-2FF94EAC7076}" type="presOf" srcId="{0A0BE87A-6222-400B-A688-3EF4C22E4848}" destId="{A2F9A2B0-39F2-4BD8-B63C-367639B1161D}" srcOrd="0" destOrd="0" presId="urn:microsoft.com/office/officeart/2005/8/layout/default"/>
    <dgm:cxn modelId="{994F80C6-F143-4C62-913E-3B3E4D90E298}" srcId="{86C549A0-F570-4109-BFD2-0C92488BEF98}" destId="{0A0BE87A-6222-400B-A688-3EF4C22E4848}" srcOrd="0" destOrd="0" parTransId="{B0A2FFD6-821A-44AB-96D5-8641E415B7A7}" sibTransId="{89AFA317-265C-4778-8748-BE9E1497F99F}"/>
    <dgm:cxn modelId="{475BD32F-B2C3-472D-B5F4-B5D86F45F7FD}" srcId="{9F4234E8-7EBD-4A9D-958F-275F8D76BF30}" destId="{F2D854CE-C0F2-4962-B310-712909B87FF2}" srcOrd="0" destOrd="0" parTransId="{67906BC9-3436-4B88-9409-99798AB9858F}" sibTransId="{516DC6B3-E041-4306-A40D-DA992ED988EB}"/>
    <dgm:cxn modelId="{F8BB8A76-25C1-4720-8716-47CA153276A7}" type="presOf" srcId="{DD1D4123-2CCC-4FF6-A5A7-7D4D15F747AF}" destId="{30333E51-4182-4E1D-A173-11357FBD5130}" srcOrd="0" destOrd="0" presId="urn:microsoft.com/office/officeart/2005/8/layout/default"/>
    <dgm:cxn modelId="{E08B3B8A-1BA8-4C35-837E-E6ABAF9E6085}" type="presOf" srcId="{86C549A0-F570-4109-BFD2-0C92488BEF98}" destId="{3574C539-1F79-4EA4-AD8F-08ACB4CAC45B}" srcOrd="0" destOrd="0" presId="urn:microsoft.com/office/officeart/2005/8/layout/default"/>
    <dgm:cxn modelId="{5B358D0D-AA0E-4876-A22D-6E607EC30D89}" srcId="{DD1D4123-2CCC-4FF6-A5A7-7D4D15F747AF}" destId="{05D03E3C-E725-426F-A91C-AECE9FA8AD74}" srcOrd="0" destOrd="0" parTransId="{4CA9D212-1E83-4A16-A463-2FD30C2F8A74}" sibTransId="{DEA0D0C2-A383-48F5-B930-99E0C41DFBAC}"/>
    <dgm:cxn modelId="{AC638474-4F06-4BF8-BECF-84513DB7457E}" type="presOf" srcId="{F527DBF7-6F16-4711-B422-9646B4CB2F8A}" destId="{9A9DDF8B-2E83-4361-B594-08AF6280F78B}" srcOrd="0" destOrd="0" presId="urn:microsoft.com/office/officeart/2005/8/layout/default"/>
    <dgm:cxn modelId="{CBE941A8-E076-487B-B6BF-8151A8B69D2A}" srcId="{86C549A0-F570-4109-BFD2-0C92488BEF98}" destId="{F527DBF7-6F16-4711-B422-9646B4CB2F8A}" srcOrd="3" destOrd="0" parTransId="{DECD9EEB-77F5-42FD-87A7-8655FED130A5}" sibTransId="{E630CAC3-B01D-4126-A175-072ED449D2CF}"/>
    <dgm:cxn modelId="{339E4074-757E-4EFA-A342-C0A30BFAC5DD}" srcId="{F527DBF7-6F16-4711-B422-9646B4CB2F8A}" destId="{70C13FE4-A81E-4084-BA9E-ACE1128921AC}" srcOrd="0" destOrd="0" parTransId="{DBA63C29-2F6F-4A8A-99F7-8AB34521A3A5}" sibTransId="{38B44BD2-42A4-4D76-83CA-A5854AB935EC}"/>
    <dgm:cxn modelId="{CCB0401B-244D-4B9B-A1FA-A41C8A075FF7}" type="presParOf" srcId="{3574C539-1F79-4EA4-AD8F-08ACB4CAC45B}" destId="{A2F9A2B0-39F2-4BD8-B63C-367639B1161D}" srcOrd="0" destOrd="0" presId="urn:microsoft.com/office/officeart/2005/8/layout/default"/>
    <dgm:cxn modelId="{51170150-83DE-4A33-91F0-4CB2CCD5FC60}" type="presParOf" srcId="{3574C539-1F79-4EA4-AD8F-08ACB4CAC45B}" destId="{C34B28FE-965A-4346-A167-1A9B89F3818F}" srcOrd="1" destOrd="0" presId="urn:microsoft.com/office/officeart/2005/8/layout/default"/>
    <dgm:cxn modelId="{F2A0AD7C-53E2-460B-A2DA-066FCB970EF2}" type="presParOf" srcId="{3574C539-1F79-4EA4-AD8F-08ACB4CAC45B}" destId="{30333E51-4182-4E1D-A173-11357FBD5130}" srcOrd="2" destOrd="0" presId="urn:microsoft.com/office/officeart/2005/8/layout/default"/>
    <dgm:cxn modelId="{DBD477AA-00B5-47BD-95A2-7C735AE81CFD}" type="presParOf" srcId="{3574C539-1F79-4EA4-AD8F-08ACB4CAC45B}" destId="{5F25AAF5-6489-49EF-8A0C-10ABA1BF1AAF}" srcOrd="3" destOrd="0" presId="urn:microsoft.com/office/officeart/2005/8/layout/default"/>
    <dgm:cxn modelId="{C94FA00A-C03A-4CCB-A149-3F9EBB65EEF0}" type="presParOf" srcId="{3574C539-1F79-4EA4-AD8F-08ACB4CAC45B}" destId="{8EA95343-D1E9-4DEE-AE47-AA63EF966FAF}" srcOrd="4" destOrd="0" presId="urn:microsoft.com/office/officeart/2005/8/layout/default"/>
    <dgm:cxn modelId="{8E6E6095-27C0-432D-ABF6-F6A29B439225}" type="presParOf" srcId="{3574C539-1F79-4EA4-AD8F-08ACB4CAC45B}" destId="{9AF3D9F4-4649-4D98-891A-165B8643E69B}" srcOrd="5" destOrd="0" presId="urn:microsoft.com/office/officeart/2005/8/layout/default"/>
    <dgm:cxn modelId="{70175CD3-699B-4DBC-979E-CDD07C405BF2}" type="presParOf" srcId="{3574C539-1F79-4EA4-AD8F-08ACB4CAC45B}" destId="{9A9DDF8B-2E83-4361-B594-08AF6280F7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E794D-44EE-4979-AA43-B815C8011F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79ABE-77E9-4CDC-A96E-9D590B1CDE8A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Response.OK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113B057-9C0F-4DB1-9C98-93E31AFAFDB2}" type="parTrans" cxnId="{3FA677C0-F8A2-48A8-8C5A-5972EFC70766}">
      <dgm:prSet/>
      <dgm:spPr/>
      <dgm:t>
        <a:bodyPr/>
        <a:lstStyle/>
        <a:p>
          <a:endParaRPr lang="en-US"/>
        </a:p>
      </dgm:t>
    </dgm:pt>
    <dgm:pt modelId="{59B4DA20-9EDF-412D-A1F6-78958C04626B}" type="sibTrans" cxnId="{3FA677C0-F8A2-48A8-8C5A-5972EFC70766}">
      <dgm:prSet/>
      <dgm:spPr/>
      <dgm:t>
        <a:bodyPr/>
        <a:lstStyle/>
        <a:p>
          <a:endParaRPr lang="en-US"/>
        </a:p>
      </dgm:t>
    </dgm:pt>
    <dgm:pt modelId="{39A6C3DB-F43B-4FEF-B933-925DF991C5E0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Response.Inappropriate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5C015E-B45D-415B-B0ED-3A4790463467}" type="parTrans" cxnId="{04899BFA-91E2-43A2-96A3-1A18A340102A}">
      <dgm:prSet/>
      <dgm:spPr/>
      <dgm:t>
        <a:bodyPr/>
        <a:lstStyle/>
        <a:p>
          <a:endParaRPr lang="en-US"/>
        </a:p>
      </dgm:t>
    </dgm:pt>
    <dgm:pt modelId="{ED137E2E-1B87-4C55-BCBE-7B944B8E0975}" type="sibTrans" cxnId="{04899BFA-91E2-43A2-96A3-1A18A340102A}">
      <dgm:prSet/>
      <dgm:spPr/>
      <dgm:t>
        <a:bodyPr/>
        <a:lstStyle/>
        <a:p>
          <a:endParaRPr lang="en-US"/>
        </a:p>
      </dgm:t>
    </dgm:pt>
    <dgm:pt modelId="{97CBF15D-7036-44F1-8015-6E78CB3FDB43}">
      <dgm:prSet phldrT="[Text]"/>
      <dgm:spPr/>
      <dgm:t>
        <a:bodyPr/>
        <a:lstStyle/>
        <a:p>
          <a:r>
            <a:rPr lang="en-US" dirty="0" smtClean="0"/>
            <a:t>Message was inappropriate for the current server/client state</a:t>
          </a:r>
          <a:endParaRPr lang="en-US" dirty="0"/>
        </a:p>
      </dgm:t>
    </dgm:pt>
    <dgm:pt modelId="{F4C6A53A-D97A-4A94-B592-F0BE3DA8169F}" type="parTrans" cxnId="{3F2031EF-DA1B-4077-8C29-8569AB86627E}">
      <dgm:prSet/>
      <dgm:spPr/>
      <dgm:t>
        <a:bodyPr/>
        <a:lstStyle/>
        <a:p>
          <a:endParaRPr lang="en-US"/>
        </a:p>
      </dgm:t>
    </dgm:pt>
    <dgm:pt modelId="{D0FDDFC8-A133-4CCF-B5A0-EEFF67D41049}" type="sibTrans" cxnId="{3F2031EF-DA1B-4077-8C29-8569AB86627E}">
      <dgm:prSet/>
      <dgm:spPr/>
      <dgm:t>
        <a:bodyPr/>
        <a:lstStyle/>
        <a:p>
          <a:endParaRPr lang="en-US"/>
        </a:p>
      </dgm:t>
    </dgm:pt>
    <dgm:pt modelId="{F2480588-B434-4B47-B346-BDEB207B3508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Response.Bad_Message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808377D-E443-4DBD-AAA0-BF2E45779E1F}" type="parTrans" cxnId="{1BB5B894-FC8B-4F3F-9166-1DC0FD4F1EC5}">
      <dgm:prSet/>
      <dgm:spPr/>
      <dgm:t>
        <a:bodyPr/>
        <a:lstStyle/>
        <a:p>
          <a:endParaRPr lang="en-US"/>
        </a:p>
      </dgm:t>
    </dgm:pt>
    <dgm:pt modelId="{12FDFF9F-BBB3-492E-9F5F-034C791F8BB3}" type="sibTrans" cxnId="{1BB5B894-FC8B-4F3F-9166-1DC0FD4F1EC5}">
      <dgm:prSet/>
      <dgm:spPr/>
      <dgm:t>
        <a:bodyPr/>
        <a:lstStyle/>
        <a:p>
          <a:endParaRPr lang="en-US"/>
        </a:p>
      </dgm:t>
    </dgm:pt>
    <dgm:pt modelId="{8B371517-E11C-4C3D-BBE4-86A1A74CA2F8}">
      <dgm:prSet phldrT="[Text]"/>
      <dgm:spPr/>
      <dgm:t>
        <a:bodyPr/>
        <a:lstStyle/>
        <a:p>
          <a:r>
            <a:rPr lang="en-US" dirty="0" smtClean="0"/>
            <a:t>Message was corrupt, or couldn’t be properly </a:t>
          </a:r>
          <a:r>
            <a:rPr lang="en-US" dirty="0" err="1" smtClean="0"/>
            <a:t>deserialized</a:t>
          </a:r>
          <a:endParaRPr lang="en-US" dirty="0"/>
        </a:p>
      </dgm:t>
    </dgm:pt>
    <dgm:pt modelId="{568D96A2-1BA3-41D0-850B-7B6A0A9F539C}" type="parTrans" cxnId="{A3D18BEB-C32E-4171-931E-AD6EC59160A2}">
      <dgm:prSet/>
      <dgm:spPr/>
      <dgm:t>
        <a:bodyPr/>
        <a:lstStyle/>
        <a:p>
          <a:endParaRPr lang="en-US"/>
        </a:p>
      </dgm:t>
    </dgm:pt>
    <dgm:pt modelId="{2DD62B4B-07B4-4688-A91A-306496DAD3BF}" type="sibTrans" cxnId="{A3D18BEB-C32E-4171-931E-AD6EC59160A2}">
      <dgm:prSet/>
      <dgm:spPr/>
      <dgm:t>
        <a:bodyPr/>
        <a:lstStyle/>
        <a:p>
          <a:endParaRPr lang="en-US"/>
        </a:p>
      </dgm:t>
    </dgm:pt>
    <dgm:pt modelId="{D1291D43-60A6-4313-B539-831B665289D3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Response.Other_Error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DD7358-5250-4746-A63C-175296A18940}" type="parTrans" cxnId="{FC4E98AA-136F-4F8C-BC39-6B6A624CCBC2}">
      <dgm:prSet/>
      <dgm:spPr/>
      <dgm:t>
        <a:bodyPr/>
        <a:lstStyle/>
        <a:p>
          <a:endParaRPr lang="en-US"/>
        </a:p>
      </dgm:t>
    </dgm:pt>
    <dgm:pt modelId="{3BDA62AE-4013-4CD4-A0F8-AD28B1BECF27}" type="sibTrans" cxnId="{FC4E98AA-136F-4F8C-BC39-6B6A624CCBC2}">
      <dgm:prSet/>
      <dgm:spPr/>
      <dgm:t>
        <a:bodyPr/>
        <a:lstStyle/>
        <a:p>
          <a:endParaRPr lang="en-US"/>
        </a:p>
      </dgm:t>
    </dgm:pt>
    <dgm:pt modelId="{C24F0CA3-E8AC-4FF7-85EE-7C4705374345}">
      <dgm:prSet phldrT="[Text]"/>
      <dgm:spPr/>
      <dgm:t>
        <a:bodyPr/>
        <a:lstStyle/>
        <a:p>
          <a:r>
            <a:rPr lang="en-US" dirty="0" smtClean="0"/>
            <a:t>Message was correctly transmitted and received</a:t>
          </a:r>
          <a:endParaRPr lang="en-US" dirty="0"/>
        </a:p>
      </dgm:t>
    </dgm:pt>
    <dgm:pt modelId="{960C28A1-00C4-43F6-880B-441F78603A3C}" type="parTrans" cxnId="{521CB444-E60F-441B-9D20-0E4E5F13E8F3}">
      <dgm:prSet/>
      <dgm:spPr/>
      <dgm:t>
        <a:bodyPr/>
        <a:lstStyle/>
        <a:p>
          <a:endParaRPr lang="en-US"/>
        </a:p>
      </dgm:t>
    </dgm:pt>
    <dgm:pt modelId="{0C400747-9500-4BDA-86D3-F1CC026C228E}" type="sibTrans" cxnId="{521CB444-E60F-441B-9D20-0E4E5F13E8F3}">
      <dgm:prSet/>
      <dgm:spPr/>
      <dgm:t>
        <a:bodyPr/>
        <a:lstStyle/>
        <a:p>
          <a:endParaRPr lang="en-US"/>
        </a:p>
      </dgm:t>
    </dgm:pt>
    <dgm:pt modelId="{28B61413-2CBE-4321-AFD8-27EC0ADAEB03}" type="pres">
      <dgm:prSet presAssocID="{08CE794D-44EE-4979-AA43-B815C8011F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9F8F47-9423-45BB-A42D-03762A8116C0}" type="pres">
      <dgm:prSet presAssocID="{27379ABE-77E9-4CDC-A96E-9D590B1CDE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E1DE9-7390-4A63-A6E3-766E896890A0}" type="pres">
      <dgm:prSet presAssocID="{27379ABE-77E9-4CDC-A96E-9D590B1CDE8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EB564-E720-4BF4-8825-E361E9E2F680}" type="pres">
      <dgm:prSet presAssocID="{39A6C3DB-F43B-4FEF-B933-925DF991C5E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8EB1D-E459-4B92-AE33-DE3E0C67437C}" type="pres">
      <dgm:prSet presAssocID="{39A6C3DB-F43B-4FEF-B933-925DF991C5E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A6553-E2F2-4585-9F7C-4CA62694FCEE}" type="pres">
      <dgm:prSet presAssocID="{F2480588-B434-4B47-B346-BDEB207B350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65C6A-FEA3-49B9-9BC6-2A938AA0F8F2}" type="pres">
      <dgm:prSet presAssocID="{F2480588-B434-4B47-B346-BDEB207B350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25F27-B886-44C9-95CB-C4A1BFF585D3}" type="pres">
      <dgm:prSet presAssocID="{D1291D43-60A6-4313-B539-831B665289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1CB444-E60F-441B-9D20-0E4E5F13E8F3}" srcId="{27379ABE-77E9-4CDC-A96E-9D590B1CDE8A}" destId="{C24F0CA3-E8AC-4FF7-85EE-7C4705374345}" srcOrd="0" destOrd="0" parTransId="{960C28A1-00C4-43F6-880B-441F78603A3C}" sibTransId="{0C400747-9500-4BDA-86D3-F1CC026C228E}"/>
    <dgm:cxn modelId="{1BB5B894-FC8B-4F3F-9166-1DC0FD4F1EC5}" srcId="{08CE794D-44EE-4979-AA43-B815C8011F5E}" destId="{F2480588-B434-4B47-B346-BDEB207B3508}" srcOrd="2" destOrd="0" parTransId="{F808377D-E443-4DBD-AAA0-BF2E45779E1F}" sibTransId="{12FDFF9F-BBB3-492E-9F5F-034C791F8BB3}"/>
    <dgm:cxn modelId="{1C9B932C-4FEC-418B-AD52-BE9173A0B1B8}" type="presOf" srcId="{08CE794D-44EE-4979-AA43-B815C8011F5E}" destId="{28B61413-2CBE-4321-AFD8-27EC0ADAEB03}" srcOrd="0" destOrd="0" presId="urn:microsoft.com/office/officeart/2005/8/layout/vList2"/>
    <dgm:cxn modelId="{4A8012E5-811F-4634-BD5B-E617F7C9678A}" type="presOf" srcId="{39A6C3DB-F43B-4FEF-B933-925DF991C5E0}" destId="{837EB564-E720-4BF4-8825-E361E9E2F680}" srcOrd="0" destOrd="0" presId="urn:microsoft.com/office/officeart/2005/8/layout/vList2"/>
    <dgm:cxn modelId="{2BCB3F7F-260B-4DA2-B0D6-AC2CCB65F2EB}" type="presOf" srcId="{97CBF15D-7036-44F1-8015-6E78CB3FDB43}" destId="{6948EB1D-E459-4B92-AE33-DE3E0C67437C}" srcOrd="0" destOrd="0" presId="urn:microsoft.com/office/officeart/2005/8/layout/vList2"/>
    <dgm:cxn modelId="{A292B77B-4EFB-4C30-B852-46E9DB7A4920}" type="presOf" srcId="{D1291D43-60A6-4313-B539-831B665289D3}" destId="{93A25F27-B886-44C9-95CB-C4A1BFF585D3}" srcOrd="0" destOrd="0" presId="urn:microsoft.com/office/officeart/2005/8/layout/vList2"/>
    <dgm:cxn modelId="{3FA677C0-F8A2-48A8-8C5A-5972EFC70766}" srcId="{08CE794D-44EE-4979-AA43-B815C8011F5E}" destId="{27379ABE-77E9-4CDC-A96E-9D590B1CDE8A}" srcOrd="0" destOrd="0" parTransId="{7113B057-9C0F-4DB1-9C98-93E31AFAFDB2}" sibTransId="{59B4DA20-9EDF-412D-A1F6-78958C04626B}"/>
    <dgm:cxn modelId="{BE0C52BB-A073-4DB0-8B25-D3E56441FBB6}" type="presOf" srcId="{27379ABE-77E9-4CDC-A96E-9D590B1CDE8A}" destId="{B49F8F47-9423-45BB-A42D-03762A8116C0}" srcOrd="0" destOrd="0" presId="urn:microsoft.com/office/officeart/2005/8/layout/vList2"/>
    <dgm:cxn modelId="{FC4E98AA-136F-4F8C-BC39-6B6A624CCBC2}" srcId="{08CE794D-44EE-4979-AA43-B815C8011F5E}" destId="{D1291D43-60A6-4313-B539-831B665289D3}" srcOrd="3" destOrd="0" parTransId="{CFDD7358-5250-4746-A63C-175296A18940}" sibTransId="{3BDA62AE-4013-4CD4-A0F8-AD28B1BECF27}"/>
    <dgm:cxn modelId="{A3D18BEB-C32E-4171-931E-AD6EC59160A2}" srcId="{F2480588-B434-4B47-B346-BDEB207B3508}" destId="{8B371517-E11C-4C3D-BBE4-86A1A74CA2F8}" srcOrd="0" destOrd="0" parTransId="{568D96A2-1BA3-41D0-850B-7B6A0A9F539C}" sibTransId="{2DD62B4B-07B4-4688-A91A-306496DAD3BF}"/>
    <dgm:cxn modelId="{40D0299B-6836-43AC-AE58-BD3EE1B8BCC5}" type="presOf" srcId="{8B371517-E11C-4C3D-BBE4-86A1A74CA2F8}" destId="{B9965C6A-FEA3-49B9-9BC6-2A938AA0F8F2}" srcOrd="0" destOrd="0" presId="urn:microsoft.com/office/officeart/2005/8/layout/vList2"/>
    <dgm:cxn modelId="{04899BFA-91E2-43A2-96A3-1A18A340102A}" srcId="{08CE794D-44EE-4979-AA43-B815C8011F5E}" destId="{39A6C3DB-F43B-4FEF-B933-925DF991C5E0}" srcOrd="1" destOrd="0" parTransId="{E05C015E-B45D-415B-B0ED-3A4790463467}" sibTransId="{ED137E2E-1B87-4C55-BCBE-7B944B8E0975}"/>
    <dgm:cxn modelId="{3F2031EF-DA1B-4077-8C29-8569AB86627E}" srcId="{39A6C3DB-F43B-4FEF-B933-925DF991C5E0}" destId="{97CBF15D-7036-44F1-8015-6E78CB3FDB43}" srcOrd="0" destOrd="0" parTransId="{F4C6A53A-D97A-4A94-B592-F0BE3DA8169F}" sibTransId="{D0FDDFC8-A133-4CCF-B5A0-EEFF67D41049}"/>
    <dgm:cxn modelId="{71FE820C-B93C-4C28-9870-B03A4D53F91A}" type="presOf" srcId="{C24F0CA3-E8AC-4FF7-85EE-7C4705374345}" destId="{B5FE1DE9-7390-4A63-A6E3-766E896890A0}" srcOrd="0" destOrd="0" presId="urn:microsoft.com/office/officeart/2005/8/layout/vList2"/>
    <dgm:cxn modelId="{C5F55069-089A-46D5-B1CB-E6B68E9B2139}" type="presOf" srcId="{F2480588-B434-4B47-B346-BDEB207B3508}" destId="{532A6553-E2F2-4585-9F7C-4CA62694FCEE}" srcOrd="0" destOrd="0" presId="urn:microsoft.com/office/officeart/2005/8/layout/vList2"/>
    <dgm:cxn modelId="{B684196F-62EE-4DD6-995C-BA5306D5C7D2}" type="presParOf" srcId="{28B61413-2CBE-4321-AFD8-27EC0ADAEB03}" destId="{B49F8F47-9423-45BB-A42D-03762A8116C0}" srcOrd="0" destOrd="0" presId="urn:microsoft.com/office/officeart/2005/8/layout/vList2"/>
    <dgm:cxn modelId="{5C7BDFB4-9086-40D5-A308-0405D8965FE3}" type="presParOf" srcId="{28B61413-2CBE-4321-AFD8-27EC0ADAEB03}" destId="{B5FE1DE9-7390-4A63-A6E3-766E896890A0}" srcOrd="1" destOrd="0" presId="urn:microsoft.com/office/officeart/2005/8/layout/vList2"/>
    <dgm:cxn modelId="{E63EB0EA-E08C-40F9-9C14-749A6E609768}" type="presParOf" srcId="{28B61413-2CBE-4321-AFD8-27EC0ADAEB03}" destId="{837EB564-E720-4BF4-8825-E361E9E2F680}" srcOrd="2" destOrd="0" presId="urn:microsoft.com/office/officeart/2005/8/layout/vList2"/>
    <dgm:cxn modelId="{4D727A85-960B-46B2-8FDA-7FE50E7E12CC}" type="presParOf" srcId="{28B61413-2CBE-4321-AFD8-27EC0ADAEB03}" destId="{6948EB1D-E459-4B92-AE33-DE3E0C67437C}" srcOrd="3" destOrd="0" presId="urn:microsoft.com/office/officeart/2005/8/layout/vList2"/>
    <dgm:cxn modelId="{9E061DFF-5DE3-4D4C-AF2E-71465A6BFE0A}" type="presParOf" srcId="{28B61413-2CBE-4321-AFD8-27EC0ADAEB03}" destId="{532A6553-E2F2-4585-9F7C-4CA62694FCEE}" srcOrd="4" destOrd="0" presId="urn:microsoft.com/office/officeart/2005/8/layout/vList2"/>
    <dgm:cxn modelId="{B43D39C8-1290-499B-AB11-F6F464AF2AE6}" type="presParOf" srcId="{28B61413-2CBE-4321-AFD8-27EC0ADAEB03}" destId="{B9965C6A-FEA3-49B9-9BC6-2A938AA0F8F2}" srcOrd="5" destOrd="0" presId="urn:microsoft.com/office/officeart/2005/8/layout/vList2"/>
    <dgm:cxn modelId="{F122E9AF-C38F-4049-A5AF-9EE6E3612B0B}" type="presParOf" srcId="{28B61413-2CBE-4321-AFD8-27EC0ADAEB03}" destId="{93A25F27-B886-44C9-95CB-C4A1BFF585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B5168C-97BE-48B9-B3AD-8ACE8CCACA1A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95146-31BB-476F-BA80-E45EA9F09AF6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ActionResponse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081A90-4D9E-4AC8-A8E5-0D1155F2B64A}" type="parTrans" cxnId="{7BE39785-C054-42F0-82D3-F0FE46BF5365}">
      <dgm:prSet/>
      <dgm:spPr/>
      <dgm:t>
        <a:bodyPr/>
        <a:lstStyle/>
        <a:p>
          <a:endParaRPr lang="en-US"/>
        </a:p>
      </dgm:t>
    </dgm:pt>
    <dgm:pt modelId="{FE53BEC2-5724-40D0-B439-E75073CA7DDA}" type="sibTrans" cxnId="{7BE39785-C054-42F0-82D3-F0FE46BF5365}">
      <dgm:prSet/>
      <dgm:spPr/>
      <dgm:t>
        <a:bodyPr/>
        <a:lstStyle/>
        <a:p>
          <a:endParaRPr lang="en-US"/>
        </a:p>
      </dgm:t>
    </dgm:pt>
    <dgm:pt modelId="{EAE661BC-6EDC-4089-83DE-8E5E84E19FBE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AvailableRegions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8293940-4511-4E3E-8DCF-1E568CA655FD}" type="parTrans" cxnId="{4EBEE693-33EA-4230-9D64-5A2FA63E4FFE}">
      <dgm:prSet/>
      <dgm:spPr/>
      <dgm:t>
        <a:bodyPr/>
        <a:lstStyle/>
        <a:p>
          <a:endParaRPr lang="en-US"/>
        </a:p>
      </dgm:t>
    </dgm:pt>
    <dgm:pt modelId="{B17D1512-3C6B-4201-91E1-3CEBD9786571}" type="sibTrans" cxnId="{4EBEE693-33EA-4230-9D64-5A2FA63E4FFE}">
      <dgm:prSet/>
      <dgm:spPr/>
      <dgm:t>
        <a:bodyPr/>
        <a:lstStyle/>
        <a:p>
          <a:endParaRPr lang="en-US"/>
        </a:p>
      </dgm:t>
    </dgm:pt>
    <dgm:pt modelId="{D22399FB-76B8-4672-9558-AA22C26FE71A}">
      <dgm:prSet phldrT="[Text]"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Login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8070FDF-6DEA-4A0D-A50C-D5D02832B797}" type="parTrans" cxnId="{80757E9B-24C7-46BD-B5D7-D1989D770959}">
      <dgm:prSet/>
      <dgm:spPr/>
      <dgm:t>
        <a:bodyPr/>
        <a:lstStyle/>
        <a:p>
          <a:endParaRPr lang="en-US"/>
        </a:p>
      </dgm:t>
    </dgm:pt>
    <dgm:pt modelId="{29927244-E245-42E4-B364-4C78464528B2}" type="sibTrans" cxnId="{80757E9B-24C7-46BD-B5D7-D1989D770959}">
      <dgm:prSet/>
      <dgm:spPr/>
      <dgm:t>
        <a:bodyPr/>
        <a:lstStyle/>
        <a:p>
          <a:endParaRPr lang="en-US"/>
        </a:p>
      </dgm:t>
    </dgm:pt>
    <dgm:pt modelId="{502B7042-91B0-4FDE-9D97-AE5F77FC03EC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PhaseStart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D9100B1-A2FF-4664-8DF6-229DB1D7BB72}" type="parTrans" cxnId="{B12348C0-4997-42A9-A4AE-078EE0576CAD}">
      <dgm:prSet/>
      <dgm:spPr/>
      <dgm:t>
        <a:bodyPr/>
        <a:lstStyle/>
        <a:p>
          <a:endParaRPr lang="en-US"/>
        </a:p>
      </dgm:t>
    </dgm:pt>
    <dgm:pt modelId="{A2189E4B-CF76-490E-AD2A-B8609F126A10}" type="sibTrans" cxnId="{B12348C0-4997-42A9-A4AE-078EE0576CAD}">
      <dgm:prSet/>
      <dgm:spPr/>
      <dgm:t>
        <a:bodyPr/>
        <a:lstStyle/>
        <a:p>
          <a:endParaRPr lang="en-US"/>
        </a:p>
      </dgm:t>
    </dgm:pt>
    <dgm:pt modelId="{913C32CC-0BB0-43C4-AC7A-BB3A687530CE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DraftCard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088E97D-62AB-4559-BD86-C68A63B25FFE}" type="parTrans" cxnId="{4ED0D942-2048-4020-A556-9D906FC4D1F6}">
      <dgm:prSet/>
      <dgm:spPr/>
      <dgm:t>
        <a:bodyPr/>
        <a:lstStyle/>
        <a:p>
          <a:endParaRPr lang="en-US"/>
        </a:p>
      </dgm:t>
    </dgm:pt>
    <dgm:pt modelId="{A5D80E38-4A6F-485B-B4C5-FDAEFD19D951}" type="sibTrans" cxnId="{4ED0D942-2048-4020-A556-9D906FC4D1F6}">
      <dgm:prSet/>
      <dgm:spPr/>
      <dgm:t>
        <a:bodyPr/>
        <a:lstStyle/>
        <a:p>
          <a:endParaRPr lang="en-US"/>
        </a:p>
      </dgm:t>
    </dgm:pt>
    <dgm:pt modelId="{1633A3CA-0855-44E4-917E-71B0D13C8838}">
      <dgm:prSet phldrT="[Text]"/>
      <dgm:spPr/>
      <dgm:t>
        <a:bodyPr/>
        <a:lstStyle/>
        <a:p>
          <a:r>
            <a:rPr lang="en-US" dirty="0" smtClean="0"/>
            <a:t>Response to drafting, voting, discard messages</a:t>
          </a:r>
          <a:endParaRPr lang="en-US" dirty="0"/>
        </a:p>
      </dgm:t>
    </dgm:pt>
    <dgm:pt modelId="{53A6C240-9B83-4CA4-9746-AFC35317A960}" type="parTrans" cxnId="{BFB03B2C-60F4-4341-99B3-FEF42FFBAFBE}">
      <dgm:prSet/>
      <dgm:spPr/>
      <dgm:t>
        <a:bodyPr/>
        <a:lstStyle/>
        <a:p>
          <a:endParaRPr lang="en-US"/>
        </a:p>
      </dgm:t>
    </dgm:pt>
    <dgm:pt modelId="{87B581D1-C99D-4DAE-9FE1-4D3AF1475D92}" type="sibTrans" cxnId="{BFB03B2C-60F4-4341-99B3-FEF42FFBAFBE}">
      <dgm:prSet/>
      <dgm:spPr/>
      <dgm:t>
        <a:bodyPr/>
        <a:lstStyle/>
        <a:p>
          <a:endParaRPr lang="en-US"/>
        </a:p>
      </dgm:t>
    </dgm:pt>
    <dgm:pt modelId="{904B9C02-ED17-46D8-BF52-A988320887FB}">
      <dgm:prSet phldrT="[Text]"/>
      <dgm:spPr/>
      <dgm:t>
        <a:bodyPr/>
        <a:lstStyle/>
        <a:p>
          <a:r>
            <a:rPr lang="en-US" dirty="0" smtClean="0"/>
            <a:t>Message indicating which regions are taken</a:t>
          </a:r>
          <a:endParaRPr lang="en-US" dirty="0"/>
        </a:p>
      </dgm:t>
    </dgm:pt>
    <dgm:pt modelId="{BF3C70EE-41B3-4925-A6C4-0631CA23DC4A}" type="parTrans" cxnId="{94B34A6A-96F1-4A8F-9865-3E3604EBD667}">
      <dgm:prSet/>
      <dgm:spPr/>
      <dgm:t>
        <a:bodyPr/>
        <a:lstStyle/>
        <a:p>
          <a:endParaRPr lang="en-US"/>
        </a:p>
      </dgm:t>
    </dgm:pt>
    <dgm:pt modelId="{D86362F8-2123-4049-98E6-FD9DB8A0552F}" type="sibTrans" cxnId="{94B34A6A-96F1-4A8F-9865-3E3604EBD667}">
      <dgm:prSet/>
      <dgm:spPr/>
      <dgm:t>
        <a:bodyPr/>
        <a:lstStyle/>
        <a:p>
          <a:endParaRPr lang="en-US"/>
        </a:p>
      </dgm:t>
    </dgm:pt>
    <dgm:pt modelId="{782AA5A9-1207-4B9F-8E20-D423E77AAA80}">
      <dgm:prSet phldrT="[Text]"/>
      <dgm:spPr/>
      <dgm:t>
        <a:bodyPr/>
        <a:lstStyle/>
        <a:p>
          <a:r>
            <a:rPr lang="en-US" dirty="0" smtClean="0"/>
            <a:t>Login message containing username and hashed password</a:t>
          </a:r>
          <a:endParaRPr lang="en-US" dirty="0"/>
        </a:p>
      </dgm:t>
    </dgm:pt>
    <dgm:pt modelId="{E96F6ABE-83C7-4D4F-80BF-F6A3A7343A2B}" type="parTrans" cxnId="{D115D921-BAB6-4525-9519-B167847A20F4}">
      <dgm:prSet/>
      <dgm:spPr/>
      <dgm:t>
        <a:bodyPr/>
        <a:lstStyle/>
        <a:p>
          <a:endParaRPr lang="en-US"/>
        </a:p>
      </dgm:t>
    </dgm:pt>
    <dgm:pt modelId="{86D61399-D54D-4376-A067-A9316846DBA9}" type="sibTrans" cxnId="{D115D921-BAB6-4525-9519-B167847A20F4}">
      <dgm:prSet/>
      <dgm:spPr/>
      <dgm:t>
        <a:bodyPr/>
        <a:lstStyle/>
        <a:p>
          <a:endParaRPr lang="en-US"/>
        </a:p>
      </dgm:t>
    </dgm:pt>
    <dgm:pt modelId="{88423057-64F6-4312-87DD-641E00F3EAD5}">
      <dgm:prSet phldrT="[Text]"/>
      <dgm:spPr/>
      <dgm:t>
        <a:bodyPr/>
        <a:lstStyle/>
        <a:p>
          <a:r>
            <a:rPr lang="en-US" dirty="0" smtClean="0"/>
            <a:t>Tells server to play a card.</a:t>
          </a:r>
          <a:endParaRPr lang="en-US" dirty="0"/>
        </a:p>
      </dgm:t>
    </dgm:pt>
    <dgm:pt modelId="{83823886-0563-46D7-A043-F427B14FC05F}" type="parTrans" cxnId="{B8C4A68A-ED08-4404-A41A-24297B321C7E}">
      <dgm:prSet/>
      <dgm:spPr/>
      <dgm:t>
        <a:bodyPr/>
        <a:lstStyle/>
        <a:p>
          <a:endParaRPr lang="en-US"/>
        </a:p>
      </dgm:t>
    </dgm:pt>
    <dgm:pt modelId="{6C0F4D05-1980-44CE-829A-418666CC29B6}" type="sibTrans" cxnId="{B8C4A68A-ED08-4404-A41A-24297B321C7E}">
      <dgm:prSet/>
      <dgm:spPr/>
      <dgm:t>
        <a:bodyPr/>
        <a:lstStyle/>
        <a:p>
          <a:endParaRPr lang="en-US"/>
        </a:p>
      </dgm:t>
    </dgm:pt>
    <dgm:pt modelId="{31004150-4DC5-438A-A720-E4AE5DE4BF1A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GameState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81D9C26-AC00-4240-B0D5-20C2B07C883C}" type="parTrans" cxnId="{C1BFFF89-247A-4C46-9083-E360691C2669}">
      <dgm:prSet/>
      <dgm:spPr/>
      <dgm:t>
        <a:bodyPr/>
        <a:lstStyle/>
        <a:p>
          <a:endParaRPr lang="en-US"/>
        </a:p>
      </dgm:t>
    </dgm:pt>
    <dgm:pt modelId="{B0FD892B-84C8-474F-AE42-55E2CE80B1B5}" type="sibTrans" cxnId="{C1BFFF89-247A-4C46-9083-E360691C2669}">
      <dgm:prSet/>
      <dgm:spPr/>
      <dgm:t>
        <a:bodyPr/>
        <a:lstStyle/>
        <a:p>
          <a:endParaRPr lang="en-US"/>
        </a:p>
      </dgm:t>
    </dgm:pt>
    <dgm:pt modelId="{4310EF3A-D638-4E1A-BD05-C4873E7D0FF3}">
      <dgm:prSet phldrT="[Text]"/>
      <dgm:spPr/>
      <dgm:t>
        <a:bodyPr/>
        <a:lstStyle/>
        <a:p>
          <a:r>
            <a:rPr lang="en-US" dirty="0" smtClean="0"/>
            <a:t>The current state of the world</a:t>
          </a:r>
          <a:endParaRPr lang="en-US" dirty="0"/>
        </a:p>
      </dgm:t>
    </dgm:pt>
    <dgm:pt modelId="{4F18613B-E28B-4F97-AD81-D640C20BB370}" type="parTrans" cxnId="{A39714BD-90F5-4B3F-8A14-FD5E9EEAC939}">
      <dgm:prSet/>
      <dgm:spPr/>
      <dgm:t>
        <a:bodyPr/>
        <a:lstStyle/>
        <a:p>
          <a:endParaRPr lang="en-US"/>
        </a:p>
      </dgm:t>
    </dgm:pt>
    <dgm:pt modelId="{6E60685A-50CE-4CF6-8379-7EC54C40BC5A}" type="sibTrans" cxnId="{A39714BD-90F5-4B3F-8A14-FD5E9EEAC939}">
      <dgm:prSet/>
      <dgm:spPr/>
      <dgm:t>
        <a:bodyPr/>
        <a:lstStyle/>
        <a:p>
          <a:endParaRPr lang="en-US"/>
        </a:p>
      </dgm:t>
    </dgm:pt>
    <dgm:pt modelId="{EB60860B-93A2-4C5C-8B9D-22634C7B8A97}">
      <dgm:prSet phldrT="[Text]"/>
      <dgm:spPr/>
      <dgm:t>
        <a:bodyPr/>
        <a:lstStyle/>
        <a:p>
          <a:r>
            <a:rPr lang="en-US" dirty="0" smtClean="0"/>
            <a:t>Also the player’s hand</a:t>
          </a:r>
          <a:endParaRPr lang="en-US" dirty="0"/>
        </a:p>
      </dgm:t>
    </dgm:pt>
    <dgm:pt modelId="{E64337D2-1E4B-4023-9393-59EC5BDEA4D2}" type="parTrans" cxnId="{ECB50024-CD81-4852-AA26-5F18EBBFADCB}">
      <dgm:prSet/>
      <dgm:spPr/>
      <dgm:t>
        <a:bodyPr/>
        <a:lstStyle/>
        <a:p>
          <a:endParaRPr lang="en-US"/>
        </a:p>
      </dgm:t>
    </dgm:pt>
    <dgm:pt modelId="{4216658B-A72E-47A2-9F2B-62592CE74AF7}" type="sibTrans" cxnId="{ECB50024-CD81-4852-AA26-5F18EBBFADCB}">
      <dgm:prSet/>
      <dgm:spPr/>
      <dgm:t>
        <a:bodyPr/>
        <a:lstStyle/>
        <a:p>
          <a:endParaRPr lang="en-US"/>
        </a:p>
      </dgm:t>
    </dgm:pt>
    <dgm:pt modelId="{7DCFF091-3D09-4FB7-B5E4-908BD7BAE3BB}">
      <dgm:prSet/>
      <dgm:spPr/>
      <dgm:t>
        <a:bodyPr/>
        <a:lstStyle/>
        <a:p>
          <a:r>
            <a:rPr lang="en-US" dirty="0" smtClean="0"/>
            <a:t>Indicates that a phase has begun, and when it ends (if applicable)</a:t>
          </a:r>
          <a:endParaRPr lang="en-US" dirty="0"/>
        </a:p>
      </dgm:t>
    </dgm:pt>
    <dgm:pt modelId="{C56887DF-666E-47C2-8E62-0FFE08578D2B}" type="parTrans" cxnId="{2D217CAA-05EB-4A84-9FC9-BD510A9E8828}">
      <dgm:prSet/>
      <dgm:spPr/>
      <dgm:t>
        <a:bodyPr/>
        <a:lstStyle/>
        <a:p>
          <a:endParaRPr lang="en-US"/>
        </a:p>
      </dgm:t>
    </dgm:pt>
    <dgm:pt modelId="{1435D8F0-38D5-494C-9250-C19175AF0A81}" type="sibTrans" cxnId="{2D217CAA-05EB-4A84-9FC9-BD510A9E8828}">
      <dgm:prSet/>
      <dgm:spPr/>
      <dgm:t>
        <a:bodyPr/>
        <a:lstStyle/>
        <a:p>
          <a:endParaRPr lang="en-US"/>
        </a:p>
      </dgm:t>
    </dgm:pt>
    <dgm:pt modelId="{852A0ACD-65E8-4FC7-A879-ED9817785A7C}" type="pres">
      <dgm:prSet presAssocID="{86B5168C-97BE-48B9-B3AD-8ACE8CCACA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E5CDAB-CCC6-49DC-9228-702F5B20AB6B}" type="pres">
      <dgm:prSet presAssocID="{AF195146-31BB-476F-BA80-E45EA9F09AF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98D5F-FD5E-4326-89D7-86349D3485C7}" type="pres">
      <dgm:prSet presAssocID="{FE53BEC2-5724-40D0-B439-E75073CA7DDA}" presName="sibTrans" presStyleCnt="0"/>
      <dgm:spPr/>
    </dgm:pt>
    <dgm:pt modelId="{E9A93D30-FD52-485F-9984-49636C6BBD2D}" type="pres">
      <dgm:prSet presAssocID="{EAE661BC-6EDC-4089-83DE-8E5E84E19F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1FF02-76E0-4BC6-96FB-6A57DDDB042F}" type="pres">
      <dgm:prSet presAssocID="{B17D1512-3C6B-4201-91E1-3CEBD9786571}" presName="sibTrans" presStyleCnt="0"/>
      <dgm:spPr/>
    </dgm:pt>
    <dgm:pt modelId="{4C3864C5-D8A1-4226-AACA-CB8BAF83E683}" type="pres">
      <dgm:prSet presAssocID="{D22399FB-76B8-4672-9558-AA22C26FE71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D1A9-534F-460A-BCDF-9054B5FC2671}" type="pres">
      <dgm:prSet presAssocID="{29927244-E245-42E4-B364-4C78464528B2}" presName="sibTrans" presStyleCnt="0"/>
      <dgm:spPr/>
    </dgm:pt>
    <dgm:pt modelId="{C71F5FA8-5AB9-4F1B-B74E-3FB667A3AF84}" type="pres">
      <dgm:prSet presAssocID="{502B7042-91B0-4FDE-9D97-AE5F77FC03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23A05-A9A1-427B-96A5-3FD924366C2D}" type="pres">
      <dgm:prSet presAssocID="{A2189E4B-CF76-490E-AD2A-B8609F126A10}" presName="sibTrans" presStyleCnt="0"/>
      <dgm:spPr/>
    </dgm:pt>
    <dgm:pt modelId="{CCD73713-8839-4B70-AA45-9E7004C55895}" type="pres">
      <dgm:prSet presAssocID="{913C32CC-0BB0-43C4-AC7A-BB3A687530C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9BA1D-F268-4243-91CD-6E3B14263FB4}" type="pres">
      <dgm:prSet presAssocID="{A5D80E38-4A6F-485B-B4C5-FDAEFD19D951}" presName="sibTrans" presStyleCnt="0"/>
      <dgm:spPr/>
    </dgm:pt>
    <dgm:pt modelId="{4DDD00E4-943F-4E99-80CB-04C4F641E40C}" type="pres">
      <dgm:prSet presAssocID="{31004150-4DC5-438A-A720-E4AE5DE4BF1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B03B2C-60F4-4341-99B3-FEF42FFBAFBE}" srcId="{AF195146-31BB-476F-BA80-E45EA9F09AF6}" destId="{1633A3CA-0855-44E4-917E-71B0D13C8838}" srcOrd="0" destOrd="0" parTransId="{53A6C240-9B83-4CA4-9746-AFC35317A960}" sibTransId="{87B581D1-C99D-4DAE-9FE1-4D3AF1475D92}"/>
    <dgm:cxn modelId="{94B34A6A-96F1-4A8F-9865-3E3604EBD667}" srcId="{EAE661BC-6EDC-4089-83DE-8E5E84E19FBE}" destId="{904B9C02-ED17-46D8-BF52-A988320887FB}" srcOrd="0" destOrd="0" parTransId="{BF3C70EE-41B3-4925-A6C4-0631CA23DC4A}" sibTransId="{D86362F8-2123-4049-98E6-FD9DB8A0552F}"/>
    <dgm:cxn modelId="{142D0700-22AF-435C-9CC3-2DDF15C0EE3D}" type="presOf" srcId="{EAE661BC-6EDC-4089-83DE-8E5E84E19FBE}" destId="{E9A93D30-FD52-485F-9984-49636C6BBD2D}" srcOrd="0" destOrd="0" presId="urn:microsoft.com/office/officeart/2005/8/layout/default"/>
    <dgm:cxn modelId="{C1BFFF89-247A-4C46-9083-E360691C2669}" srcId="{86B5168C-97BE-48B9-B3AD-8ACE8CCACA1A}" destId="{31004150-4DC5-438A-A720-E4AE5DE4BF1A}" srcOrd="5" destOrd="0" parTransId="{081D9C26-AC00-4240-B0D5-20C2B07C883C}" sibTransId="{B0FD892B-84C8-474F-AE42-55E2CE80B1B5}"/>
    <dgm:cxn modelId="{B1968713-2CF8-40E9-8B35-2A9AB8D4E7A7}" type="presOf" srcId="{88423057-64F6-4312-87DD-641E00F3EAD5}" destId="{CCD73713-8839-4B70-AA45-9E7004C55895}" srcOrd="0" destOrd="1" presId="urn:microsoft.com/office/officeart/2005/8/layout/default"/>
    <dgm:cxn modelId="{A39714BD-90F5-4B3F-8A14-FD5E9EEAC939}" srcId="{31004150-4DC5-438A-A720-E4AE5DE4BF1A}" destId="{4310EF3A-D638-4E1A-BD05-C4873E7D0FF3}" srcOrd="0" destOrd="0" parTransId="{4F18613B-E28B-4F97-AD81-D640C20BB370}" sibTransId="{6E60685A-50CE-4CF6-8379-7EC54C40BC5A}"/>
    <dgm:cxn modelId="{292DC170-B05F-4095-842D-7CB37B2B225D}" type="presOf" srcId="{31004150-4DC5-438A-A720-E4AE5DE4BF1A}" destId="{4DDD00E4-943F-4E99-80CB-04C4F641E40C}" srcOrd="0" destOrd="0" presId="urn:microsoft.com/office/officeart/2005/8/layout/default"/>
    <dgm:cxn modelId="{30D5DBC3-754A-4441-9F12-FA81A6DADA51}" type="presOf" srcId="{EB60860B-93A2-4C5C-8B9D-22634C7B8A97}" destId="{4DDD00E4-943F-4E99-80CB-04C4F641E40C}" srcOrd="0" destOrd="2" presId="urn:microsoft.com/office/officeart/2005/8/layout/default"/>
    <dgm:cxn modelId="{4ED0D942-2048-4020-A556-9D906FC4D1F6}" srcId="{86B5168C-97BE-48B9-B3AD-8ACE8CCACA1A}" destId="{913C32CC-0BB0-43C4-AC7A-BB3A687530CE}" srcOrd="4" destOrd="0" parTransId="{2088E97D-62AB-4559-BD86-C68A63B25FFE}" sibTransId="{A5D80E38-4A6F-485B-B4C5-FDAEFD19D951}"/>
    <dgm:cxn modelId="{7BE39785-C054-42F0-82D3-F0FE46BF5365}" srcId="{86B5168C-97BE-48B9-B3AD-8ACE8CCACA1A}" destId="{AF195146-31BB-476F-BA80-E45EA9F09AF6}" srcOrd="0" destOrd="0" parTransId="{50081A90-4D9E-4AC8-A8E5-0D1155F2B64A}" sibTransId="{FE53BEC2-5724-40D0-B439-E75073CA7DDA}"/>
    <dgm:cxn modelId="{B21B5174-60B0-4FCE-B82F-C6C19B384117}" type="presOf" srcId="{AF195146-31BB-476F-BA80-E45EA9F09AF6}" destId="{C0E5CDAB-CCC6-49DC-9228-702F5B20AB6B}" srcOrd="0" destOrd="0" presId="urn:microsoft.com/office/officeart/2005/8/layout/default"/>
    <dgm:cxn modelId="{9F73018F-E0C4-4EA3-B99E-762779AA65B2}" type="presOf" srcId="{D22399FB-76B8-4672-9558-AA22C26FE71A}" destId="{4C3864C5-D8A1-4226-AACA-CB8BAF83E683}" srcOrd="0" destOrd="0" presId="urn:microsoft.com/office/officeart/2005/8/layout/default"/>
    <dgm:cxn modelId="{B12348C0-4997-42A9-A4AE-078EE0576CAD}" srcId="{86B5168C-97BE-48B9-B3AD-8ACE8CCACA1A}" destId="{502B7042-91B0-4FDE-9D97-AE5F77FC03EC}" srcOrd="3" destOrd="0" parTransId="{2D9100B1-A2FF-4664-8DF6-229DB1D7BB72}" sibTransId="{A2189E4B-CF76-490E-AD2A-B8609F126A10}"/>
    <dgm:cxn modelId="{8A1711A2-EA91-467A-AA97-C57E8594F679}" type="presOf" srcId="{782AA5A9-1207-4B9F-8E20-D423E77AAA80}" destId="{4C3864C5-D8A1-4226-AACA-CB8BAF83E683}" srcOrd="0" destOrd="1" presId="urn:microsoft.com/office/officeart/2005/8/layout/default"/>
    <dgm:cxn modelId="{B8C4A68A-ED08-4404-A41A-24297B321C7E}" srcId="{913C32CC-0BB0-43C4-AC7A-BB3A687530CE}" destId="{88423057-64F6-4312-87DD-641E00F3EAD5}" srcOrd="0" destOrd="0" parTransId="{83823886-0563-46D7-A043-F427B14FC05F}" sibTransId="{6C0F4D05-1980-44CE-829A-418666CC29B6}"/>
    <dgm:cxn modelId="{5DD30948-9796-494F-BB56-E91B9580443F}" type="presOf" srcId="{904B9C02-ED17-46D8-BF52-A988320887FB}" destId="{E9A93D30-FD52-485F-9984-49636C6BBD2D}" srcOrd="0" destOrd="1" presId="urn:microsoft.com/office/officeart/2005/8/layout/default"/>
    <dgm:cxn modelId="{751862A1-F421-4124-8693-555F223A7C3A}" type="presOf" srcId="{7DCFF091-3D09-4FB7-B5E4-908BD7BAE3BB}" destId="{C71F5FA8-5AB9-4F1B-B74E-3FB667A3AF84}" srcOrd="0" destOrd="1" presId="urn:microsoft.com/office/officeart/2005/8/layout/default"/>
    <dgm:cxn modelId="{429F568A-4319-44E9-81DB-F9FB35AAFC2B}" type="presOf" srcId="{502B7042-91B0-4FDE-9D97-AE5F77FC03EC}" destId="{C71F5FA8-5AB9-4F1B-B74E-3FB667A3AF84}" srcOrd="0" destOrd="0" presId="urn:microsoft.com/office/officeart/2005/8/layout/default"/>
    <dgm:cxn modelId="{D115D921-BAB6-4525-9519-B167847A20F4}" srcId="{D22399FB-76B8-4672-9558-AA22C26FE71A}" destId="{782AA5A9-1207-4B9F-8E20-D423E77AAA80}" srcOrd="0" destOrd="0" parTransId="{E96F6ABE-83C7-4D4F-80BF-F6A3A7343A2B}" sibTransId="{86D61399-D54D-4376-A067-A9316846DBA9}"/>
    <dgm:cxn modelId="{73935ED1-6C42-465F-A7E0-FB9DC314FE41}" type="presOf" srcId="{1633A3CA-0855-44E4-917E-71B0D13C8838}" destId="{C0E5CDAB-CCC6-49DC-9228-702F5B20AB6B}" srcOrd="0" destOrd="1" presId="urn:microsoft.com/office/officeart/2005/8/layout/default"/>
    <dgm:cxn modelId="{ECB50024-CD81-4852-AA26-5F18EBBFADCB}" srcId="{31004150-4DC5-438A-A720-E4AE5DE4BF1A}" destId="{EB60860B-93A2-4C5C-8B9D-22634C7B8A97}" srcOrd="1" destOrd="0" parTransId="{E64337D2-1E4B-4023-9393-59EC5BDEA4D2}" sibTransId="{4216658B-A72E-47A2-9F2B-62592CE74AF7}"/>
    <dgm:cxn modelId="{80757E9B-24C7-46BD-B5D7-D1989D770959}" srcId="{86B5168C-97BE-48B9-B3AD-8ACE8CCACA1A}" destId="{D22399FB-76B8-4672-9558-AA22C26FE71A}" srcOrd="2" destOrd="0" parTransId="{E8070FDF-6DEA-4A0D-A50C-D5D02832B797}" sibTransId="{29927244-E245-42E4-B364-4C78464528B2}"/>
    <dgm:cxn modelId="{4EBEE693-33EA-4230-9D64-5A2FA63E4FFE}" srcId="{86B5168C-97BE-48B9-B3AD-8ACE8CCACA1A}" destId="{EAE661BC-6EDC-4089-83DE-8E5E84E19FBE}" srcOrd="1" destOrd="0" parTransId="{B8293940-4511-4E3E-8DCF-1E568CA655FD}" sibTransId="{B17D1512-3C6B-4201-91E1-3CEBD9786571}"/>
    <dgm:cxn modelId="{4881C53E-D933-46CC-B397-0D4727BFA299}" type="presOf" srcId="{86B5168C-97BE-48B9-B3AD-8ACE8CCACA1A}" destId="{852A0ACD-65E8-4FC7-A879-ED9817785A7C}" srcOrd="0" destOrd="0" presId="urn:microsoft.com/office/officeart/2005/8/layout/default"/>
    <dgm:cxn modelId="{2D217CAA-05EB-4A84-9FC9-BD510A9E8828}" srcId="{502B7042-91B0-4FDE-9D97-AE5F77FC03EC}" destId="{7DCFF091-3D09-4FB7-B5E4-908BD7BAE3BB}" srcOrd="0" destOrd="0" parTransId="{C56887DF-666E-47C2-8E62-0FFE08578D2B}" sibTransId="{1435D8F0-38D5-494C-9250-C19175AF0A81}"/>
    <dgm:cxn modelId="{A466E315-0BB5-4AE4-882F-453572BF6350}" type="presOf" srcId="{913C32CC-0BB0-43C4-AC7A-BB3A687530CE}" destId="{CCD73713-8839-4B70-AA45-9E7004C55895}" srcOrd="0" destOrd="0" presId="urn:microsoft.com/office/officeart/2005/8/layout/default"/>
    <dgm:cxn modelId="{D2D2C445-5BFF-4707-BA63-3E1A0B594137}" type="presOf" srcId="{4310EF3A-D638-4E1A-BD05-C4873E7D0FF3}" destId="{4DDD00E4-943F-4E99-80CB-04C4F641E40C}" srcOrd="0" destOrd="1" presId="urn:microsoft.com/office/officeart/2005/8/layout/default"/>
    <dgm:cxn modelId="{BDB6D9E0-EBC2-462B-B6A2-5DA7A0E32814}" type="presParOf" srcId="{852A0ACD-65E8-4FC7-A879-ED9817785A7C}" destId="{C0E5CDAB-CCC6-49DC-9228-702F5B20AB6B}" srcOrd="0" destOrd="0" presId="urn:microsoft.com/office/officeart/2005/8/layout/default"/>
    <dgm:cxn modelId="{EA525392-4709-48A5-BF71-DE17E3D533EA}" type="presParOf" srcId="{852A0ACD-65E8-4FC7-A879-ED9817785A7C}" destId="{32D98D5F-FD5E-4326-89D7-86349D3485C7}" srcOrd="1" destOrd="0" presId="urn:microsoft.com/office/officeart/2005/8/layout/default"/>
    <dgm:cxn modelId="{CDA9E2F7-49E5-4F54-A043-B5AD7FD29021}" type="presParOf" srcId="{852A0ACD-65E8-4FC7-A879-ED9817785A7C}" destId="{E9A93D30-FD52-485F-9984-49636C6BBD2D}" srcOrd="2" destOrd="0" presId="urn:microsoft.com/office/officeart/2005/8/layout/default"/>
    <dgm:cxn modelId="{5612077E-6A03-4B7E-9807-825339AFF733}" type="presParOf" srcId="{852A0ACD-65E8-4FC7-A879-ED9817785A7C}" destId="{9161FF02-76E0-4BC6-96FB-6A57DDDB042F}" srcOrd="3" destOrd="0" presId="urn:microsoft.com/office/officeart/2005/8/layout/default"/>
    <dgm:cxn modelId="{EC96A925-E7D6-464E-804B-30F2F06F1C98}" type="presParOf" srcId="{852A0ACD-65E8-4FC7-A879-ED9817785A7C}" destId="{4C3864C5-D8A1-4226-AACA-CB8BAF83E683}" srcOrd="4" destOrd="0" presId="urn:microsoft.com/office/officeart/2005/8/layout/default"/>
    <dgm:cxn modelId="{3D6D3670-51C1-452B-A842-658FBB2109F7}" type="presParOf" srcId="{852A0ACD-65E8-4FC7-A879-ED9817785A7C}" destId="{E656D1A9-534F-460A-BCDF-9054B5FC2671}" srcOrd="5" destOrd="0" presId="urn:microsoft.com/office/officeart/2005/8/layout/default"/>
    <dgm:cxn modelId="{ED4BC471-7567-449E-BE6F-E2C340A0CB27}" type="presParOf" srcId="{852A0ACD-65E8-4FC7-A879-ED9817785A7C}" destId="{C71F5FA8-5AB9-4F1B-B74E-3FB667A3AF84}" srcOrd="6" destOrd="0" presId="urn:microsoft.com/office/officeart/2005/8/layout/default"/>
    <dgm:cxn modelId="{11B4E21A-59BC-4C53-8913-B76BD8CFBB51}" type="presParOf" srcId="{852A0ACD-65E8-4FC7-A879-ED9817785A7C}" destId="{9F723A05-A9A1-427B-96A5-3FD924366C2D}" srcOrd="7" destOrd="0" presId="urn:microsoft.com/office/officeart/2005/8/layout/default"/>
    <dgm:cxn modelId="{1AECB6A6-A5D1-449C-AA86-803F87FF0644}" type="presParOf" srcId="{852A0ACD-65E8-4FC7-A879-ED9817785A7C}" destId="{CCD73713-8839-4B70-AA45-9E7004C55895}" srcOrd="8" destOrd="0" presId="urn:microsoft.com/office/officeart/2005/8/layout/default"/>
    <dgm:cxn modelId="{4E337E1E-C80E-4D90-BC83-8BAB2CF8D29B}" type="presParOf" srcId="{852A0ACD-65E8-4FC7-A879-ED9817785A7C}" destId="{1639BA1D-F268-4243-91CD-6E3B14263FB4}" srcOrd="9" destOrd="0" presId="urn:microsoft.com/office/officeart/2005/8/layout/default"/>
    <dgm:cxn modelId="{8A4BB191-E73D-4806-ADEA-7F2DD0AEF0F3}" type="presParOf" srcId="{852A0ACD-65E8-4FC7-A879-ED9817785A7C}" destId="{4DDD00E4-943F-4E99-80CB-04C4F641E40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92195-A746-447C-8E4A-97098DDE5C9C}">
      <dsp:nvSpPr>
        <dsp:cNvPr id="0" name=""/>
        <dsp:cNvSpPr/>
      </dsp:nvSpPr>
      <dsp:spPr>
        <a:xfrm>
          <a:off x="0" y="314586"/>
          <a:ext cx="2486760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Main Thread</a:t>
          </a:r>
          <a:endParaRPr lang="en-US" sz="2600" kern="1200" dirty="0"/>
        </a:p>
      </dsp:txBody>
      <dsp:txXfrm>
        <a:off x="0" y="314586"/>
        <a:ext cx="2486760" cy="514800"/>
      </dsp:txXfrm>
    </dsp:sp>
    <dsp:sp modelId="{87473130-C3D4-49DE-A7BC-3EAC449CA990}">
      <dsp:nvSpPr>
        <dsp:cNvPr id="0" name=""/>
        <dsp:cNvSpPr/>
      </dsp:nvSpPr>
      <dsp:spPr>
        <a:xfrm>
          <a:off x="2486760" y="81317"/>
          <a:ext cx="497352" cy="981337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F9188-1855-4F8D-AF0E-35EFC4389431}">
      <dsp:nvSpPr>
        <dsp:cNvPr id="0" name=""/>
        <dsp:cNvSpPr/>
      </dsp:nvSpPr>
      <dsp:spPr>
        <a:xfrm>
          <a:off x="3183053" y="81317"/>
          <a:ext cx="6763989" cy="981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Initializes server threads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Listens for connections</a:t>
          </a:r>
          <a:endParaRPr lang="en-US" sz="2600" kern="1200" dirty="0"/>
        </a:p>
      </dsp:txBody>
      <dsp:txXfrm>
        <a:off x="3183053" y="81317"/>
        <a:ext cx="6763989" cy="981337"/>
      </dsp:txXfrm>
    </dsp:sp>
    <dsp:sp modelId="{5E4A9645-7F28-402D-933E-B300E896188C}">
      <dsp:nvSpPr>
        <dsp:cNvPr id="0" name=""/>
        <dsp:cNvSpPr/>
      </dsp:nvSpPr>
      <dsp:spPr>
        <a:xfrm>
          <a:off x="0" y="1357349"/>
          <a:ext cx="2486760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Event Thread</a:t>
          </a:r>
          <a:endParaRPr lang="en-US" sz="2600" kern="1200" dirty="0"/>
        </a:p>
      </dsp:txBody>
      <dsp:txXfrm>
        <a:off x="0" y="1357349"/>
        <a:ext cx="2486760" cy="514800"/>
      </dsp:txXfrm>
    </dsp:sp>
    <dsp:sp modelId="{E645AB5C-FEA3-4804-92D5-C7FE31DE78B3}">
      <dsp:nvSpPr>
        <dsp:cNvPr id="0" name=""/>
        <dsp:cNvSpPr/>
      </dsp:nvSpPr>
      <dsp:spPr>
        <a:xfrm>
          <a:off x="2486760" y="1156255"/>
          <a:ext cx="497352" cy="916987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F7532-091E-47DB-B3DF-C7BFD227472A}">
      <dsp:nvSpPr>
        <dsp:cNvPr id="0" name=""/>
        <dsp:cNvSpPr/>
      </dsp:nvSpPr>
      <dsp:spPr>
        <a:xfrm>
          <a:off x="3183053" y="1156255"/>
          <a:ext cx="6763989" cy="916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Handles messages from clients in sequential order</a:t>
          </a:r>
          <a:endParaRPr lang="en-US" sz="2600" kern="1200" dirty="0"/>
        </a:p>
      </dsp:txBody>
      <dsp:txXfrm>
        <a:off x="3183053" y="1156255"/>
        <a:ext cx="6763989" cy="916987"/>
      </dsp:txXfrm>
    </dsp:sp>
    <dsp:sp modelId="{B01FF3D1-5BEF-4A0E-B64C-DC84FA1CD16B}">
      <dsp:nvSpPr>
        <dsp:cNvPr id="0" name=""/>
        <dsp:cNvSpPr/>
      </dsp:nvSpPr>
      <dsp:spPr>
        <a:xfrm>
          <a:off x="0" y="2233455"/>
          <a:ext cx="2484332" cy="85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Worker Thread(s)</a:t>
          </a:r>
          <a:endParaRPr lang="en-US" sz="2600" kern="1200" dirty="0"/>
        </a:p>
      </dsp:txBody>
      <dsp:txXfrm>
        <a:off x="0" y="2233455"/>
        <a:ext cx="2484332" cy="852637"/>
      </dsp:txXfrm>
    </dsp:sp>
    <dsp:sp modelId="{74C46C70-637E-4E9F-82BB-ACCB3E4634C7}">
      <dsp:nvSpPr>
        <dsp:cNvPr id="0" name=""/>
        <dsp:cNvSpPr/>
      </dsp:nvSpPr>
      <dsp:spPr>
        <a:xfrm>
          <a:off x="2484332" y="2166842"/>
          <a:ext cx="496866" cy="985862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52FA8-5B36-4E64-8172-D3D3223F94B1}">
      <dsp:nvSpPr>
        <dsp:cNvPr id="0" name=""/>
        <dsp:cNvSpPr/>
      </dsp:nvSpPr>
      <dsp:spPr>
        <a:xfrm>
          <a:off x="3179945" y="2166842"/>
          <a:ext cx="6757383" cy="985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One per client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Handles communication to/from each client</a:t>
          </a:r>
          <a:endParaRPr lang="en-US" sz="2600" kern="1200" dirty="0"/>
        </a:p>
      </dsp:txBody>
      <dsp:txXfrm>
        <a:off x="3179945" y="2166842"/>
        <a:ext cx="6757383" cy="985862"/>
      </dsp:txXfrm>
    </dsp:sp>
    <dsp:sp modelId="{A2F7EC1C-7CFE-4D1C-B0E5-2BFF6C7A23F6}">
      <dsp:nvSpPr>
        <dsp:cNvPr id="0" name=""/>
        <dsp:cNvSpPr/>
      </dsp:nvSpPr>
      <dsp:spPr>
        <a:xfrm>
          <a:off x="0" y="3486109"/>
          <a:ext cx="2484332" cy="85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Futures Thread</a:t>
          </a:r>
          <a:endParaRPr lang="en-US" sz="2600" kern="1200" dirty="0"/>
        </a:p>
      </dsp:txBody>
      <dsp:txXfrm>
        <a:off x="0" y="3486109"/>
        <a:ext cx="2484332" cy="852637"/>
      </dsp:txXfrm>
    </dsp:sp>
    <dsp:sp modelId="{F3261F53-3DB1-4899-9813-092B95B7323D}">
      <dsp:nvSpPr>
        <dsp:cNvPr id="0" name=""/>
        <dsp:cNvSpPr/>
      </dsp:nvSpPr>
      <dsp:spPr>
        <a:xfrm>
          <a:off x="2484332" y="3246305"/>
          <a:ext cx="496866" cy="1332246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0DA68-DF36-492B-A25E-4E698BD57336}">
      <dsp:nvSpPr>
        <dsp:cNvPr id="0" name=""/>
        <dsp:cNvSpPr/>
      </dsp:nvSpPr>
      <dsp:spPr>
        <a:xfrm>
          <a:off x="3179945" y="3246305"/>
          <a:ext cx="6757383" cy="133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ScheduledExecutorService</a:t>
          </a:r>
          <a:r>
            <a:rPr lang="en-US" sz="2600" kern="1200" dirty="0" smtClean="0"/>
            <a:t>-controlled</a:t>
          </a:r>
          <a:endParaRPr lang="en-US" sz="2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Waits for time limits to occur, then advances the game state</a:t>
          </a:r>
          <a:endParaRPr lang="en-US" sz="2600" kern="1200" dirty="0"/>
        </a:p>
      </dsp:txBody>
      <dsp:txXfrm>
        <a:off x="3179945" y="3246305"/>
        <a:ext cx="6757383" cy="1332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9A2B0-39F2-4BD8-B63C-367639B1161D}">
      <dsp:nvSpPr>
        <dsp:cNvPr id="0" name=""/>
        <dsp:cNvSpPr/>
      </dsp:nvSpPr>
      <dsp:spPr>
        <a:xfrm>
          <a:off x="742" y="861716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$SEUSERNAME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Username to connect with</a:t>
          </a:r>
        </a:p>
      </dsp:txBody>
      <dsp:txXfrm>
        <a:off x="742" y="861716"/>
        <a:ext cx="2894590" cy="1736754"/>
      </dsp:txXfrm>
    </dsp:sp>
    <dsp:sp modelId="{30333E51-4182-4E1D-A173-11357FBD5130}">
      <dsp:nvSpPr>
        <dsp:cNvPr id="0" name=""/>
        <dsp:cNvSpPr/>
      </dsp:nvSpPr>
      <dsp:spPr>
        <a:xfrm>
          <a:off x="3184792" y="861716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$SEPASSWORD: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Password to connect with</a:t>
          </a:r>
        </a:p>
      </dsp:txBody>
      <dsp:txXfrm>
        <a:off x="3184792" y="861716"/>
        <a:ext cx="2894590" cy="1736754"/>
      </dsp:txXfrm>
    </dsp:sp>
    <dsp:sp modelId="{8EA95343-D1E9-4DEE-AE47-AA63EF966FAF}">
      <dsp:nvSpPr>
        <dsp:cNvPr id="0" name=""/>
        <dsp:cNvSpPr/>
      </dsp:nvSpPr>
      <dsp:spPr>
        <a:xfrm>
          <a:off x="742" y="2887929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$SEHOSTNAME: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Hostname of the server</a:t>
          </a:r>
        </a:p>
      </dsp:txBody>
      <dsp:txXfrm>
        <a:off x="742" y="2887929"/>
        <a:ext cx="2894590" cy="1736754"/>
      </dsp:txXfrm>
    </dsp:sp>
    <dsp:sp modelId="{9A9DDF8B-2E83-4361-B594-08AF6280F78B}">
      <dsp:nvSpPr>
        <dsp:cNvPr id="0" name=""/>
        <dsp:cNvSpPr/>
      </dsp:nvSpPr>
      <dsp:spPr>
        <a:xfrm>
          <a:off x="3184792" y="2887929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$SEPORT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Port to connect on</a:t>
          </a:r>
          <a:endParaRPr lang="en-US" sz="2300" kern="1200" dirty="0"/>
        </a:p>
      </dsp:txBody>
      <dsp:txXfrm>
        <a:off x="3184792" y="2887929"/>
        <a:ext cx="2894590" cy="173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8F47-9423-45BB-A42D-03762A8116C0}">
      <dsp:nvSpPr>
        <dsp:cNvPr id="0" name=""/>
        <dsp:cNvSpPr/>
      </dsp:nvSpPr>
      <dsp:spPr>
        <a:xfrm>
          <a:off x="0" y="69930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Response.OK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106683"/>
        <a:ext cx="6006619" cy="679388"/>
      </dsp:txXfrm>
    </dsp:sp>
    <dsp:sp modelId="{B5FE1DE9-7390-4A63-A6E3-766E896890A0}">
      <dsp:nvSpPr>
        <dsp:cNvPr id="0" name=""/>
        <dsp:cNvSpPr/>
      </dsp:nvSpPr>
      <dsp:spPr>
        <a:xfrm>
          <a:off x="0" y="822825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correctly transmitted and received</a:t>
          </a:r>
          <a:endParaRPr lang="en-US" sz="2500" kern="1200" dirty="0"/>
        </a:p>
      </dsp:txBody>
      <dsp:txXfrm>
        <a:off x="0" y="822825"/>
        <a:ext cx="6080125" cy="778320"/>
      </dsp:txXfrm>
    </dsp:sp>
    <dsp:sp modelId="{837EB564-E720-4BF4-8825-E361E9E2F680}">
      <dsp:nvSpPr>
        <dsp:cNvPr id="0" name=""/>
        <dsp:cNvSpPr/>
      </dsp:nvSpPr>
      <dsp:spPr>
        <a:xfrm>
          <a:off x="0" y="1601145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Response.Inappropriate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1637898"/>
        <a:ext cx="6006619" cy="679388"/>
      </dsp:txXfrm>
    </dsp:sp>
    <dsp:sp modelId="{6948EB1D-E459-4B92-AE33-DE3E0C67437C}">
      <dsp:nvSpPr>
        <dsp:cNvPr id="0" name=""/>
        <dsp:cNvSpPr/>
      </dsp:nvSpPr>
      <dsp:spPr>
        <a:xfrm>
          <a:off x="0" y="2354040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inappropriate for the current server/client state</a:t>
          </a:r>
          <a:endParaRPr lang="en-US" sz="2500" kern="1200" dirty="0"/>
        </a:p>
      </dsp:txBody>
      <dsp:txXfrm>
        <a:off x="0" y="2354040"/>
        <a:ext cx="6080125" cy="778320"/>
      </dsp:txXfrm>
    </dsp:sp>
    <dsp:sp modelId="{532A6553-E2F2-4585-9F7C-4CA62694FCEE}">
      <dsp:nvSpPr>
        <dsp:cNvPr id="0" name=""/>
        <dsp:cNvSpPr/>
      </dsp:nvSpPr>
      <dsp:spPr>
        <a:xfrm>
          <a:off x="0" y="3132360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Response.Bad_Message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3169113"/>
        <a:ext cx="6006619" cy="679388"/>
      </dsp:txXfrm>
    </dsp:sp>
    <dsp:sp modelId="{B9965C6A-FEA3-49B9-9BC6-2A938AA0F8F2}">
      <dsp:nvSpPr>
        <dsp:cNvPr id="0" name=""/>
        <dsp:cNvSpPr/>
      </dsp:nvSpPr>
      <dsp:spPr>
        <a:xfrm>
          <a:off x="0" y="3885255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corrupt, or couldn’t be properly </a:t>
          </a:r>
          <a:r>
            <a:rPr lang="en-US" sz="2500" kern="1200" dirty="0" err="1" smtClean="0"/>
            <a:t>deserialized</a:t>
          </a:r>
          <a:endParaRPr lang="en-US" sz="2500" kern="1200" dirty="0"/>
        </a:p>
      </dsp:txBody>
      <dsp:txXfrm>
        <a:off x="0" y="3885255"/>
        <a:ext cx="6080125" cy="778320"/>
      </dsp:txXfrm>
    </dsp:sp>
    <dsp:sp modelId="{93A25F27-B886-44C9-95CB-C4A1BFF585D3}">
      <dsp:nvSpPr>
        <dsp:cNvPr id="0" name=""/>
        <dsp:cNvSpPr/>
      </dsp:nvSpPr>
      <dsp:spPr>
        <a:xfrm>
          <a:off x="0" y="4663574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Response.Other_Error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4700327"/>
        <a:ext cx="6006619" cy="679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5CDAB-CCC6-49DC-9228-702F5B20AB6B}">
      <dsp:nvSpPr>
        <dsp:cNvPr id="0" name=""/>
        <dsp:cNvSpPr/>
      </dsp:nvSpPr>
      <dsp:spPr>
        <a:xfrm>
          <a:off x="0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ActionResponse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Response to drafting, voting, discard messages</a:t>
          </a:r>
          <a:endParaRPr lang="en-US" sz="1800" kern="1200" dirty="0"/>
        </a:p>
      </dsp:txBody>
      <dsp:txXfrm>
        <a:off x="0" y="479002"/>
        <a:ext cx="2992866" cy="1795719"/>
      </dsp:txXfrm>
    </dsp:sp>
    <dsp:sp modelId="{E9A93D30-FD52-485F-9984-49636C6BBD2D}">
      <dsp:nvSpPr>
        <dsp:cNvPr id="0" name=""/>
        <dsp:cNvSpPr/>
      </dsp:nvSpPr>
      <dsp:spPr>
        <a:xfrm>
          <a:off x="3292153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AvailableRegions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Message indicating which regions are taken</a:t>
          </a:r>
          <a:endParaRPr lang="en-US" sz="1800" kern="1200" dirty="0"/>
        </a:p>
      </dsp:txBody>
      <dsp:txXfrm>
        <a:off x="3292153" y="479002"/>
        <a:ext cx="2992866" cy="1795719"/>
      </dsp:txXfrm>
    </dsp:sp>
    <dsp:sp modelId="{4C3864C5-D8A1-4226-AACA-CB8BAF83E683}">
      <dsp:nvSpPr>
        <dsp:cNvPr id="0" name=""/>
        <dsp:cNvSpPr/>
      </dsp:nvSpPr>
      <dsp:spPr>
        <a:xfrm>
          <a:off x="6584306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Login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Login message containing username and hashed password</a:t>
          </a:r>
          <a:endParaRPr lang="en-US" sz="1800" kern="1200" dirty="0"/>
        </a:p>
      </dsp:txBody>
      <dsp:txXfrm>
        <a:off x="6584306" y="479002"/>
        <a:ext cx="2992866" cy="1795719"/>
      </dsp:txXfrm>
    </dsp:sp>
    <dsp:sp modelId="{C71F5FA8-5AB9-4F1B-B74E-3FB667A3AF84}">
      <dsp:nvSpPr>
        <dsp:cNvPr id="0" name=""/>
        <dsp:cNvSpPr/>
      </dsp:nvSpPr>
      <dsp:spPr>
        <a:xfrm>
          <a:off x="0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PhaseStart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Indicates that a phase has begun, and when it ends (if applicable)</a:t>
          </a:r>
          <a:endParaRPr lang="en-US" sz="1800" kern="1200" dirty="0"/>
        </a:p>
      </dsp:txBody>
      <dsp:txXfrm>
        <a:off x="0" y="2574009"/>
        <a:ext cx="2992866" cy="1795719"/>
      </dsp:txXfrm>
    </dsp:sp>
    <dsp:sp modelId="{CCD73713-8839-4B70-AA45-9E7004C55895}">
      <dsp:nvSpPr>
        <dsp:cNvPr id="0" name=""/>
        <dsp:cNvSpPr/>
      </dsp:nvSpPr>
      <dsp:spPr>
        <a:xfrm>
          <a:off x="3292153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DraftCard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Tells server to play a card.</a:t>
          </a:r>
          <a:endParaRPr lang="en-US" sz="1800" kern="1200" dirty="0"/>
        </a:p>
      </dsp:txBody>
      <dsp:txXfrm>
        <a:off x="3292153" y="2574009"/>
        <a:ext cx="2992866" cy="1795719"/>
      </dsp:txXfrm>
    </dsp:sp>
    <dsp:sp modelId="{4DDD00E4-943F-4E99-80CB-04C4F641E40C}">
      <dsp:nvSpPr>
        <dsp:cNvPr id="0" name=""/>
        <dsp:cNvSpPr/>
      </dsp:nvSpPr>
      <dsp:spPr>
        <a:xfrm>
          <a:off x="6584306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GameState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current state of the world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Also the player’s hand</a:t>
          </a:r>
          <a:endParaRPr lang="en-US" sz="1800" kern="1200" dirty="0"/>
        </a:p>
      </dsp:txBody>
      <dsp:txXfrm>
        <a:off x="6584306" y="2574009"/>
        <a:ext cx="2992866" cy="1795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26692-3272-4FAF-AD8C-535AC46FFA2E}" type="datetimeFigureOut">
              <a:rPr lang="en-US" smtClean="0"/>
              <a:t>2015-12-08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0F8E-67E4-464A-AF4D-AD10CE4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D0F8E-67E4-464A-AF4D-AD10CE4ED1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D0F8E-67E4-464A-AF4D-AD10CE4ED1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D0F8E-67E4-464A-AF4D-AD10CE4ED1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D0F8E-67E4-464A-AF4D-AD10CE4ED1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D0F8E-67E4-464A-AF4D-AD10CE4ED1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D0F8E-67E4-464A-AF4D-AD10CE4ED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D0F8E-67E4-464A-AF4D-AD10CE4ED1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465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8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7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2015-12-08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Starvation </a:t>
            </a:r>
            <a:r>
              <a:rPr lang="en-US" dirty="0" smtClean="0"/>
              <a:t>Evasion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Shea Polansky</a:t>
            </a:r>
            <a:br>
              <a:rPr lang="en-US" dirty="0" smtClean="0"/>
            </a:br>
            <a:r>
              <a:rPr lang="en-US" dirty="0" smtClean="0"/>
              <a:t>UNM CS351 F2015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Thread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378267"/>
              </p:ext>
            </p:extLst>
          </p:nvPr>
        </p:nvGraphicFramePr>
        <p:xfrm>
          <a:off x="810000" y="1828799"/>
          <a:ext cx="9947043" cy="46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39788" y="6488668"/>
            <a:ext cx="581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Not shown: Anything Simulator related, any AI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With AI Processes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294054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Accomplished with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Each AI is launched in a separate process that shares STDIN/STDOUT/STDERR with the server for ease of debugging.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54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State Diagram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65079" y="2054831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565078" y="3517675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661006" y="3517674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4756934" y="3517673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Drafting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6924781" y="773740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756934" y="4836680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6924781" y="3517672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Lose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166809" y="2054829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  <p:cxnSp>
        <p:nvCxnSpPr>
          <p:cNvPr id="20" name="Elbow Connector 19"/>
          <p:cNvCxnSpPr>
            <a:endCxn id="10" idx="0"/>
          </p:cNvCxnSpPr>
          <p:nvPr/>
        </p:nvCxnSpPr>
        <p:spPr>
          <a:xfrm rot="16200000" flipH="1">
            <a:off x="1277175" y="3335919"/>
            <a:ext cx="3635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1"/>
            <a:endCxn id="9" idx="1"/>
          </p:cNvCxnSpPr>
          <p:nvPr/>
        </p:nvCxnSpPr>
        <p:spPr>
          <a:xfrm rot="10800000" flipH="1">
            <a:off x="565077" y="2604499"/>
            <a:ext cx="1" cy="1462844"/>
          </a:xfrm>
          <a:prstGeom prst="bentConnector3">
            <a:avLst>
              <a:gd name="adj1" fmla="val -228600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  <a:endCxn id="11" idx="1"/>
          </p:cNvCxnSpPr>
          <p:nvPr/>
        </p:nvCxnSpPr>
        <p:spPr>
          <a:xfrm flipV="1">
            <a:off x="2352781" y="4067342"/>
            <a:ext cx="3082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2" idx="1"/>
          </p:cNvCxnSpPr>
          <p:nvPr/>
        </p:nvCxnSpPr>
        <p:spPr>
          <a:xfrm>
            <a:off x="4448708" y="4067339"/>
            <a:ext cx="3082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4" idx="0"/>
          </p:cNvCxnSpPr>
          <p:nvPr/>
        </p:nvCxnSpPr>
        <p:spPr>
          <a:xfrm>
            <a:off x="5650786" y="4617008"/>
            <a:ext cx="0" cy="21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1"/>
            <a:endCxn id="11" idx="2"/>
          </p:cNvCxnSpPr>
          <p:nvPr/>
        </p:nvCxnSpPr>
        <p:spPr>
          <a:xfrm rot="10800000">
            <a:off x="3554858" y="4617010"/>
            <a:ext cx="1202076" cy="769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0"/>
            <a:endCxn id="13" idx="2"/>
          </p:cNvCxnSpPr>
          <p:nvPr/>
        </p:nvCxnSpPr>
        <p:spPr>
          <a:xfrm rot="5400000" flipH="1" flipV="1">
            <a:off x="4864446" y="563488"/>
            <a:ext cx="1644599" cy="426377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0"/>
            <a:endCxn id="15" idx="0"/>
          </p:cNvCxnSpPr>
          <p:nvPr/>
        </p:nvCxnSpPr>
        <p:spPr>
          <a:xfrm rot="5400000" flipH="1" flipV="1">
            <a:off x="5686744" y="1385786"/>
            <a:ext cx="2" cy="4263775"/>
          </a:xfrm>
          <a:prstGeom prst="bentConnector3">
            <a:avLst>
              <a:gd name="adj1" fmla="val 114301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6" idx="0"/>
          </p:cNvCxnSpPr>
          <p:nvPr/>
        </p:nvCxnSpPr>
        <p:spPr>
          <a:xfrm>
            <a:off x="8712484" y="1323407"/>
            <a:ext cx="1348177" cy="731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16" idx="2"/>
          </p:cNvCxnSpPr>
          <p:nvPr/>
        </p:nvCxnSpPr>
        <p:spPr>
          <a:xfrm flipV="1">
            <a:off x="8712484" y="3154164"/>
            <a:ext cx="1348177" cy="913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55133" y="6443357"/>
            <a:ext cx="77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Solid lines denote primary data paths; Dashed lines denote conditional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Networking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93216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Java Serialization over TCP Network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messages are acknowledged by the server with a member of the Response </a:t>
            </a:r>
            <a:r>
              <a:rPr lang="en-US" sz="1600" dirty="0" err="1" smtClean="0"/>
              <a:t>Enum</a:t>
            </a:r>
            <a:r>
              <a:rPr lang="en-US" sz="1600" dirty="0" smtClean="0"/>
              <a:t>, followed by any other response information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Response’s are only to acknowledge correct 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message may be ‘wrong’ (e.g. trying to log in with bad credentials) and still be acknowledged with an 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9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Message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69975"/>
              </p:ext>
            </p:extLst>
          </p:nvPr>
        </p:nvGraphicFramePr>
        <p:xfrm>
          <a:off x="1262063" y="1828800"/>
          <a:ext cx="9577173" cy="484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92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helley Script LT Pro" panose="03020602040907060202" pitchFamily="66" charset="0"/>
              </a:rPr>
              <a:t>Thank You</a:t>
            </a:r>
            <a:endParaRPr lang="en-US" dirty="0">
              <a:latin typeface="Shelley Script LT Pro" panose="03020602040907060202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DIN">
      <a:majorFont>
        <a:latin typeface="DIN Next Slab Pro Light"/>
        <a:ea typeface=""/>
        <a:cs typeface=""/>
      </a:majorFont>
      <a:minorFont>
        <a:latin typeface="DIN Next LT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86</TotalTime>
  <Words>302</Words>
  <Application>Microsoft Office PowerPoint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DIN Next LT Pro</vt:lpstr>
      <vt:lpstr>DIN Next Slab Pro Light</vt:lpstr>
      <vt:lpstr>Shelley Script LT Pro</vt:lpstr>
      <vt:lpstr>Wingdings 2</vt:lpstr>
      <vt:lpstr>View</vt:lpstr>
      <vt:lpstr>Starvation Evasion Server</vt:lpstr>
      <vt:lpstr>Server Thread Model</vt:lpstr>
      <vt:lpstr>Communication With AI Processes</vt:lpstr>
      <vt:lpstr>Server State Diagram</vt:lpstr>
      <vt:lpstr>Client/Server Networking</vt:lpstr>
      <vt:lpstr>Example Message Types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Starvation Evasion Server</dc:title>
  <dc:creator>Shea Polansky</dc:creator>
  <cp:lastModifiedBy>Shea Polansky</cp:lastModifiedBy>
  <cp:revision>16</cp:revision>
  <dcterms:created xsi:type="dcterms:W3CDTF">2015-12-08T05:19:03Z</dcterms:created>
  <dcterms:modified xsi:type="dcterms:W3CDTF">2015-12-08T21:15:30Z</dcterms:modified>
</cp:coreProperties>
</file>