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ABAAA-8CEF-4BB0-8816-3AA23E372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84198-B851-4A33-A143-F5F2705F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AC7BA-A931-49C6-A59A-27BA4200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76C80-1384-4BCF-9FFA-0960AD1C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457F9-DA74-4CD4-8260-23F51040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BA374-A815-47D9-B7D3-D6671C55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351A9-9FF4-454C-9560-E7513397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B8CD4-9B4C-4391-AAEB-8796428E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79205-2034-46FD-8C88-F24A6047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64068-07DB-4F34-A337-7AE5889C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7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A7696E-8474-496A-ABBB-C00DA67C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E5EFC-82A0-4B52-B6B4-A1AF5015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0E4D6-5EBC-47AF-B0D6-CDDB5960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D87BF-99E5-49AF-A761-3AE1D32C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0AE58-B120-4CEF-B777-64F3EF38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1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2F618-A520-4F7A-893A-8524DC97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36D43-A751-4F0F-8281-41F47572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ADB2B-1AAA-4F9C-8DBC-9BAE4911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F5D3-7D01-4A5B-BA83-AF255A8C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A8FAC-2978-4B89-9AAB-88DC886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0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A04FB-21F0-4799-AB0C-C438D3A5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39350-1217-4D51-9631-532AB1A1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EFE2F-B252-4EDF-B6E4-25CA08FC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CB299-2173-4287-A737-B95B2EF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97997-0E62-4914-8DB7-4E27C7C6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C097-420C-475A-9B15-5ECEEDF9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3FB7F-7F56-4684-9EE4-7EFD6CF10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E92FB-180B-420F-8356-AF4E1AE7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003D7-BB25-46C8-B07A-F89071CC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09FAE-488B-41BD-85A3-1C531E85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6CB79-F0D7-4282-B7FD-64196225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9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4899A-94A2-4579-96ED-ED553C4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E86AC-B4B3-45EC-876C-892DC4C5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774C1-CC20-483D-A10F-1F6505029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CD91A4-5D16-4D94-B913-E069366F8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A8D81E-F0CB-4C48-8990-2F308307C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CF9243-17AC-4EF3-9FC3-4886A1EB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F29EF-8B93-49CE-B31E-09AF0CFD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5E4E2D-E52E-4414-B9FD-892F258F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7E662-F79B-42BF-902F-2805C217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3FFD27-E883-4BE8-AF22-F31608B6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09B04F-F28C-4C08-8C9D-357BA9AB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AC8E2A-3A4D-4DEA-B54F-1120B131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F6975-882B-4790-986D-A270433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D0C24-8797-46F5-AAEA-12BFC98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A58E7-86BA-4FD3-AD5F-647404A8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5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096A4-F96B-4494-AE18-B1B8A81A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AD42A-DBC9-47FA-923C-FF6C368E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BDCC9-8FEB-4403-9FF3-E493CD1A6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D93DA-B980-489B-A231-2392401B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82526-5EA3-468B-86F1-8D4870A4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63B5E-E505-49EB-8216-DCD26818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7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C2F2A-EC1A-4362-9873-98C67036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AB37FB-4F0E-48A5-871C-A6A241FC0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19CE80-97D5-479C-ABDE-C76794F5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A765B-F8F4-45EC-BFF2-825A82B4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ED122-62B1-44EF-B11D-651E359D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4332A-414F-4B88-A7A7-8FEAFDD4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7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2E2975-FD15-4E09-ABDD-7C15A609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58ED2-18B5-4BE4-8AF6-749E1F25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6DD81-C18A-414C-80C0-EEB1B1121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1BD6-6513-446F-8828-6B41B749D7F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04BA0-3058-410C-8F2E-174661000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99C39-C56E-4CD6-B115-7F62F7804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EE175-C19F-4784-B438-4005D4DE1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9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1FDCF6-4C75-41DB-BFBB-3517CD9254A2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求职意向：</a:t>
            </a:r>
            <a:r>
              <a:rPr lang="en-US" altLang="zh-CN"/>
              <a:t>python</a:t>
            </a:r>
            <a:r>
              <a:rPr lang="zh-CN" altLang="en-US"/>
              <a:t>后端</a:t>
            </a:r>
            <a:r>
              <a:rPr lang="en-US" altLang="zh-CN"/>
              <a:t>/python</a:t>
            </a:r>
            <a:r>
              <a:rPr lang="zh-CN" altLang="en-US"/>
              <a:t>开发</a:t>
            </a:r>
            <a:endParaRPr lang="en-US" altLang="zh-CN"/>
          </a:p>
          <a:p>
            <a:r>
              <a:rPr lang="zh-CN" altLang="en-US"/>
              <a:t>发展方向：算法</a:t>
            </a:r>
            <a:r>
              <a:rPr lang="en-US" altLang="zh-CN"/>
              <a:t>/</a:t>
            </a:r>
            <a:r>
              <a:rPr lang="zh-CN" altLang="en-US"/>
              <a:t>人工智能</a:t>
            </a:r>
            <a:endParaRPr lang="en-US" altLang="zh-CN"/>
          </a:p>
          <a:p>
            <a:r>
              <a:rPr lang="zh-CN" altLang="en-US"/>
              <a:t>可以重点参考要求的公司：华为，豆瓣，知乎，阿里，网易，蚂蚁金服，腾讯，百度，深信服，字节跳动，优步，</a:t>
            </a:r>
            <a:r>
              <a:rPr lang="en-US" altLang="zh-CN"/>
              <a:t>(</a:t>
            </a:r>
            <a:r>
              <a:rPr lang="zh-CN" altLang="en-US"/>
              <a:t>晓洋哥在的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83B0E-657E-47DE-A553-72CF4663D48D}"/>
              </a:ext>
            </a:extLst>
          </p:cNvPr>
          <p:cNvSpPr txBox="1"/>
          <p:nvPr/>
        </p:nvSpPr>
        <p:spPr>
          <a:xfrm>
            <a:off x="1413164" y="4172989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校招提前批：字节跳动，百度，</a:t>
            </a:r>
            <a:r>
              <a:rPr lang="en-US" altLang="zh-CN"/>
              <a:t>tplink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9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涵</dc:creator>
  <cp:lastModifiedBy>尹 涵</cp:lastModifiedBy>
  <cp:revision>4</cp:revision>
  <dcterms:created xsi:type="dcterms:W3CDTF">2019-06-05T12:37:45Z</dcterms:created>
  <dcterms:modified xsi:type="dcterms:W3CDTF">2019-06-26T13:29:10Z</dcterms:modified>
</cp:coreProperties>
</file>