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0" r:id="rId4"/>
    <p:sldId id="257" r:id="rId5"/>
    <p:sldId id="263" r:id="rId6"/>
    <p:sldId id="264" r:id="rId7"/>
    <p:sldId id="265" r:id="rId8"/>
    <p:sldId id="271" r:id="rId9"/>
    <p:sldId id="267" r:id="rId10"/>
    <p:sldId id="268" r:id="rId11"/>
    <p:sldId id="270" r:id="rId12"/>
    <p:sldId id="269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694C-AE94-4E40-9E35-3A4E9756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64E8-DFB8-2144-A1A0-7911557A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42A8-A85F-7C43-A0C5-C01390FA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05AC-AEDA-3946-8306-8B176DFD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B240-9660-0E4F-A9AF-65BF5761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8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2D7-7752-7E4E-92DA-E5FE203E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98F-54C0-BB46-8478-3FE0AE8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C2F0-EACC-B443-9013-5617C70C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07ED-3B4D-144E-A5A9-ECB9F09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53B9-6B80-6142-A8FE-9C7D0F0D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5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DAA6-FA5A-B044-ABA6-389FEA28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7655-1B0A-7A47-95AC-4B40795F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387A-97FF-3C4D-AB0A-ADD74C9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03F2-DC25-3543-AB84-A07679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27FC-288F-8A42-878D-D322B2E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763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4F4B-DD80-EC4E-BBB2-901F378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E6CE-0E08-4943-B79E-087B97F8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CDFA-3A02-5747-A0C2-A6824B2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2422-E7D3-A544-AEF3-D82451D0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694C-1AEB-4945-9F19-7CDEFC2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2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048-E48A-5D47-94AB-0827A0C3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7B7D-3B6F-0841-B74F-3D358BEE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9A70-4D51-C841-8571-C0649A2C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DC86-E50F-1443-95FE-A6A8934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1A9E-F14B-6F4A-A25B-4CBB7F04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29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A7B9-B75E-E849-A580-3F1495C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1367-7287-EB43-99A2-606708CEC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1AB0-DFAD-0049-A6E2-9AD1BC1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3F9C-886E-8B40-8EBD-4604E764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FB24-211B-3B45-B2BC-310294C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12B9C-E174-5F4A-8DB4-947B618A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94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CD76-89C6-1A4D-9AFB-F28DA1C3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0748-F67D-6146-B29F-A43FD817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E9A2F-54D7-0348-A543-7D098926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FB5A7-CF54-4340-8932-4E7ABEFE8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381E8-8F67-9047-B0B0-6EFB3E67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CD0D0-CEF7-854B-B074-DA61B6C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A1BAA-15DC-0749-ABD3-7D592F3B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09F13-5FA0-A34A-9C6F-35680270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3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4817-2E9F-3946-AE61-C5C8163F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28AA9-6801-EB4B-8B75-2B67AFA0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BB040-5DCE-CD43-B8CC-C292A2F6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446F7-90E3-F940-8F2F-70A2B87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03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BFFD2-9AF5-794F-BE88-B41FA91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F2DF3-68ED-E04C-985D-B1CFFDF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FE5A-6E92-3445-A612-5160ED7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2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BCC9-61FD-B348-A097-C5616D39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2EB9-285C-CC44-9BEC-F72FBB4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AEA28-04E1-EE40-9F33-2A41E5E7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16EC-F6F3-4A45-823D-49FA577C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29A-83EF-BF4A-9D03-CFCF4116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514D-7466-9A44-A1DB-553C3EA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10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9FA-CD89-0747-A685-4247C949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8282-C982-A440-B93C-7B4A82C9C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53C2-A319-B949-A390-529C53FB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0C0D-761F-B54B-B56D-255DEF01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C346D-DFC6-BD49-AB0D-8DB6F1EE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6A7E-A1D7-EA47-A178-8B3C1D96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3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1CA54-2A2E-B446-A6E0-55EA748D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E046-3C2F-114E-A92F-6FDF99D5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C502-1A04-5744-AF98-30D078490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FAF0-4638-0140-9EA9-CDC9AA8BA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EAEC-ACCE-F141-8333-B5565142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47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F9E1-90BD-1449-AFBE-0E9F05C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Testing VAE Model_v0</a:t>
            </a:r>
            <a:br>
              <a:rPr lang="en-NL" dirty="0"/>
            </a:br>
            <a:r>
              <a:rPr lang="en-NL" sz="2800" b="1" dirty="0"/>
              <a:t>2021-11-03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C90-1DD2-604F-8073-39D81FDA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37817"/>
            <a:ext cx="1094841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ENCODER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cutout_size,n_bands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layers.Flatten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()(x) # to vector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 # linked layer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z = Sampling()([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encoder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z],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 name="encoder")</a:t>
            </a:r>
          </a:p>
          <a:p>
            <a:pPr marL="0" indent="0"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1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A67C-7A64-7848-AF27-56F3D225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Adjusting complexity: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11DC-0D41-F04E-9910-E177F32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ENCODER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cutout_size,n_bands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layers.Flatten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()(x) # to vector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 # linked layer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z = Sampling()([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encoder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z],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 name="encoder")</a:t>
            </a:r>
          </a:p>
          <a:p>
            <a:pPr marL="0" indent="0"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908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A67C-7A64-7848-AF27-56F3D225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Adjusting complexity: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11DC-0D41-F04E-9910-E177F32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DECODER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(last_conv2d_shape * last_conv2d_shape * filter_2,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layers.Reshape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((last_conv2d_shape, last_conv2d_shape, filter_2))(x)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layers.Conv2DTranspose(filter_2,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layers.Conv2DTranspose(filter_1,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layers.Conv2Dtranspose if can also do layer.Conv2D?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decoder_outputs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layers.Conv2DTranspose(3, 3, activation="sigmoid",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padding="same")(x) # (1,3) or (3,3)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decoder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decoder_outputs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name="decoder")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decoder.summary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decoder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7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C830-C19D-9849-99F4-02E69B1D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Adjusting complexity: adding maxPooling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87842-2049-C04E-973B-D2EAA2F18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46" y="2309101"/>
            <a:ext cx="6027662" cy="2840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B927D-3047-1B49-AF16-E0AD8180AFD3}"/>
              </a:ext>
            </a:extLst>
          </p:cNvPr>
          <p:cNvSpPr txBox="1"/>
          <p:nvPr/>
        </p:nvSpPr>
        <p:spPr>
          <a:xfrm>
            <a:off x="680546" y="181522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4EA18-2FBA-B84B-9CBD-4683818BA063}"/>
              </a:ext>
            </a:extLst>
          </p:cNvPr>
          <p:cNvSpPr txBox="1"/>
          <p:nvPr/>
        </p:nvSpPr>
        <p:spPr>
          <a:xfrm>
            <a:off x="6713438" y="181522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4BD1F-3E5E-574A-AB8A-31FC414DC668}"/>
              </a:ext>
            </a:extLst>
          </p:cNvPr>
          <p:cNvSpPr txBox="1"/>
          <p:nvPr/>
        </p:nvSpPr>
        <p:spPr>
          <a:xfrm>
            <a:off x="680546" y="5483881"/>
            <a:ext cx="4671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Issue with </a:t>
            </a:r>
            <a:r>
              <a:rPr lang="en-GB" dirty="0" err="1">
                <a:solidFill>
                  <a:srgbClr val="FF0000"/>
                </a:solidFill>
              </a:rPr>
              <a:t>maxpooling</a:t>
            </a:r>
            <a:r>
              <a:rPr lang="en-GB" dirty="0">
                <a:solidFill>
                  <a:srgbClr val="FF0000"/>
                </a:solidFill>
              </a:rPr>
              <a:t> &amp;  conv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Shapes in decoder are not similar to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kernelsize</a:t>
            </a:r>
            <a:r>
              <a:rPr lang="en-GB" dirty="0">
                <a:solidFill>
                  <a:srgbClr val="FF0000"/>
                </a:solidFill>
              </a:rPr>
              <a:t> = 3, stride=2)</a:t>
            </a:r>
          </a:p>
          <a:p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 Solved when using stride=1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6FC21-4370-214D-9E6E-8D6F56C1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10" y="2107543"/>
            <a:ext cx="5311888" cy="31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C830-C19D-9849-99F4-02E69B1D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Adjusting complexity: adding maxPooling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B927D-3047-1B49-AF16-E0AD8180AFD3}"/>
              </a:ext>
            </a:extLst>
          </p:cNvPr>
          <p:cNvSpPr txBox="1"/>
          <p:nvPr/>
        </p:nvSpPr>
        <p:spPr>
          <a:xfrm>
            <a:off x="680546" y="181522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4EA18-2FBA-B84B-9CBD-4683818BA063}"/>
              </a:ext>
            </a:extLst>
          </p:cNvPr>
          <p:cNvSpPr txBox="1"/>
          <p:nvPr/>
        </p:nvSpPr>
        <p:spPr>
          <a:xfrm>
            <a:off x="6713438" y="181522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4BD1F-3E5E-574A-AB8A-31FC414DC668}"/>
              </a:ext>
            </a:extLst>
          </p:cNvPr>
          <p:cNvSpPr txBox="1"/>
          <p:nvPr/>
        </p:nvSpPr>
        <p:spPr>
          <a:xfrm>
            <a:off x="680546" y="5483881"/>
            <a:ext cx="6332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</a:t>
            </a:r>
            <a:r>
              <a:rPr lang="en-GB" dirty="0" err="1"/>
              <a:t>dim.reduction</a:t>
            </a:r>
            <a:r>
              <a:rPr lang="en-GB" dirty="0"/>
              <a:t> with stride=1, good/bad?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add more layers / adjust stride for specific conv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far to reduce before dense/sampling layer?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5341A-5238-8C4D-8301-BDB78DE9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" y="2184560"/>
            <a:ext cx="6310586" cy="308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CE203-AB0A-D24E-80C6-5A3DA6C9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38" y="2184560"/>
            <a:ext cx="4960020" cy="31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2515" y="253204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balance_ratio:0.5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epochcounter:1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n_bands:3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filter_1:32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filter_2:16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kernel_size:3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dense_size:16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latent_dim:2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n_epochs:100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alpha:5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5967426" y="295403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model_1636100600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MODEL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2D23F-3872-6B41-BD2D-B312F65F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390" y="4517207"/>
            <a:ext cx="2530886" cy="2277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7E4FDB-D8C0-6D44-8698-4BC0E2248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228" y="-141379"/>
            <a:ext cx="4749408" cy="31662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D9FF1B-1329-F44C-A8CB-CD913B23D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684" y="3024893"/>
            <a:ext cx="4406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3B0-F84F-BC48-9360-59B901AC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B6CD-22F7-4C48-A306-BE9D1E87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8857" y="182627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0D762-798B-6648-A8E1-B3C117606545}"/>
              </a:ext>
            </a:extLst>
          </p:cNvPr>
          <p:cNvSpPr txBox="1"/>
          <p:nvPr/>
        </p:nvSpPr>
        <p:spPr>
          <a:xfrm>
            <a:off x="351817" y="516395"/>
            <a:ext cx="324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model_1635951267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‘starting’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doesn’t learn anything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F2279-FFC6-024F-BAB1-FEA04F23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82" y="2058345"/>
            <a:ext cx="4777554" cy="3583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AE87-1BA6-294A-BDEC-EA9458C6A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475" y="4486312"/>
            <a:ext cx="2567110" cy="23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1A972E-CECE-C34A-AAAE-C6ABB078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45" y="36122"/>
            <a:ext cx="3906867" cy="2604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B76DC-EA3E-D745-9D21-64DBE629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16" y="2765241"/>
            <a:ext cx="4101413" cy="4101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8857" y="182627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filter1 = 30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39530-F12F-5B45-99B0-0F3C2285E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5486" y="4486312"/>
            <a:ext cx="2567109" cy="23103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DA1837-B5AD-DF4D-A7EC-597D683B6A46}"/>
              </a:ext>
            </a:extLst>
          </p:cNvPr>
          <p:cNvSpPr txBox="1"/>
          <p:nvPr/>
        </p:nvSpPr>
        <p:spPr>
          <a:xfrm>
            <a:off x="351817" y="516395"/>
            <a:ext cx="2155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model_1635936519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Adjust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filter size</a:t>
            </a:r>
          </a:p>
          <a:p>
            <a:r>
              <a:rPr lang="en-GB" dirty="0">
                <a:sym typeface="Wingdings" pitchFamily="2" charset="2"/>
              </a:rPr>
              <a:t> No convergence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218430" y="230121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 = 10000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N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N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kernelSize = 5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denseSize = 16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latentDim = 4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#vae: 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nEpochs = 10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batchSize = 128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validationSplit = 0.3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D02B-76EB-604E-B018-A71516336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488" y="4458413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99BF7-4A71-C44C-A2F2-80B36A1F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828" y="148507"/>
            <a:ext cx="3477440" cy="2608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CAD0EB-1F8E-E14A-BFE9-8024EE9DB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73" y="2553401"/>
            <a:ext cx="4304599" cy="4304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8" y="516395"/>
            <a:ext cx="463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model_1635956184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filter size</a:t>
            </a:r>
          </a:p>
          <a:p>
            <a:r>
              <a:rPr lang="en-GB" dirty="0">
                <a:sym typeface="Wingdings" pitchFamily="2" charset="2"/>
              </a:rPr>
              <a:t> Some convergence but not a lot of progress and/or reconstruction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4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EB8095-1F83-634D-BDF8-0A812F21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28" y="2756587"/>
            <a:ext cx="3846576" cy="384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1861060"/>
            <a:ext cx="59477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 [implementation error oops]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41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model_1635959124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Decrease latent-space dimension</a:t>
            </a:r>
          </a:p>
          <a:p>
            <a:r>
              <a:rPr lang="en-GB" dirty="0">
                <a:sym typeface="Wingdings" pitchFamily="2" charset="2"/>
              </a:rPr>
              <a:t> Not real change </a:t>
            </a:r>
            <a:r>
              <a:rPr lang="en-GB" dirty="0" err="1">
                <a:sym typeface="Wingdings" pitchFamily="2" charset="2"/>
              </a:rPr>
              <a:t>w.r.t.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L_dim</a:t>
            </a:r>
            <a:r>
              <a:rPr lang="en-GB" dirty="0">
                <a:sym typeface="Wingdings" pitchFamily="2" charset="2"/>
              </a:rPr>
              <a:t>=4  (</a:t>
            </a:r>
            <a:r>
              <a:rPr lang="en-GB" dirty="0"/>
              <a:t>model_1635956184)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4C09A-A7D1-1642-B250-D4D6E118A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543" y="97126"/>
            <a:ext cx="3375621" cy="2531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8F7A9-273C-C742-944B-EA9DA05D6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790" y="4504743"/>
            <a:ext cx="2614730" cy="23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1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241401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model_1635959711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 train data</a:t>
            </a:r>
          </a:p>
          <a:p>
            <a:r>
              <a:rPr lang="en-GB" dirty="0">
                <a:sym typeface="Wingdings" pitchFamily="2" charset="2"/>
              </a:rPr>
              <a:t> Reconstruction starts to generate somewhat differentiating values; more promising input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F7E09-5640-B747-A711-C5D0121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50" y="2414016"/>
            <a:ext cx="4270117" cy="4270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F88A8A-09BE-7D4C-9383-2ED2D4873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676" y="1926560"/>
            <a:ext cx="2614730" cy="2353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BD032F-33DE-C842-85F0-348A1F9F4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790" y="4504741"/>
            <a:ext cx="2614730" cy="23532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16FFC0-D887-554E-B628-9D3D8A144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41" y="38026"/>
            <a:ext cx="3737864" cy="28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2D29-8F8F-9D44-BB92-6F905E10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37" y="2928284"/>
            <a:ext cx="3732081" cy="3732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D5516-6B5A-3C4C-AE19-1A0BF7AC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42" y="2958499"/>
            <a:ext cx="3732081" cy="3732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129F06-3AB0-4B48-9106-706D368C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98" y="5327"/>
            <a:ext cx="3279720" cy="2186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186106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balance_ratio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 or 150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model_1636032781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  <a:br>
              <a:rPr lang="en-GB" dirty="0"/>
            </a:br>
            <a:r>
              <a:rPr lang="en-GB" dirty="0"/>
              <a:t>ratio 1:2</a:t>
            </a:r>
          </a:p>
          <a:p>
            <a:r>
              <a:rPr lang="en-GB" dirty="0">
                <a:sym typeface="Wingdings" pitchFamily="2" charset="2"/>
              </a:rPr>
              <a:t> More epochs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ECD1F-C2EB-074A-B77B-6FEF6ABE9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964" y="-14334"/>
            <a:ext cx="3361052" cy="2240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74626-40BC-0040-A244-B4A4AC9CB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0385" y="4547422"/>
            <a:ext cx="2583236" cy="23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E99E98-EDB2-ED4F-9371-D674F36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2" y="-70481"/>
            <a:ext cx="3974097" cy="298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83E54-9F98-6342-BE91-165EF51C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28" y="2954037"/>
            <a:ext cx="3903963" cy="3903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2515" y="253204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0.25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filter2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5967426" y="295403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model_1636101148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  <a:br>
              <a:rPr lang="en-GB" dirty="0"/>
            </a:br>
            <a:r>
              <a:rPr lang="en-GB" dirty="0"/>
              <a:t>ratio 1:4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Convergence, but not a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bad reconstruction</a:t>
            </a:r>
          </a:p>
          <a:p>
            <a:r>
              <a:rPr lang="en-GB" dirty="0">
                <a:sym typeface="Wingdings" pitchFamily="2" charset="2"/>
              </a:rPr>
              <a:t> Increase model complexity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A41C20-4522-574D-8A73-61F3084F3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4460320"/>
            <a:ext cx="2576511" cy="23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F62721-EC87-A04D-A199-6D42577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27" y="124808"/>
            <a:ext cx="3259899" cy="24449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AE3B69-074B-4444-A88B-32EB45E4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82" y="3125918"/>
            <a:ext cx="3259646" cy="3259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825E7-4631-3B4C-8B56-50809D00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35" y="3125919"/>
            <a:ext cx="3259645" cy="32596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202636" y="2569732"/>
            <a:ext cx="4393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balance_ratio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0.25 or 0.5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foutje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443943" y="2941252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2508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model_1636042329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 ratio </a:t>
            </a:r>
            <a:br>
              <a:rPr lang="en-GB" dirty="0"/>
            </a:br>
            <a:r>
              <a:rPr lang="en-GB" dirty="0"/>
              <a:t>1:4 or 1:2</a:t>
            </a:r>
            <a:br>
              <a:rPr lang="en-GB" dirty="0"/>
            </a:br>
            <a:r>
              <a:rPr lang="en-GB" dirty="0" err="1"/>
              <a:t>labelled:unlabelled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BBD03-A962-7347-9735-29D225D20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5206" y="4547533"/>
            <a:ext cx="2583236" cy="2324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A5DDD1-292D-5342-9D91-3EE169977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763" y="126998"/>
            <a:ext cx="3259646" cy="24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1297</Words>
  <Application>Microsoft Macintosh PowerPoint</Application>
  <PresentationFormat>Widescreen</PresentationFormat>
  <Paragraphs>237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Testing VAE Model_v0 2021-11-03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Adjusting complexity: questions</vt:lpstr>
      <vt:lpstr>Adjusting complexity: questions</vt:lpstr>
      <vt:lpstr>Adjusting complexity: adding maxPooling</vt:lpstr>
      <vt:lpstr>Adjusting complexity: adding maxPooling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VAE Model_v0</dc:title>
  <dc:creator>Maaike Izeboud</dc:creator>
  <cp:lastModifiedBy>Maaike Izeboud</cp:lastModifiedBy>
  <cp:revision>11</cp:revision>
  <dcterms:created xsi:type="dcterms:W3CDTF">2021-11-04T10:10:42Z</dcterms:created>
  <dcterms:modified xsi:type="dcterms:W3CDTF">2021-11-05T09:56:31Z</dcterms:modified>
</cp:coreProperties>
</file>