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6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7D0E-3653-0F49-ACF0-AF899CA67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A60BB-501B-A642-A09A-3119BBAB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387A-FC33-BC41-AF91-CED0452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D486B-5057-E14D-AD3C-57628E87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9170-CE21-9D4C-A77C-BE3E71A7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57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B89E-20AC-0D42-A6AB-8E5CFE07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3D682-FBC9-FA4A-9626-C78E49E38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950E-2245-1042-9182-543F9427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147C-1BF7-6342-9A65-223B43CC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7B6F-4720-8742-9CCB-CB96ADA4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15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1634-01C6-3148-8463-175C93BA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A6B1-69FD-1144-A52D-37BBCD39E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1D5F-453E-6446-A533-A22585BA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5957-6965-FE4B-A4D8-4CC8E9A8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41D2-3B17-084D-83B8-E550653A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492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1831-5348-2B4B-841D-B8C42482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E9BB-F320-3A4F-9BE0-A23C7698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48AB-9C38-4F4D-BBAB-D7014DE2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959D-8BA2-BA4D-990B-03AEF874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B827-3AA8-394D-8FE9-8CD8756D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117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CFE6-618A-334A-92FA-1276FADB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4862-E15E-2A4C-8DBD-1EAE0037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F7DE-F102-2F4E-8AA8-05B7B314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41D2-F76E-7044-96DA-D1AA7EDC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0A28C-D0D0-D146-9A06-E1B05061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008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57F7-7EB6-A544-96F4-735B948A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0EC2-EEB9-6946-806A-D99D071EF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CBAD3-C1DB-9B46-8AB5-9EACC9D6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4A5ED-CB63-2B4E-B3AB-70FB2009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E78D-D9B9-A64E-B055-305ABDB7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DDBA-9B70-3544-A429-92966903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9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98FF-2C8D-FD45-960E-605B6D5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5A80-5868-2343-B1E6-BD99975B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2684-A505-C141-8946-0DF19BE3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7F323-A8F4-8348-9B23-1EA451B2E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2FE2-2579-9C43-B255-42FAEA10E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AA4F8-116E-C149-ABA8-3213970A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9395F-3AA3-BC42-8191-015E02D0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25E7F-1098-CB41-A498-2131EA0C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344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5F52-175C-0F4B-8687-5A8019AA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99306-64A5-E846-B8C6-EEE0A3E5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58267-8D83-D14F-B9CF-217A699D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DE3EB-3F85-3F4C-BF41-31B3F8BB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010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C00B7-0850-D24B-B9DB-A52F7327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75D2D-E60F-0D4D-AC60-24075E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21FBD-60FB-5A45-A82E-D9B76E10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895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C579-9A73-F249-B6BD-908B0286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433E-2160-0C40-B510-B967F73E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E8A37-B822-B54B-9F6D-EC5CD80F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A37D0-55A1-C145-82C5-5BC4D5A8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967F4-5A61-8F4A-9FFF-3C23C792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69F2B-3D06-D04B-ABE9-B6544C2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68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0561-090E-DD41-880F-3FB3E464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604F8-D780-7C4A-A479-9714FC27B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1F60-A228-684F-AD41-49237388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93337-9331-4246-9D0C-124A4CBF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A26E-1E8A-EB4D-B4F8-89ACAE8B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8A3B1-34AB-8741-8F79-A0A7CC2B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0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07CB-9233-9C4A-94F7-8DC1E77A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02F4-4467-7540-A936-823AD015F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D040-5E97-3E4D-8A44-D79A872BE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E2DD1-8633-6B4D-BE6F-464655125BAE}" type="datetimeFigureOut">
              <a:rPr lang="en-NL" smtClean="0"/>
              <a:t>04/11/2021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2F70-1A28-DB4D-B744-B2BC4FBE0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09F4A-F167-114F-A28B-76903AFA3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38F1-C452-7048-AF19-85E10CAEB9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65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F9E1-90BD-1449-AFBE-0E9F05CA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Testing VAE Model_v0</a:t>
            </a:r>
            <a:br>
              <a:rPr lang="en-NL" dirty="0"/>
            </a:br>
            <a:r>
              <a:rPr lang="en-NL" sz="2800" b="1" dirty="0"/>
              <a:t>2021-11-04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0C90-1DD2-604F-8073-39D81FDA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837817"/>
            <a:ext cx="1094841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Structure ENCODER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(shape=(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cutout_size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cutout_size,n_bands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layers.Conv2D(filter_1,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padding="same")(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layers.Conv2D(filter_2,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padding="same")(x)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layers.Flatten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()(x) # to vector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 # linked layer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z = Sampling()([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encoder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z],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 name="encoder")</a:t>
            </a:r>
          </a:p>
          <a:p>
            <a:pPr marL="0" indent="0">
              <a:buNone/>
            </a:pP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1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2D29-8F8F-9D44-BB92-6F905E10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69" y="2736701"/>
            <a:ext cx="3732081" cy="3732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F7FE73-109F-204D-902A-E19DCA34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788" y="-14334"/>
            <a:ext cx="3361052" cy="2240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56480" y="186106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balance_ratio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 or 50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450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model_1636032781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Balanced label-data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ECD1F-C2EB-074A-B77B-6FEF6ABE9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348" y="14558"/>
            <a:ext cx="3361052" cy="2240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6AC6B-3F1C-6445-B699-58C54CDBC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040" y="1924519"/>
            <a:ext cx="2583236" cy="2324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8986D2-136F-6449-A29E-0B8E6311F6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1040" y="4485052"/>
            <a:ext cx="2544547" cy="22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5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F62721-EC87-A04D-A199-6D42577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27" y="124808"/>
            <a:ext cx="3259899" cy="24449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AE3B69-074B-4444-A88B-32EB45E4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82" y="3125918"/>
            <a:ext cx="3259646" cy="3259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825E7-4631-3B4C-8B56-50809D007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35" y="3125919"/>
            <a:ext cx="3259645" cy="32596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202636" y="2569732"/>
            <a:ext cx="43938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balance_ratio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0.25 or 0.5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200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443943" y="2941252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2508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model_1636042329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Balanced label-data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 ratio </a:t>
            </a:r>
            <a:br>
              <a:rPr lang="en-GB" dirty="0"/>
            </a:br>
            <a:r>
              <a:rPr lang="en-GB" dirty="0"/>
              <a:t>1:4 or 1:2</a:t>
            </a:r>
            <a:br>
              <a:rPr lang="en-GB" dirty="0"/>
            </a:br>
            <a:r>
              <a:rPr lang="en-GB" dirty="0" err="1"/>
              <a:t>labelled:unlabelled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6AC6B-3F1C-6445-B699-58C54CDBC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040" y="1924519"/>
            <a:ext cx="2583236" cy="2324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CBBD03-A962-7347-9735-29D225D20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5206" y="4547533"/>
            <a:ext cx="2583236" cy="23249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A5DDD1-292D-5342-9D91-3EE169977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763" y="126998"/>
            <a:ext cx="3259646" cy="24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345</Words>
  <Application>Microsoft Macintosh PowerPoint</Application>
  <PresentationFormat>Widescreen</PresentationFormat>
  <Paragraphs>55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Testing VAE Model_v0 2021-11-04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VAE Model_v0 2021-11-04</dc:title>
  <dc:creator>Maaike Izeboud</dc:creator>
  <cp:lastModifiedBy>Maaike Izeboud</cp:lastModifiedBy>
  <cp:revision>4</cp:revision>
  <dcterms:created xsi:type="dcterms:W3CDTF">2021-11-04T15:43:15Z</dcterms:created>
  <dcterms:modified xsi:type="dcterms:W3CDTF">2021-11-04T19:29:29Z</dcterms:modified>
</cp:coreProperties>
</file>