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99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2C9C1-4FFF-4CCE-9CAF-C7AAE60AF9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FFD7D3E-5947-4FCB-A242-3BCDC0F98533}">
      <dgm:prSet phldrT="[Text]" custT="1"/>
      <dgm:spPr/>
      <dgm:t>
        <a:bodyPr/>
        <a:lstStyle/>
        <a:p>
          <a:r>
            <a:rPr lang="en-US" altLang="zh-CN" sz="1200" dirty="0" smtClean="0"/>
            <a:t>SPM</a:t>
          </a:r>
          <a:endParaRPr lang="zh-CN" altLang="en-US" sz="1200" dirty="0"/>
        </a:p>
      </dgm:t>
    </dgm:pt>
    <dgm:pt modelId="{A9B968F7-9CAF-418B-8A25-30047954D6AD}" type="parTrans" cxnId="{9A31BF41-8368-45AD-9FC8-7A56BE0E48DA}">
      <dgm:prSet/>
      <dgm:spPr/>
      <dgm:t>
        <a:bodyPr/>
        <a:lstStyle/>
        <a:p>
          <a:endParaRPr lang="zh-CN" altLang="en-US" sz="2000"/>
        </a:p>
      </dgm:t>
    </dgm:pt>
    <dgm:pt modelId="{60F9B848-772B-4FDC-ADDC-FC8A8D24C535}" type="sibTrans" cxnId="{9A31BF41-8368-45AD-9FC8-7A56BE0E48DA}">
      <dgm:prSet/>
      <dgm:spPr/>
      <dgm:t>
        <a:bodyPr/>
        <a:lstStyle/>
        <a:p>
          <a:endParaRPr lang="zh-CN" altLang="en-US" sz="2000"/>
        </a:p>
      </dgm:t>
    </dgm:pt>
    <dgm:pt modelId="{D12AFD0D-F7A9-48E7-8903-A8B4424E9183}">
      <dgm:prSet phldrT="[Text]" custT="1"/>
      <dgm:spPr/>
      <dgm:t>
        <a:bodyPr/>
        <a:lstStyle/>
        <a:p>
          <a:r>
            <a:rPr lang="en-US" altLang="zh-CN" sz="1200" dirty="0" err="1" smtClean="0"/>
            <a:t>Crp</a:t>
          </a:r>
          <a:r>
            <a:rPr lang="en-US" altLang="zh-CN" sz="1200" dirty="0" smtClean="0"/>
            <a:t>/</a:t>
          </a:r>
          <a:r>
            <a:rPr lang="en-US" altLang="zh-CN" sz="1200" dirty="0" err="1" smtClean="0"/>
            <a:t>Rct</a:t>
          </a:r>
          <a:endParaRPr lang="zh-CN" altLang="en-US" sz="1200" dirty="0"/>
        </a:p>
      </dgm:t>
    </dgm:pt>
    <dgm:pt modelId="{DF104136-D20C-452C-8086-68118B60236A}" type="parTrans" cxnId="{7640B033-C2B1-4A59-88B2-4BCF7068C10F}">
      <dgm:prSet/>
      <dgm:spPr/>
      <dgm:t>
        <a:bodyPr/>
        <a:lstStyle/>
        <a:p>
          <a:endParaRPr lang="zh-CN" altLang="en-US" sz="2000"/>
        </a:p>
      </dgm:t>
    </dgm:pt>
    <dgm:pt modelId="{B9CD80AC-ED72-4A0A-AA50-BA646D196CA2}" type="sibTrans" cxnId="{7640B033-C2B1-4A59-88B2-4BCF7068C10F}">
      <dgm:prSet/>
      <dgm:spPr/>
      <dgm:t>
        <a:bodyPr/>
        <a:lstStyle/>
        <a:p>
          <a:endParaRPr lang="zh-CN" altLang="en-US" sz="2000"/>
        </a:p>
      </dgm:t>
    </dgm:pt>
    <dgm:pt modelId="{4F843392-2D67-4739-828E-268A639EA9AD}">
      <dgm:prSet phldrT="[Text]" custT="1"/>
      <dgm:spPr/>
      <dgm:t>
        <a:bodyPr/>
        <a:lstStyle/>
        <a:p>
          <a:r>
            <a:rPr lang="en-US" altLang="zh-CN" sz="1200" dirty="0" smtClean="0"/>
            <a:t>SQ</a:t>
          </a:r>
          <a:endParaRPr lang="zh-CN" altLang="en-US" sz="1200" dirty="0"/>
        </a:p>
      </dgm:t>
    </dgm:pt>
    <dgm:pt modelId="{F8CFFDC3-6712-42D6-936E-07B3BE28F2AC}" type="parTrans" cxnId="{728833B9-E10E-4A7E-929C-2A36CCC5D5A5}">
      <dgm:prSet/>
      <dgm:spPr/>
      <dgm:t>
        <a:bodyPr/>
        <a:lstStyle/>
        <a:p>
          <a:endParaRPr lang="zh-CN" altLang="en-US" sz="2000"/>
        </a:p>
      </dgm:t>
    </dgm:pt>
    <dgm:pt modelId="{6C9947A2-3191-4C9B-9032-344A914407EF}" type="sibTrans" cxnId="{728833B9-E10E-4A7E-929C-2A36CCC5D5A5}">
      <dgm:prSet/>
      <dgm:spPr/>
      <dgm:t>
        <a:bodyPr/>
        <a:lstStyle/>
        <a:p>
          <a:endParaRPr lang="zh-CN" altLang="en-US" sz="2000"/>
        </a:p>
      </dgm:t>
    </dgm:pt>
    <dgm:pt modelId="{58C8A070-64ED-41D0-8CD0-4AE5AA7F387F}">
      <dgm:prSet phldrT="[Text]" custT="1"/>
      <dgm:spPr/>
      <dgm:t>
        <a:bodyPr/>
        <a:lstStyle/>
        <a:p>
          <a:r>
            <a:rPr lang="en-US" altLang="zh-CN" sz="1200" dirty="0" smtClean="0"/>
            <a:t>Dep</a:t>
          </a:r>
          <a:endParaRPr lang="zh-CN" altLang="en-US" sz="1200" dirty="0"/>
        </a:p>
      </dgm:t>
    </dgm:pt>
    <dgm:pt modelId="{88FDA5D7-2EE9-475B-B6FE-CC24DDD187C8}" type="parTrans" cxnId="{932136DE-2549-4A0B-B485-430A4DCB6DA1}">
      <dgm:prSet/>
      <dgm:spPr/>
      <dgm:t>
        <a:bodyPr/>
        <a:lstStyle/>
        <a:p>
          <a:endParaRPr lang="zh-CN" altLang="en-US" sz="2000"/>
        </a:p>
      </dgm:t>
    </dgm:pt>
    <dgm:pt modelId="{76A51FEE-B1F8-4B86-8187-BA5607ED70AE}" type="sibTrans" cxnId="{932136DE-2549-4A0B-B485-430A4DCB6DA1}">
      <dgm:prSet/>
      <dgm:spPr/>
      <dgm:t>
        <a:bodyPr/>
        <a:lstStyle/>
        <a:p>
          <a:endParaRPr lang="zh-CN" altLang="en-US" sz="2000"/>
        </a:p>
      </dgm:t>
    </dgm:pt>
    <dgm:pt modelId="{F9240964-8A27-4C9C-B5C8-1FFCBEBB48FD}">
      <dgm:prSet custT="1"/>
      <dgm:spPr/>
      <dgm:t>
        <a:bodyPr/>
        <a:lstStyle/>
        <a:p>
          <a:r>
            <a:rPr lang="en-US" altLang="zh-CN" sz="1200" dirty="0" smtClean="0"/>
            <a:t>SP</a:t>
          </a:r>
          <a:endParaRPr lang="zh-CN" altLang="en-US" sz="1200" dirty="0"/>
        </a:p>
      </dgm:t>
    </dgm:pt>
    <dgm:pt modelId="{A6BAE8A4-E06C-474F-8E34-5E4431D400FC}" type="parTrans" cxnId="{091CA74F-13CC-448A-AF35-0BF543A43FDE}">
      <dgm:prSet/>
      <dgm:spPr/>
      <dgm:t>
        <a:bodyPr/>
        <a:lstStyle/>
        <a:p>
          <a:endParaRPr lang="zh-CN" altLang="en-US" sz="2000"/>
        </a:p>
      </dgm:t>
    </dgm:pt>
    <dgm:pt modelId="{A8FD3761-CE89-414C-8BFB-D1DA99333A19}" type="sibTrans" cxnId="{091CA74F-13CC-448A-AF35-0BF543A43FDE}">
      <dgm:prSet/>
      <dgm:spPr/>
      <dgm:t>
        <a:bodyPr/>
        <a:lstStyle/>
        <a:p>
          <a:endParaRPr lang="zh-CN" altLang="en-US" sz="2000"/>
        </a:p>
      </dgm:t>
    </dgm:pt>
    <dgm:pt modelId="{FA677C5E-56A9-4A0D-AE9D-D694EA3B6F33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1200" dirty="0" err="1" smtClean="0"/>
            <a:t>VmcCrp</a:t>
          </a:r>
          <a:endParaRPr lang="zh-CN" altLang="en-US" sz="1200" dirty="0"/>
        </a:p>
      </dgm:t>
    </dgm:pt>
    <dgm:pt modelId="{646A41F6-9FCA-4F3E-A4AA-8ECB62A6AFC6}" type="parTrans" cxnId="{FBD181C4-7FCB-4350-9F98-425E383A8727}">
      <dgm:prSet/>
      <dgm:spPr/>
      <dgm:t>
        <a:bodyPr/>
        <a:lstStyle/>
        <a:p>
          <a:endParaRPr lang="zh-CN" altLang="en-US" sz="2000"/>
        </a:p>
      </dgm:t>
    </dgm:pt>
    <dgm:pt modelId="{742798D0-3B42-4107-A55F-EBA04799B95E}" type="sibTrans" cxnId="{FBD181C4-7FCB-4350-9F98-425E383A8727}">
      <dgm:prSet/>
      <dgm:spPr/>
      <dgm:t>
        <a:bodyPr/>
        <a:lstStyle/>
        <a:p>
          <a:endParaRPr lang="zh-CN" altLang="en-US" sz="2000"/>
        </a:p>
      </dgm:t>
    </dgm:pt>
    <dgm:pt modelId="{549A7B39-7A7D-4FC1-A112-FE3F1BCEE803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1200" dirty="0" err="1" smtClean="0"/>
            <a:t>DtcRct</a:t>
          </a:r>
          <a:endParaRPr lang="zh-CN" altLang="en-US" sz="1200" dirty="0"/>
        </a:p>
      </dgm:t>
    </dgm:pt>
    <dgm:pt modelId="{54EE1740-D1F7-4024-A2EC-B19E1B042023}" type="parTrans" cxnId="{6AB20109-D5C1-4A82-952A-3055B721D008}">
      <dgm:prSet/>
      <dgm:spPr/>
      <dgm:t>
        <a:bodyPr/>
        <a:lstStyle/>
        <a:p>
          <a:endParaRPr lang="zh-CN" altLang="en-US" sz="2000"/>
        </a:p>
      </dgm:t>
    </dgm:pt>
    <dgm:pt modelId="{23BBAF1D-E562-4EAE-8558-F9D94008FEDD}" type="sibTrans" cxnId="{6AB20109-D5C1-4A82-952A-3055B721D008}">
      <dgm:prSet/>
      <dgm:spPr/>
      <dgm:t>
        <a:bodyPr/>
        <a:lstStyle/>
        <a:p>
          <a:endParaRPr lang="zh-CN" altLang="en-US" sz="2000"/>
        </a:p>
      </dgm:t>
    </dgm:pt>
    <dgm:pt modelId="{25DC6631-3472-48B5-986B-0FFFD037DED9}">
      <dgm:prSet custT="1"/>
      <dgm:spPr>
        <a:solidFill>
          <a:srgbClr val="00B050"/>
        </a:solidFill>
      </dgm:spPr>
      <dgm:t>
        <a:bodyPr/>
        <a:lstStyle/>
        <a:p>
          <a:r>
            <a:rPr lang="en-US" altLang="zh-CN" sz="1200" dirty="0" err="1" smtClean="0"/>
            <a:t>GscPgs</a:t>
          </a:r>
          <a:endParaRPr lang="zh-CN" altLang="en-US" sz="1200" dirty="0"/>
        </a:p>
      </dgm:t>
    </dgm:pt>
    <dgm:pt modelId="{CD146400-8E47-4249-B50C-B75135D4DD4C}" type="parTrans" cxnId="{9CC3DAFC-1D97-4098-B312-B97FC665D38E}">
      <dgm:prSet/>
      <dgm:spPr/>
      <dgm:t>
        <a:bodyPr/>
        <a:lstStyle/>
        <a:p>
          <a:endParaRPr lang="zh-CN" altLang="en-US" sz="2000"/>
        </a:p>
      </dgm:t>
    </dgm:pt>
    <dgm:pt modelId="{046EFB6D-16C2-42CA-B685-169B5140FA8D}" type="sibTrans" cxnId="{9CC3DAFC-1D97-4098-B312-B97FC665D38E}">
      <dgm:prSet/>
      <dgm:spPr/>
      <dgm:t>
        <a:bodyPr/>
        <a:lstStyle/>
        <a:p>
          <a:endParaRPr lang="zh-CN" altLang="en-US" sz="2000"/>
        </a:p>
      </dgm:t>
    </dgm:pt>
    <dgm:pt modelId="{B97AC41C-FF4E-4D74-A422-16B73C986D0D}">
      <dgm:prSet custT="1"/>
      <dgm:spPr>
        <a:solidFill>
          <a:srgbClr val="00B050"/>
        </a:solidFill>
      </dgm:spPr>
      <dgm:t>
        <a:bodyPr/>
        <a:lstStyle/>
        <a:p>
          <a:r>
            <a:rPr lang="en-US" altLang="zh-CN" sz="1200" dirty="0" err="1" smtClean="0"/>
            <a:t>GscPc</a:t>
          </a:r>
          <a:endParaRPr lang="zh-CN" altLang="en-US" sz="1200" dirty="0"/>
        </a:p>
      </dgm:t>
    </dgm:pt>
    <dgm:pt modelId="{A2A25B54-1DD9-40F1-BF8C-968C4AD12526}" type="parTrans" cxnId="{0956BC37-32E7-41B6-913D-B9B5AA495A97}">
      <dgm:prSet/>
      <dgm:spPr/>
      <dgm:t>
        <a:bodyPr/>
        <a:lstStyle/>
        <a:p>
          <a:endParaRPr lang="zh-CN" altLang="en-US" sz="2000"/>
        </a:p>
      </dgm:t>
    </dgm:pt>
    <dgm:pt modelId="{971B6D3A-1066-46C9-8684-6F65F434411B}" type="sibTrans" cxnId="{0956BC37-32E7-41B6-913D-B9B5AA495A97}">
      <dgm:prSet/>
      <dgm:spPr/>
      <dgm:t>
        <a:bodyPr/>
        <a:lstStyle/>
        <a:p>
          <a:endParaRPr lang="zh-CN" altLang="en-US" sz="2000"/>
        </a:p>
      </dgm:t>
    </dgm:pt>
    <dgm:pt modelId="{893BA573-E201-4AA6-B8EF-65305B561BF6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SpDr</a:t>
          </a:r>
          <a:endParaRPr lang="zh-CN" altLang="en-US" sz="1200" dirty="0"/>
        </a:p>
      </dgm:t>
    </dgm:pt>
    <dgm:pt modelId="{8D322B71-AA46-4C37-9532-6FD14337F086}" type="parTrans" cxnId="{E039D2C5-CB8C-4786-90B1-A87BC23CE8D4}">
      <dgm:prSet/>
      <dgm:spPr/>
      <dgm:t>
        <a:bodyPr/>
        <a:lstStyle/>
        <a:p>
          <a:endParaRPr lang="zh-CN" altLang="en-US" sz="2000"/>
        </a:p>
      </dgm:t>
    </dgm:pt>
    <dgm:pt modelId="{A0853E65-5173-45C2-BBA2-888F7964E98F}" type="sibTrans" cxnId="{E039D2C5-CB8C-4786-90B1-A87BC23CE8D4}">
      <dgm:prSet/>
      <dgm:spPr/>
      <dgm:t>
        <a:bodyPr/>
        <a:lstStyle/>
        <a:p>
          <a:endParaRPr lang="zh-CN" altLang="en-US" sz="2000"/>
        </a:p>
      </dgm:t>
    </dgm:pt>
    <dgm:pt modelId="{C27E9D6C-FECF-4E8C-9F8A-8524C5A945E9}">
      <dgm:prSet custT="1"/>
      <dgm:spPr>
        <a:solidFill>
          <a:srgbClr val="7030A0"/>
        </a:solidFill>
      </dgm:spPr>
      <dgm:t>
        <a:bodyPr/>
        <a:lstStyle/>
        <a:p>
          <a:r>
            <a:rPr lang="en-US" altLang="zh-CN" sz="1200" dirty="0" err="1" smtClean="0"/>
            <a:t>GscStr</a:t>
          </a:r>
          <a:endParaRPr lang="zh-CN" altLang="en-US" sz="1200" dirty="0"/>
        </a:p>
      </dgm:t>
    </dgm:pt>
    <dgm:pt modelId="{E5F17D01-1019-46B5-8699-7E871D4440F7}" type="parTrans" cxnId="{DB526130-9453-46A9-935B-52B0A0391412}">
      <dgm:prSet/>
      <dgm:spPr/>
      <dgm:t>
        <a:bodyPr/>
        <a:lstStyle/>
        <a:p>
          <a:endParaRPr lang="zh-CN" altLang="en-US" sz="2000"/>
        </a:p>
      </dgm:t>
    </dgm:pt>
    <dgm:pt modelId="{CB38CCE8-92C2-4518-98CC-D1521AACECC2}" type="sibTrans" cxnId="{DB526130-9453-46A9-935B-52B0A0391412}">
      <dgm:prSet/>
      <dgm:spPr/>
      <dgm:t>
        <a:bodyPr/>
        <a:lstStyle/>
        <a:p>
          <a:endParaRPr lang="zh-CN" altLang="en-US" sz="2000"/>
        </a:p>
      </dgm:t>
    </dgm:pt>
    <dgm:pt modelId="{9EC91270-C163-4E34-BA9F-CCE31C455B8B}">
      <dgm:prSet custT="1"/>
      <dgm:spPr>
        <a:solidFill>
          <a:srgbClr val="0070C0"/>
        </a:solidFill>
      </dgm:spPr>
      <dgm:t>
        <a:bodyPr/>
        <a:lstStyle/>
        <a:p>
          <a:r>
            <a:rPr lang="en-US" altLang="zh-CN" sz="1200" dirty="0" err="1" smtClean="0"/>
            <a:t>DtcCtc</a:t>
          </a:r>
          <a:endParaRPr lang="zh-CN" altLang="en-US" sz="1200" dirty="0"/>
        </a:p>
      </dgm:t>
    </dgm:pt>
    <dgm:pt modelId="{61B75AF3-C4E5-49F4-8F1D-86D1C5862542}" type="parTrans" cxnId="{25FE0EC7-F1BF-4ECE-B360-90D0C09A3420}">
      <dgm:prSet/>
      <dgm:spPr/>
      <dgm:t>
        <a:bodyPr/>
        <a:lstStyle/>
        <a:p>
          <a:endParaRPr lang="zh-CN" altLang="en-US" sz="2000"/>
        </a:p>
      </dgm:t>
    </dgm:pt>
    <dgm:pt modelId="{676B8692-9928-4766-8AB2-8E331401C74C}" type="sibTrans" cxnId="{25FE0EC7-F1BF-4ECE-B360-90D0C09A3420}">
      <dgm:prSet/>
      <dgm:spPr/>
      <dgm:t>
        <a:bodyPr/>
        <a:lstStyle/>
        <a:p>
          <a:endParaRPr lang="zh-CN" altLang="en-US" sz="2000"/>
        </a:p>
      </dgm:t>
    </dgm:pt>
    <dgm:pt modelId="{C7FD07D4-0FBF-47EC-8A0B-4BCF25F0895B}">
      <dgm:prSet custT="1"/>
      <dgm:spPr>
        <a:solidFill>
          <a:srgbClr val="0070C0"/>
        </a:solidFill>
      </dgm:spPr>
      <dgm:t>
        <a:bodyPr/>
        <a:lstStyle/>
        <a:p>
          <a:r>
            <a:rPr lang="en-US" altLang="zh-CN" sz="1200" dirty="0" err="1" smtClean="0"/>
            <a:t>GscSeq</a:t>
          </a:r>
          <a:endParaRPr lang="zh-CN" altLang="en-US" sz="1200" dirty="0"/>
        </a:p>
      </dgm:t>
    </dgm:pt>
    <dgm:pt modelId="{4FED824D-C82B-4EED-A980-6B960F4AB0A3}" type="parTrans" cxnId="{82A95069-85ED-4E59-B02F-E57250692203}">
      <dgm:prSet/>
      <dgm:spPr/>
      <dgm:t>
        <a:bodyPr/>
        <a:lstStyle/>
        <a:p>
          <a:endParaRPr lang="zh-CN" altLang="en-US" sz="2000"/>
        </a:p>
      </dgm:t>
    </dgm:pt>
    <dgm:pt modelId="{D5AFA11B-F206-4495-8676-8DCBC13D80EC}" type="sibTrans" cxnId="{82A95069-85ED-4E59-B02F-E57250692203}">
      <dgm:prSet/>
      <dgm:spPr/>
      <dgm:t>
        <a:bodyPr/>
        <a:lstStyle/>
        <a:p>
          <a:endParaRPr lang="zh-CN" altLang="en-US" sz="2000"/>
        </a:p>
      </dgm:t>
    </dgm:pt>
    <dgm:pt modelId="{4B6781F1-78DF-4FAB-9813-1E4E87BB268A}">
      <dgm:prSet custT="1"/>
      <dgm:spPr>
        <a:solidFill>
          <a:srgbClr val="0099CC"/>
        </a:solidFill>
      </dgm:spPr>
      <dgm:t>
        <a:bodyPr/>
        <a:lstStyle/>
        <a:p>
          <a:r>
            <a:rPr lang="en-US" altLang="zh-CN" sz="1200" dirty="0" err="1" smtClean="0"/>
            <a:t>DseGb</a:t>
          </a:r>
          <a:endParaRPr lang="zh-CN" altLang="en-US" sz="1200" dirty="0"/>
        </a:p>
      </dgm:t>
    </dgm:pt>
    <dgm:pt modelId="{B803AC17-54BE-4A83-A8F4-C899109E990D}" type="parTrans" cxnId="{B426E808-5E57-4100-9DF0-6BEB45670742}">
      <dgm:prSet/>
      <dgm:spPr/>
      <dgm:t>
        <a:bodyPr/>
        <a:lstStyle/>
        <a:p>
          <a:endParaRPr lang="zh-CN" altLang="en-US" sz="2000"/>
        </a:p>
      </dgm:t>
    </dgm:pt>
    <dgm:pt modelId="{DD2640D5-64FE-40C6-AAC6-75EEA517C662}" type="sibTrans" cxnId="{B426E808-5E57-4100-9DF0-6BEB45670742}">
      <dgm:prSet/>
      <dgm:spPr/>
      <dgm:t>
        <a:bodyPr/>
        <a:lstStyle/>
        <a:p>
          <a:endParaRPr lang="zh-CN" altLang="en-US" sz="2000"/>
        </a:p>
      </dgm:t>
    </dgm:pt>
    <dgm:pt modelId="{FA496E6C-45E3-4BE1-8EBD-CADB7C79EA65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SpDs</a:t>
          </a:r>
          <a:endParaRPr lang="zh-CN" altLang="en-US" sz="1200" dirty="0"/>
        </a:p>
      </dgm:t>
    </dgm:pt>
    <dgm:pt modelId="{5788F836-55C4-40B7-BA18-53C718CC102F}" type="parTrans" cxnId="{2B4718E0-499D-40E9-B221-2EB067E6AE78}">
      <dgm:prSet/>
      <dgm:spPr/>
      <dgm:t>
        <a:bodyPr/>
        <a:lstStyle/>
        <a:p>
          <a:endParaRPr lang="zh-CN" altLang="en-US" sz="2000"/>
        </a:p>
      </dgm:t>
    </dgm:pt>
    <dgm:pt modelId="{596C75F2-F10E-4745-B015-2FFED26EF8FE}" type="sibTrans" cxnId="{2B4718E0-499D-40E9-B221-2EB067E6AE78}">
      <dgm:prSet/>
      <dgm:spPr/>
      <dgm:t>
        <a:bodyPr/>
        <a:lstStyle/>
        <a:p>
          <a:endParaRPr lang="zh-CN" altLang="en-US" sz="2000"/>
        </a:p>
      </dgm:t>
    </dgm:pt>
    <dgm:pt modelId="{7C6B8DF2-A2C1-4687-BFBD-A727C953E70A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SpEv</a:t>
          </a:r>
          <a:endParaRPr lang="zh-CN" altLang="en-US" sz="1200" dirty="0"/>
        </a:p>
      </dgm:t>
    </dgm:pt>
    <dgm:pt modelId="{CC197259-98A8-44BB-95F9-D6F0AAC40753}" type="parTrans" cxnId="{DC1E0FDD-305B-453F-AE76-683BF9B1014A}">
      <dgm:prSet/>
      <dgm:spPr/>
      <dgm:t>
        <a:bodyPr/>
        <a:lstStyle/>
        <a:p>
          <a:endParaRPr lang="zh-CN" altLang="en-US" sz="2000"/>
        </a:p>
      </dgm:t>
    </dgm:pt>
    <dgm:pt modelId="{079832CC-9593-42EB-B80D-338F715F7BBA}" type="sibTrans" cxnId="{DC1E0FDD-305B-453F-AE76-683BF9B1014A}">
      <dgm:prSet/>
      <dgm:spPr/>
      <dgm:t>
        <a:bodyPr/>
        <a:lstStyle/>
        <a:p>
          <a:endParaRPr lang="zh-CN" altLang="en-US" sz="2000"/>
        </a:p>
      </dgm:t>
    </dgm:pt>
    <dgm:pt modelId="{01531A76-EC4A-406E-866A-6253FAE2E055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SpEn</a:t>
          </a:r>
          <a:endParaRPr lang="zh-CN" altLang="en-US" sz="1200" dirty="0"/>
        </a:p>
      </dgm:t>
    </dgm:pt>
    <dgm:pt modelId="{22B65D79-7040-453F-9556-103D4F4AB7BC}" type="parTrans" cxnId="{FB15DDC6-EC46-4369-8903-7F8872E3480D}">
      <dgm:prSet/>
      <dgm:spPr/>
      <dgm:t>
        <a:bodyPr/>
        <a:lstStyle/>
        <a:p>
          <a:endParaRPr lang="zh-CN" altLang="en-US" sz="2000"/>
        </a:p>
      </dgm:t>
    </dgm:pt>
    <dgm:pt modelId="{F4E1BFCE-F6DB-46E4-8894-256F85C749FB}" type="sibTrans" cxnId="{FB15DDC6-EC46-4369-8903-7F8872E3480D}">
      <dgm:prSet/>
      <dgm:spPr/>
      <dgm:t>
        <a:bodyPr/>
        <a:lstStyle/>
        <a:p>
          <a:endParaRPr lang="zh-CN" altLang="en-US" sz="2000"/>
        </a:p>
      </dgm:t>
    </dgm:pt>
    <dgm:pt modelId="{933D1C6D-4B7B-49C0-9450-0156B3BD0575}">
      <dgm:prSet custT="1"/>
      <dgm:spPr/>
      <dgm:t>
        <a:bodyPr/>
        <a:lstStyle/>
        <a:p>
          <a:r>
            <a:rPr lang="en-US" altLang="zh-CN" sz="1200" dirty="0" err="1" smtClean="0"/>
            <a:t>TmC</a:t>
          </a:r>
          <a:endParaRPr lang="zh-CN" altLang="en-US" sz="1200" dirty="0"/>
        </a:p>
      </dgm:t>
    </dgm:pt>
    <dgm:pt modelId="{61A8A8AE-380E-4399-8F23-65124ABD3B2C}" type="parTrans" cxnId="{33DE6502-3F94-4063-80EB-D9539A97641B}">
      <dgm:prSet/>
      <dgm:spPr/>
      <dgm:t>
        <a:bodyPr/>
        <a:lstStyle/>
        <a:p>
          <a:endParaRPr lang="zh-CN" altLang="en-US" sz="2000"/>
        </a:p>
      </dgm:t>
    </dgm:pt>
    <dgm:pt modelId="{26CE1BFE-4625-46E1-90C5-C2460F03E28C}" type="sibTrans" cxnId="{33DE6502-3F94-4063-80EB-D9539A97641B}">
      <dgm:prSet/>
      <dgm:spPr/>
      <dgm:t>
        <a:bodyPr/>
        <a:lstStyle/>
        <a:p>
          <a:endParaRPr lang="zh-CN" altLang="en-US" sz="2000"/>
        </a:p>
      </dgm:t>
    </dgm:pt>
    <dgm:pt modelId="{542B8D9A-B865-4979-BE07-9462061F049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200" dirty="0" err="1" smtClean="0"/>
            <a:t>DseLim</a:t>
          </a:r>
          <a:endParaRPr lang="zh-CN" altLang="en-US" sz="1200" dirty="0"/>
        </a:p>
      </dgm:t>
    </dgm:pt>
    <dgm:pt modelId="{B8C293C1-3711-4561-BCCF-CCF1762B2D70}" type="parTrans" cxnId="{495297CE-FBD0-43D7-BDC2-2691D2388C74}">
      <dgm:prSet/>
      <dgm:spPr/>
      <dgm:t>
        <a:bodyPr/>
        <a:lstStyle/>
        <a:p>
          <a:endParaRPr lang="zh-CN" altLang="en-US" sz="2000"/>
        </a:p>
      </dgm:t>
    </dgm:pt>
    <dgm:pt modelId="{66D19CA0-8CB3-404F-A308-7E6ACF05DE82}" type="sibTrans" cxnId="{495297CE-FBD0-43D7-BDC2-2691D2388C74}">
      <dgm:prSet/>
      <dgm:spPr/>
      <dgm:t>
        <a:bodyPr/>
        <a:lstStyle/>
        <a:p>
          <a:endParaRPr lang="zh-CN" altLang="en-US" sz="2000"/>
        </a:p>
      </dgm:t>
    </dgm:pt>
    <dgm:pt modelId="{6D7DD5B5-7DA8-4F53-9FCF-3E93760E118C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200" dirty="0" err="1" smtClean="0"/>
            <a:t>GscAsr</a:t>
          </a:r>
          <a:endParaRPr lang="zh-CN" altLang="en-US" sz="1200" dirty="0"/>
        </a:p>
      </dgm:t>
    </dgm:pt>
    <dgm:pt modelId="{D4C2A12B-CA14-434C-9E4A-EEA9DB8CDE55}" type="parTrans" cxnId="{5C556DA6-6FAA-4320-8118-4503E69BD5F9}">
      <dgm:prSet/>
      <dgm:spPr/>
      <dgm:t>
        <a:bodyPr/>
        <a:lstStyle/>
        <a:p>
          <a:endParaRPr lang="zh-CN" altLang="en-US" sz="2000"/>
        </a:p>
      </dgm:t>
    </dgm:pt>
    <dgm:pt modelId="{33B90F7D-6D4C-49F1-B077-52CED5E37942}" type="sibTrans" cxnId="{5C556DA6-6FAA-4320-8118-4503E69BD5F9}">
      <dgm:prSet/>
      <dgm:spPr/>
      <dgm:t>
        <a:bodyPr/>
        <a:lstStyle/>
        <a:p>
          <a:endParaRPr lang="zh-CN" altLang="en-US" sz="2000"/>
        </a:p>
      </dgm:t>
    </dgm:pt>
    <dgm:pt modelId="{7444B00E-3BD8-4BE8-9F0B-87CA136235E6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200" dirty="0" err="1" smtClean="0"/>
            <a:t>GscCcc</a:t>
          </a:r>
          <a:endParaRPr lang="zh-CN" altLang="en-US" sz="1200" dirty="0"/>
        </a:p>
      </dgm:t>
    </dgm:pt>
    <dgm:pt modelId="{4C126832-D051-460F-A4A6-D41B21A75803}" type="parTrans" cxnId="{67EF3F25-2B9E-4DFD-883D-1EDD30F6A2A9}">
      <dgm:prSet/>
      <dgm:spPr/>
      <dgm:t>
        <a:bodyPr/>
        <a:lstStyle/>
        <a:p>
          <a:endParaRPr lang="zh-CN" altLang="en-US" sz="2000"/>
        </a:p>
      </dgm:t>
    </dgm:pt>
    <dgm:pt modelId="{68FADFB6-B20E-47EE-A5DB-2B859D7EF7BD}" type="sibTrans" cxnId="{67EF3F25-2B9E-4DFD-883D-1EDD30F6A2A9}">
      <dgm:prSet/>
      <dgm:spPr/>
      <dgm:t>
        <a:bodyPr/>
        <a:lstStyle/>
        <a:p>
          <a:endParaRPr lang="zh-CN" altLang="en-US" sz="2000"/>
        </a:p>
      </dgm:t>
    </dgm:pt>
    <dgm:pt modelId="{D8B0B0EC-613F-4AC9-A70B-016368C542B3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200" dirty="0" err="1" smtClean="0"/>
            <a:t>GscAsc</a:t>
          </a:r>
          <a:endParaRPr lang="zh-CN" altLang="en-US" sz="1200" dirty="0"/>
        </a:p>
      </dgm:t>
    </dgm:pt>
    <dgm:pt modelId="{E18D1F4F-6B22-4689-952D-2F282A3DE608}" type="parTrans" cxnId="{9749F663-6667-4228-B5F7-B9E2B50BAABA}">
      <dgm:prSet/>
      <dgm:spPr/>
      <dgm:t>
        <a:bodyPr/>
        <a:lstStyle/>
        <a:p>
          <a:endParaRPr lang="zh-CN" altLang="en-US" sz="2000"/>
        </a:p>
      </dgm:t>
    </dgm:pt>
    <dgm:pt modelId="{4284B518-38B2-4F28-8041-23E706808912}" type="sibTrans" cxnId="{9749F663-6667-4228-B5F7-B9E2B50BAABA}">
      <dgm:prSet/>
      <dgm:spPr/>
      <dgm:t>
        <a:bodyPr/>
        <a:lstStyle/>
        <a:p>
          <a:endParaRPr lang="zh-CN" altLang="en-US" sz="2000"/>
        </a:p>
      </dgm:t>
    </dgm:pt>
    <dgm:pt modelId="{791B11E0-BD7B-4230-9962-5D5B08D10A54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200" dirty="0" err="1" smtClean="0"/>
            <a:t>GscAbs</a:t>
          </a:r>
          <a:endParaRPr lang="zh-CN" altLang="en-US" sz="1200" dirty="0"/>
        </a:p>
      </dgm:t>
    </dgm:pt>
    <dgm:pt modelId="{BDF61C09-E912-418B-8CD6-DB71B6E46101}" type="parTrans" cxnId="{643910AB-7108-45C7-9725-D74494FEFCB6}">
      <dgm:prSet/>
      <dgm:spPr/>
      <dgm:t>
        <a:bodyPr/>
        <a:lstStyle/>
        <a:p>
          <a:endParaRPr lang="zh-CN" altLang="en-US" sz="2000"/>
        </a:p>
      </dgm:t>
    </dgm:pt>
    <dgm:pt modelId="{B488E1F8-2C12-4D07-8991-211E7F673BCE}" type="sibTrans" cxnId="{643910AB-7108-45C7-9725-D74494FEFCB6}">
      <dgm:prSet/>
      <dgm:spPr/>
      <dgm:t>
        <a:bodyPr/>
        <a:lstStyle/>
        <a:p>
          <a:endParaRPr lang="zh-CN" altLang="en-US" sz="2000"/>
        </a:p>
      </dgm:t>
    </dgm:pt>
    <dgm:pt modelId="{1824CF1C-91C2-4F84-BDA2-1F66E152F6C2}">
      <dgm:prSet custT="1"/>
      <dgm:spPr>
        <a:solidFill>
          <a:srgbClr val="0070C0"/>
        </a:solidFill>
      </dgm:spPr>
      <dgm:t>
        <a:bodyPr/>
        <a:lstStyle/>
        <a:p>
          <a:r>
            <a:rPr lang="en-US" altLang="zh-CN" sz="1200" dirty="0" err="1" smtClean="0"/>
            <a:t>GscEr</a:t>
          </a:r>
          <a:endParaRPr lang="zh-CN" altLang="en-US" sz="1200" dirty="0"/>
        </a:p>
      </dgm:t>
    </dgm:pt>
    <dgm:pt modelId="{6A6CE943-3451-449F-A761-1D0E6175A41F}" type="parTrans" cxnId="{225E46A3-CD49-4F99-B90D-AB80D1EA0589}">
      <dgm:prSet/>
      <dgm:spPr/>
      <dgm:t>
        <a:bodyPr/>
        <a:lstStyle/>
        <a:p>
          <a:endParaRPr lang="zh-CN" altLang="en-US" sz="2000"/>
        </a:p>
      </dgm:t>
    </dgm:pt>
    <dgm:pt modelId="{5A744430-7CC3-480E-8C9B-1A0D7BF4036D}" type="sibTrans" cxnId="{225E46A3-CD49-4F99-B90D-AB80D1EA0589}">
      <dgm:prSet/>
      <dgm:spPr/>
      <dgm:t>
        <a:bodyPr/>
        <a:lstStyle/>
        <a:p>
          <a:endParaRPr lang="zh-CN" altLang="en-US" sz="2000"/>
        </a:p>
      </dgm:t>
    </dgm:pt>
    <dgm:pt modelId="{2422DB51-93FB-4525-81BC-22336A3CA4CC}">
      <dgm:prSet custT="1"/>
      <dgm:spPr>
        <a:solidFill>
          <a:srgbClr val="7030A0"/>
        </a:solidFill>
      </dgm:spPr>
      <dgm:t>
        <a:bodyPr/>
        <a:lstStyle/>
        <a:p>
          <a:r>
            <a:rPr lang="en-US" altLang="zh-CN" sz="1200" dirty="0" err="1" smtClean="0"/>
            <a:t>GscGar</a:t>
          </a:r>
          <a:endParaRPr lang="zh-CN" altLang="en-US" sz="1200" dirty="0"/>
        </a:p>
      </dgm:t>
    </dgm:pt>
    <dgm:pt modelId="{048FC351-8B17-43EB-BA15-910940EE3163}" type="parTrans" cxnId="{E9FE59A0-30DB-4D6C-9291-A1B73C8E2A2E}">
      <dgm:prSet/>
      <dgm:spPr/>
      <dgm:t>
        <a:bodyPr/>
        <a:lstStyle/>
        <a:p>
          <a:endParaRPr lang="zh-CN" altLang="en-US" sz="2000"/>
        </a:p>
      </dgm:t>
    </dgm:pt>
    <dgm:pt modelId="{4EB6DCBB-FC93-4326-9800-68CBA208A433}" type="sibTrans" cxnId="{E9FE59A0-30DB-4D6C-9291-A1B73C8E2A2E}">
      <dgm:prSet/>
      <dgm:spPr/>
      <dgm:t>
        <a:bodyPr/>
        <a:lstStyle/>
        <a:p>
          <a:endParaRPr lang="zh-CN" altLang="en-US" sz="2000"/>
        </a:p>
      </dgm:t>
    </dgm:pt>
    <dgm:pt modelId="{DE141932-11C7-48AA-9614-93C7FF63588C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200" dirty="0" err="1" smtClean="0"/>
            <a:t>GscHmm</a:t>
          </a:r>
          <a:endParaRPr lang="zh-CN" altLang="en-US" sz="1200" dirty="0"/>
        </a:p>
      </dgm:t>
    </dgm:pt>
    <dgm:pt modelId="{F8BE84BA-8460-42B2-BBE4-D4D2A94AFE77}" type="parTrans" cxnId="{E62774B8-8A51-49A9-A760-32F41383933F}">
      <dgm:prSet/>
      <dgm:spPr/>
      <dgm:t>
        <a:bodyPr/>
        <a:lstStyle/>
        <a:p>
          <a:endParaRPr lang="zh-CN" altLang="en-US" sz="2000"/>
        </a:p>
      </dgm:t>
    </dgm:pt>
    <dgm:pt modelId="{9FA15BD5-6875-42C1-B758-864FDB157BB1}" type="sibTrans" cxnId="{E62774B8-8A51-49A9-A760-32F41383933F}">
      <dgm:prSet/>
      <dgm:spPr/>
      <dgm:t>
        <a:bodyPr/>
        <a:lstStyle/>
        <a:p>
          <a:endParaRPr lang="zh-CN" altLang="en-US" sz="2000"/>
        </a:p>
      </dgm:t>
    </dgm:pt>
    <dgm:pt modelId="{E156F7A1-AA3C-4204-A017-FC7C7E6A4E1C}">
      <dgm:prSet custT="1"/>
      <dgm:spPr>
        <a:solidFill>
          <a:srgbClr val="CC9900"/>
        </a:solidFill>
      </dgm:spPr>
      <dgm:t>
        <a:bodyPr/>
        <a:lstStyle/>
        <a:p>
          <a:r>
            <a:rPr lang="en-US" altLang="en-US" sz="1200" dirty="0" err="1" smtClean="0"/>
            <a:t>VcScBTrsm</a:t>
          </a:r>
          <a:endParaRPr lang="zh-CN" altLang="en-US" sz="1200" dirty="0"/>
        </a:p>
      </dgm:t>
    </dgm:pt>
    <dgm:pt modelId="{1022D22F-E2D7-4E0A-8CC6-26778F3046D0}" type="parTrans" cxnId="{24659E54-409D-47BF-94CD-E7005A34F5E4}">
      <dgm:prSet/>
      <dgm:spPr/>
      <dgm:t>
        <a:bodyPr/>
        <a:lstStyle/>
        <a:p>
          <a:endParaRPr lang="zh-CN" altLang="en-US" sz="2000"/>
        </a:p>
      </dgm:t>
    </dgm:pt>
    <dgm:pt modelId="{8B84B732-C272-4439-9C89-AA577D883A1E}" type="sibTrans" cxnId="{24659E54-409D-47BF-94CD-E7005A34F5E4}">
      <dgm:prSet/>
      <dgm:spPr/>
      <dgm:t>
        <a:bodyPr/>
        <a:lstStyle/>
        <a:p>
          <a:endParaRPr lang="zh-CN" altLang="en-US" sz="2000"/>
        </a:p>
      </dgm:t>
    </dgm:pt>
    <dgm:pt modelId="{1F850B2C-CA0A-4F10-9CDE-ADFA940B5DEB}">
      <dgm:prSet custT="1"/>
      <dgm:spPr>
        <a:solidFill>
          <a:srgbClr val="00B050"/>
        </a:solidFill>
      </dgm:spPr>
      <dgm:t>
        <a:bodyPr/>
        <a:lstStyle/>
        <a:p>
          <a:r>
            <a:rPr lang="en-US" altLang="zh-CN" sz="1200" dirty="0" err="1" smtClean="0"/>
            <a:t>GscPrn</a:t>
          </a:r>
          <a:endParaRPr lang="zh-CN" altLang="en-US" sz="1200" dirty="0"/>
        </a:p>
      </dgm:t>
    </dgm:pt>
    <dgm:pt modelId="{940D0E22-BF50-4FA4-9425-9EB46675E9EC}" type="parTrans" cxnId="{FFF62593-E2F0-4BF3-8987-8A59B1864816}">
      <dgm:prSet/>
      <dgm:spPr/>
      <dgm:t>
        <a:bodyPr/>
        <a:lstStyle/>
        <a:p>
          <a:endParaRPr lang="zh-CN" altLang="en-US" sz="2000"/>
        </a:p>
      </dgm:t>
    </dgm:pt>
    <dgm:pt modelId="{56FCB419-7520-4F66-A1A6-E413513ECE23}" type="sibTrans" cxnId="{FFF62593-E2F0-4BF3-8987-8A59B1864816}">
      <dgm:prSet/>
      <dgm:spPr/>
      <dgm:t>
        <a:bodyPr/>
        <a:lstStyle/>
        <a:p>
          <a:endParaRPr lang="zh-CN" altLang="en-US" sz="2000"/>
        </a:p>
      </dgm:t>
    </dgm:pt>
    <dgm:pt modelId="{8C7FE872-11A9-4AB9-A44E-F0C26D46CB1D}">
      <dgm:prSet custT="1"/>
      <dgm:spPr>
        <a:solidFill>
          <a:srgbClr val="7030A0"/>
        </a:solidFill>
      </dgm:spPr>
      <dgm:t>
        <a:bodyPr/>
        <a:lstStyle/>
        <a:p>
          <a:r>
            <a:rPr lang="en-US" altLang="zh-CN" sz="1200" dirty="0" err="1" smtClean="0"/>
            <a:t>GscScr</a:t>
          </a:r>
          <a:endParaRPr lang="zh-CN" altLang="en-US" sz="1200" dirty="0"/>
        </a:p>
      </dgm:t>
    </dgm:pt>
    <dgm:pt modelId="{550891C2-6519-42CA-9775-586DBFE6EFB8}" type="parTrans" cxnId="{930EE46D-F494-4F98-8C0E-B43465C12381}">
      <dgm:prSet/>
      <dgm:spPr/>
      <dgm:t>
        <a:bodyPr/>
        <a:lstStyle/>
        <a:p>
          <a:endParaRPr lang="zh-CN" altLang="en-US" sz="2000"/>
        </a:p>
      </dgm:t>
    </dgm:pt>
    <dgm:pt modelId="{139DF7F6-F399-4D7C-84BF-0A697A29961B}" type="sibTrans" cxnId="{930EE46D-F494-4F98-8C0E-B43465C12381}">
      <dgm:prSet/>
      <dgm:spPr/>
      <dgm:t>
        <a:bodyPr/>
        <a:lstStyle/>
        <a:p>
          <a:endParaRPr lang="zh-CN" altLang="en-US" sz="2000"/>
        </a:p>
      </dgm:t>
    </dgm:pt>
    <dgm:pt modelId="{98AC85B2-3D5F-4A81-9EAD-0D80D225E24F}">
      <dgm:prSet custT="1"/>
      <dgm:spPr/>
      <dgm:t>
        <a:bodyPr/>
        <a:lstStyle/>
        <a:p>
          <a:r>
            <a:rPr lang="en-US" altLang="zh-CN" sz="1200" dirty="0" err="1" smtClean="0"/>
            <a:t>SpCc</a:t>
          </a:r>
          <a:endParaRPr lang="zh-CN" altLang="en-US" sz="1200" dirty="0"/>
        </a:p>
      </dgm:t>
    </dgm:pt>
    <dgm:pt modelId="{6738B257-7FE5-4851-856C-F159585A00A3}" type="parTrans" cxnId="{D7FAB03D-09D8-4902-8162-DF5D5778BCD7}">
      <dgm:prSet/>
      <dgm:spPr/>
      <dgm:t>
        <a:bodyPr/>
        <a:lstStyle/>
        <a:p>
          <a:endParaRPr lang="zh-CN" altLang="en-US" sz="2000"/>
        </a:p>
      </dgm:t>
    </dgm:pt>
    <dgm:pt modelId="{D67A5968-8B32-4020-978A-177D24E4301B}" type="sibTrans" cxnId="{D7FAB03D-09D8-4902-8162-DF5D5778BCD7}">
      <dgm:prSet/>
      <dgm:spPr/>
      <dgm:t>
        <a:bodyPr/>
        <a:lstStyle/>
        <a:p>
          <a:endParaRPr lang="zh-CN" altLang="en-US" sz="2000"/>
        </a:p>
      </dgm:t>
    </dgm:pt>
    <dgm:pt modelId="{9957D02F-4C34-4E12-9FB3-73EF937C5FC2}">
      <dgm:prSet custT="1"/>
      <dgm:spPr/>
      <dgm:t>
        <a:bodyPr/>
        <a:lstStyle/>
        <a:p>
          <a:r>
            <a:rPr lang="en-US" altLang="zh-CN" sz="1200" dirty="0" err="1" smtClean="0"/>
            <a:t>SpGt</a:t>
          </a:r>
          <a:endParaRPr lang="zh-CN" altLang="en-US" sz="1200" dirty="0"/>
        </a:p>
      </dgm:t>
    </dgm:pt>
    <dgm:pt modelId="{E84D120D-C087-4B22-8DB9-5A3173A9E064}" type="parTrans" cxnId="{6DC39F83-4393-4073-BBFD-A20D1EAB8539}">
      <dgm:prSet/>
      <dgm:spPr/>
      <dgm:t>
        <a:bodyPr/>
        <a:lstStyle/>
        <a:p>
          <a:endParaRPr lang="zh-CN" altLang="en-US" sz="2000"/>
        </a:p>
      </dgm:t>
    </dgm:pt>
    <dgm:pt modelId="{A00C3737-ADE0-4442-9FDA-2E70966F0D85}" type="sibTrans" cxnId="{6DC39F83-4393-4073-BBFD-A20D1EAB8539}">
      <dgm:prSet/>
      <dgm:spPr/>
      <dgm:t>
        <a:bodyPr/>
        <a:lstStyle/>
        <a:p>
          <a:endParaRPr lang="zh-CN" altLang="en-US" sz="2000"/>
        </a:p>
      </dgm:t>
    </dgm:pt>
    <dgm:pt modelId="{A09108E0-F0A5-4457-B9CE-99CD2A7B1498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SpMm</a:t>
          </a:r>
          <a:endParaRPr lang="zh-CN" altLang="en-US" sz="1200" dirty="0"/>
        </a:p>
      </dgm:t>
    </dgm:pt>
    <dgm:pt modelId="{93021662-40A0-4F69-87D2-70637E0B11D0}" type="parTrans" cxnId="{CBEB5AC6-5697-4FB8-B41B-EE87CF12383F}">
      <dgm:prSet/>
      <dgm:spPr/>
      <dgm:t>
        <a:bodyPr/>
        <a:lstStyle/>
        <a:p>
          <a:endParaRPr lang="zh-CN" altLang="en-US" sz="2000"/>
        </a:p>
      </dgm:t>
    </dgm:pt>
    <dgm:pt modelId="{B2F39BD6-6E73-475B-A7CA-6AE8D3AA0B07}" type="sibTrans" cxnId="{CBEB5AC6-5697-4FB8-B41B-EE87CF12383F}">
      <dgm:prSet/>
      <dgm:spPr/>
      <dgm:t>
        <a:bodyPr/>
        <a:lstStyle/>
        <a:p>
          <a:endParaRPr lang="zh-CN" altLang="en-US" sz="2000"/>
        </a:p>
      </dgm:t>
    </dgm:pt>
    <dgm:pt modelId="{DFEBFCDC-25C9-4598-98A5-453ADB7F315A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SpMon</a:t>
          </a:r>
          <a:endParaRPr lang="zh-CN" altLang="en-US" sz="1200" dirty="0"/>
        </a:p>
      </dgm:t>
    </dgm:pt>
    <dgm:pt modelId="{2FA60F0F-3F16-467E-8EE1-04F44C0AA80D}" type="parTrans" cxnId="{BB7CEE88-2DEF-419F-9543-04DF1CBAD724}">
      <dgm:prSet/>
      <dgm:spPr/>
      <dgm:t>
        <a:bodyPr/>
        <a:lstStyle/>
        <a:p>
          <a:endParaRPr lang="zh-CN" altLang="en-US" sz="2000"/>
        </a:p>
      </dgm:t>
    </dgm:pt>
    <dgm:pt modelId="{613FB5BD-72C7-4FB5-A3CB-EC6456CD9131}" type="sibTrans" cxnId="{BB7CEE88-2DEF-419F-9543-04DF1CBAD724}">
      <dgm:prSet/>
      <dgm:spPr/>
      <dgm:t>
        <a:bodyPr/>
        <a:lstStyle/>
        <a:p>
          <a:endParaRPr lang="zh-CN" altLang="en-US" sz="2000"/>
        </a:p>
      </dgm:t>
    </dgm:pt>
    <dgm:pt modelId="{8CDFD22A-FA30-486F-B86D-9E97A84999FE}">
      <dgm:prSet custT="1"/>
      <dgm:spPr/>
      <dgm:t>
        <a:bodyPr/>
        <a:lstStyle/>
        <a:p>
          <a:r>
            <a:rPr lang="en-US" altLang="zh-CN" sz="1200" dirty="0" err="1" smtClean="0"/>
            <a:t>SpNic</a:t>
          </a:r>
          <a:endParaRPr lang="zh-CN" altLang="en-US" sz="1200" dirty="0"/>
        </a:p>
      </dgm:t>
    </dgm:pt>
    <dgm:pt modelId="{6EED4998-EE23-4BD3-8015-1C0E706E8916}" type="parTrans" cxnId="{19AD5E3E-760D-49FE-A3E8-85D377C5A373}">
      <dgm:prSet/>
      <dgm:spPr/>
      <dgm:t>
        <a:bodyPr/>
        <a:lstStyle/>
        <a:p>
          <a:endParaRPr lang="zh-CN" altLang="en-US" sz="2000"/>
        </a:p>
      </dgm:t>
    </dgm:pt>
    <dgm:pt modelId="{E84A3810-7DFC-40A4-AB73-B7FFB4EE2A5C}" type="sibTrans" cxnId="{19AD5E3E-760D-49FE-A3E8-85D377C5A373}">
      <dgm:prSet/>
      <dgm:spPr/>
      <dgm:t>
        <a:bodyPr/>
        <a:lstStyle/>
        <a:p>
          <a:endParaRPr lang="zh-CN" altLang="en-US" sz="2000"/>
        </a:p>
      </dgm:t>
    </dgm:pt>
    <dgm:pt modelId="{836E2BAB-8B22-4794-AD4D-AF41C2BBF43D}">
      <dgm:prSet custT="1"/>
      <dgm:spPr>
        <a:solidFill>
          <a:srgbClr val="FF0000"/>
        </a:solidFill>
      </dgm:spPr>
      <dgm:t>
        <a:bodyPr/>
        <a:lstStyle/>
        <a:p>
          <a:r>
            <a:rPr lang="en-US" altLang="zh-CN" sz="1200" dirty="0" err="1" smtClean="0"/>
            <a:t>SpRu</a:t>
          </a:r>
          <a:endParaRPr lang="zh-CN" altLang="en-US" sz="1200" dirty="0"/>
        </a:p>
      </dgm:t>
    </dgm:pt>
    <dgm:pt modelId="{0B3C38F4-5D27-41A5-9C39-748D76776291}" type="parTrans" cxnId="{9DF65095-F29B-4C7A-A5BF-8553BEFE2C34}">
      <dgm:prSet/>
      <dgm:spPr/>
      <dgm:t>
        <a:bodyPr/>
        <a:lstStyle/>
        <a:p>
          <a:endParaRPr lang="zh-CN" altLang="en-US" sz="2000"/>
        </a:p>
      </dgm:t>
    </dgm:pt>
    <dgm:pt modelId="{DB29DAA0-D7CF-401C-9B9A-371F0E57A1A7}" type="sibTrans" cxnId="{9DF65095-F29B-4C7A-A5BF-8553BEFE2C34}">
      <dgm:prSet/>
      <dgm:spPr/>
      <dgm:t>
        <a:bodyPr/>
        <a:lstStyle/>
        <a:p>
          <a:endParaRPr lang="zh-CN" altLang="en-US" sz="2000"/>
        </a:p>
      </dgm:t>
    </dgm:pt>
    <dgm:pt modelId="{A21BA334-FBF7-41A7-8C77-2FD060837533}">
      <dgm:prSet custT="1"/>
      <dgm:spPr/>
      <dgm:t>
        <a:bodyPr/>
        <a:lstStyle/>
        <a:p>
          <a:r>
            <a:rPr lang="en-US" altLang="zh-CN" sz="1200" dirty="0" err="1" smtClean="0"/>
            <a:t>SpSpi</a:t>
          </a:r>
          <a:endParaRPr lang="zh-CN" altLang="en-US" sz="1200" dirty="0"/>
        </a:p>
      </dgm:t>
    </dgm:pt>
    <dgm:pt modelId="{E9B25318-6953-4820-B579-54A598AE6624}" type="parTrans" cxnId="{35F00909-6CAD-4BA5-8EBB-53BED1372D3F}">
      <dgm:prSet/>
      <dgm:spPr/>
      <dgm:t>
        <a:bodyPr/>
        <a:lstStyle/>
        <a:p>
          <a:endParaRPr lang="zh-CN" altLang="en-US" sz="2000"/>
        </a:p>
      </dgm:t>
    </dgm:pt>
    <dgm:pt modelId="{59F3D03D-C773-49A0-BC51-9F72DE04C6D5}" type="sibTrans" cxnId="{35F00909-6CAD-4BA5-8EBB-53BED1372D3F}">
      <dgm:prSet/>
      <dgm:spPr/>
      <dgm:t>
        <a:bodyPr/>
        <a:lstStyle/>
        <a:p>
          <a:endParaRPr lang="zh-CN" altLang="en-US" sz="2000"/>
        </a:p>
      </dgm:t>
    </dgm:pt>
    <dgm:pt modelId="{F29B91B0-D133-4E2B-9ECA-8B3A20F665FD}">
      <dgm:prSet custT="1"/>
      <dgm:spPr/>
      <dgm:t>
        <a:bodyPr/>
        <a:lstStyle/>
        <a:p>
          <a:r>
            <a:rPr lang="en-US" altLang="zh-CN" sz="1200" dirty="0" err="1" smtClean="0"/>
            <a:t>SbW</a:t>
          </a:r>
          <a:endParaRPr lang="zh-CN" altLang="en-US" sz="1200" dirty="0"/>
        </a:p>
      </dgm:t>
    </dgm:pt>
    <dgm:pt modelId="{32A8BE14-8B7A-4FEB-96C2-653549D5418D}" type="parTrans" cxnId="{46D5D944-5A47-44A1-B162-681835A8FB40}">
      <dgm:prSet/>
      <dgm:spPr/>
      <dgm:t>
        <a:bodyPr/>
        <a:lstStyle/>
        <a:p>
          <a:endParaRPr lang="zh-CN" altLang="en-US" sz="2000"/>
        </a:p>
      </dgm:t>
    </dgm:pt>
    <dgm:pt modelId="{446498A4-3892-4D94-AADE-347732B242EC}" type="sibTrans" cxnId="{46D5D944-5A47-44A1-B162-681835A8FB40}">
      <dgm:prSet/>
      <dgm:spPr/>
      <dgm:t>
        <a:bodyPr/>
        <a:lstStyle/>
        <a:p>
          <a:endParaRPr lang="zh-CN" altLang="en-US" sz="2000"/>
        </a:p>
      </dgm:t>
    </dgm:pt>
    <dgm:pt modelId="{43CC9509-8B5A-469E-BE74-8E19D7C4E4FC}">
      <dgm:prSet custT="1"/>
      <dgm:spPr>
        <a:solidFill>
          <a:srgbClr val="FF0066"/>
        </a:solidFill>
      </dgm:spPr>
      <dgm:t>
        <a:bodyPr/>
        <a:lstStyle/>
        <a:p>
          <a:r>
            <a:rPr lang="en-US" altLang="en-US" sz="1200" smtClean="0"/>
            <a:t>VcTcBDesDir</a:t>
          </a:r>
          <a:endParaRPr lang="zh-CN" altLang="en-US" sz="1200"/>
        </a:p>
      </dgm:t>
    </dgm:pt>
    <dgm:pt modelId="{C9DD0B99-0388-4605-B5F4-0BD34408AB19}" type="parTrans" cxnId="{897D00CA-A094-47A4-B179-08486C2AE1CD}">
      <dgm:prSet/>
      <dgm:spPr/>
      <dgm:t>
        <a:bodyPr/>
        <a:lstStyle/>
        <a:p>
          <a:endParaRPr lang="zh-CN" altLang="en-US" sz="2000"/>
        </a:p>
      </dgm:t>
    </dgm:pt>
    <dgm:pt modelId="{81C3F647-DF81-4762-8E7C-A2DC9E26EF82}" type="sibTrans" cxnId="{897D00CA-A094-47A4-B179-08486C2AE1CD}">
      <dgm:prSet/>
      <dgm:spPr/>
      <dgm:t>
        <a:bodyPr/>
        <a:lstStyle/>
        <a:p>
          <a:endParaRPr lang="zh-CN" altLang="en-US" sz="2000"/>
        </a:p>
      </dgm:t>
    </dgm:pt>
    <dgm:pt modelId="{9B318900-9BAA-4F27-B2F8-F4DA14C58B57}">
      <dgm:prSet custT="1"/>
      <dgm:spPr>
        <a:solidFill>
          <a:srgbClr val="FF0066"/>
        </a:solidFill>
      </dgm:spPr>
      <dgm:t>
        <a:bodyPr/>
        <a:lstStyle/>
        <a:p>
          <a:r>
            <a:rPr lang="en-US" altLang="en-US" sz="1200" dirty="0" err="1" smtClean="0"/>
            <a:t>VcTcBDesDirSbW</a:t>
          </a:r>
          <a:endParaRPr lang="zh-CN" altLang="en-US" sz="1200" dirty="0" smtClean="0"/>
        </a:p>
      </dgm:t>
    </dgm:pt>
    <dgm:pt modelId="{30895186-E8C1-428F-BACB-C7B03A323748}" type="parTrans" cxnId="{B285D603-BD12-4CA0-968B-A0613D39B497}">
      <dgm:prSet/>
      <dgm:spPr/>
      <dgm:t>
        <a:bodyPr/>
        <a:lstStyle/>
        <a:p>
          <a:endParaRPr lang="zh-CN" altLang="en-US" sz="2000"/>
        </a:p>
      </dgm:t>
    </dgm:pt>
    <dgm:pt modelId="{E64ECBB8-6E2A-4C7E-BC42-AC40E749D793}" type="sibTrans" cxnId="{B285D603-BD12-4CA0-968B-A0613D39B497}">
      <dgm:prSet/>
      <dgm:spPr/>
      <dgm:t>
        <a:bodyPr/>
        <a:lstStyle/>
        <a:p>
          <a:endParaRPr lang="zh-CN" altLang="en-US" sz="2000"/>
        </a:p>
      </dgm:t>
    </dgm:pt>
    <dgm:pt modelId="{3126A661-BB1F-4DFD-9D5C-1A060EBAECB9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en-US" sz="1200" dirty="0" err="1" smtClean="0"/>
            <a:t>VcTcDesDir</a:t>
          </a:r>
          <a:endParaRPr lang="zh-CN" altLang="en-US" sz="1200" dirty="0" smtClean="0"/>
        </a:p>
      </dgm:t>
    </dgm:pt>
    <dgm:pt modelId="{CB5F5ECF-911A-4FB1-8E80-A14FE0D2119A}" type="parTrans" cxnId="{273702B0-7D95-4EF5-B07B-7160AE3B1C41}">
      <dgm:prSet/>
      <dgm:spPr/>
      <dgm:t>
        <a:bodyPr/>
        <a:lstStyle/>
        <a:p>
          <a:endParaRPr lang="zh-CN" altLang="en-US" sz="2000"/>
        </a:p>
      </dgm:t>
    </dgm:pt>
    <dgm:pt modelId="{208874E9-BDE6-422F-A457-74EEC1B3E4BF}" type="sibTrans" cxnId="{273702B0-7D95-4EF5-B07B-7160AE3B1C41}">
      <dgm:prSet/>
      <dgm:spPr/>
      <dgm:t>
        <a:bodyPr/>
        <a:lstStyle/>
        <a:p>
          <a:endParaRPr lang="zh-CN" altLang="en-US" sz="2000"/>
        </a:p>
      </dgm:t>
    </dgm:pt>
    <dgm:pt modelId="{AF76E14A-2CB2-449B-8569-69FACBBE4375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zh-CN" sz="1200" dirty="0" err="1" smtClean="0"/>
            <a:t>VcTcActr</a:t>
          </a:r>
          <a:endParaRPr lang="zh-CN" altLang="en-US" sz="1200" dirty="0" smtClean="0"/>
        </a:p>
      </dgm:t>
    </dgm:pt>
    <dgm:pt modelId="{A61F587D-9D36-4A75-B210-4E25ABCA5255}" type="parTrans" cxnId="{1FF4CE9B-03CA-437A-8CA1-90E5B981BBF2}">
      <dgm:prSet/>
      <dgm:spPr/>
      <dgm:t>
        <a:bodyPr/>
        <a:lstStyle/>
        <a:p>
          <a:endParaRPr lang="zh-CN" altLang="en-US" sz="2000"/>
        </a:p>
      </dgm:t>
    </dgm:pt>
    <dgm:pt modelId="{EB97B10F-2034-4903-9010-0013142E5C97}" type="sibTrans" cxnId="{1FF4CE9B-03CA-437A-8CA1-90E5B981BBF2}">
      <dgm:prSet/>
      <dgm:spPr/>
      <dgm:t>
        <a:bodyPr/>
        <a:lstStyle/>
        <a:p>
          <a:endParaRPr lang="zh-CN" altLang="en-US" sz="2000"/>
        </a:p>
      </dgm:t>
    </dgm:pt>
    <dgm:pt modelId="{C76BC157-6F97-446F-AF03-12A46B386F44}">
      <dgm:prSet custT="1"/>
      <dgm:spPr>
        <a:solidFill>
          <a:srgbClr val="FF0066"/>
        </a:solidFill>
      </dgm:spPr>
      <dgm:t>
        <a:bodyPr/>
        <a:lstStyle/>
        <a:p>
          <a:r>
            <a:rPr lang="en-US" altLang="en-US" sz="1200" smtClean="0"/>
            <a:t>VcTcPark</a:t>
          </a:r>
          <a:endParaRPr lang="zh-CN" altLang="en-US" sz="1200" smtClean="0"/>
        </a:p>
      </dgm:t>
    </dgm:pt>
    <dgm:pt modelId="{76AD253D-D361-44D4-8586-A18C537ADBE2}" type="parTrans" cxnId="{8C28222F-0259-46FC-AD7B-B1DA2C7BF93C}">
      <dgm:prSet/>
      <dgm:spPr/>
      <dgm:t>
        <a:bodyPr/>
        <a:lstStyle/>
        <a:p>
          <a:endParaRPr lang="zh-CN" altLang="en-US" sz="2000"/>
        </a:p>
      </dgm:t>
    </dgm:pt>
    <dgm:pt modelId="{73869648-03F6-47FD-9F34-415CB886DAB1}" type="sibTrans" cxnId="{8C28222F-0259-46FC-AD7B-B1DA2C7BF93C}">
      <dgm:prSet/>
      <dgm:spPr/>
      <dgm:t>
        <a:bodyPr/>
        <a:lstStyle/>
        <a:p>
          <a:endParaRPr lang="zh-CN" altLang="en-US" sz="2000"/>
        </a:p>
      </dgm:t>
    </dgm:pt>
    <dgm:pt modelId="{557C9E81-5BD4-41D0-9F20-779DB058BFBF}">
      <dgm:prSet custT="1"/>
      <dgm:spPr>
        <a:solidFill>
          <a:srgbClr val="00B050"/>
        </a:solidFill>
      </dgm:spPr>
      <dgm:t>
        <a:bodyPr/>
        <a:lstStyle/>
        <a:p>
          <a:r>
            <a:rPr lang="en-US" altLang="zh-CN" sz="1200" dirty="0" err="1" smtClean="0"/>
            <a:t>SpEfad</a:t>
          </a:r>
          <a:endParaRPr lang="zh-CN" altLang="en-US" sz="1200" dirty="0"/>
        </a:p>
      </dgm:t>
    </dgm:pt>
    <dgm:pt modelId="{0A3D903F-43BD-4C86-A52F-339927C228C5}" type="parTrans" cxnId="{4DB8255F-261B-4B4D-99BA-06F16C777AFA}">
      <dgm:prSet/>
      <dgm:spPr/>
      <dgm:t>
        <a:bodyPr/>
        <a:lstStyle/>
        <a:p>
          <a:endParaRPr lang="zh-CN" altLang="en-US" sz="2000"/>
        </a:p>
      </dgm:t>
    </dgm:pt>
    <dgm:pt modelId="{17E72FF6-C393-4BD5-B193-06B409FA48B4}" type="sibTrans" cxnId="{4DB8255F-261B-4B4D-99BA-06F16C777AFA}">
      <dgm:prSet/>
      <dgm:spPr/>
      <dgm:t>
        <a:bodyPr/>
        <a:lstStyle/>
        <a:p>
          <a:endParaRPr lang="zh-CN" altLang="en-US" sz="2000"/>
        </a:p>
      </dgm:t>
    </dgm:pt>
    <dgm:pt modelId="{5FEBBD82-C653-4FD7-A75B-35210F5D3A9C}">
      <dgm:prSet/>
      <dgm:spPr/>
      <dgm:t>
        <a:bodyPr/>
        <a:lstStyle/>
        <a:p>
          <a:r>
            <a:rPr lang="en-US" altLang="zh-CN" dirty="0" smtClean="0"/>
            <a:t>PVC</a:t>
          </a:r>
          <a:endParaRPr lang="zh-CN" altLang="en-US" dirty="0"/>
        </a:p>
      </dgm:t>
    </dgm:pt>
    <dgm:pt modelId="{81B3BEBA-4462-4E3D-B281-056FBCE049C3}" type="parTrans" cxnId="{C41F3A1E-4112-48D7-B175-B0B249EA7068}">
      <dgm:prSet/>
      <dgm:spPr/>
      <dgm:t>
        <a:bodyPr/>
        <a:lstStyle/>
        <a:p>
          <a:endParaRPr lang="zh-CN" altLang="en-US"/>
        </a:p>
      </dgm:t>
    </dgm:pt>
    <dgm:pt modelId="{0B9E01EC-6A92-4DF1-BCC2-E7C8102488EA}" type="sibTrans" cxnId="{C41F3A1E-4112-48D7-B175-B0B249EA7068}">
      <dgm:prSet/>
      <dgm:spPr/>
      <dgm:t>
        <a:bodyPr/>
        <a:lstStyle/>
        <a:p>
          <a:endParaRPr lang="zh-CN" altLang="en-US"/>
        </a:p>
      </dgm:t>
    </dgm:pt>
    <dgm:pt modelId="{DA891615-2238-4793-82D0-E3C5A7DE7978}">
      <dgm:prSet custT="1"/>
      <dgm:spPr>
        <a:solidFill>
          <a:srgbClr val="CC9900"/>
        </a:solidFill>
      </dgm:spPr>
      <dgm:t>
        <a:bodyPr/>
        <a:lstStyle/>
        <a:p>
          <a:r>
            <a:rPr lang="en-US" altLang="en-US" sz="1200" dirty="0" err="1" smtClean="0"/>
            <a:t>VcScCTrsm</a:t>
          </a:r>
          <a:endParaRPr lang="zh-CN" altLang="en-US" sz="1200" dirty="0"/>
        </a:p>
      </dgm:t>
    </dgm:pt>
    <dgm:pt modelId="{4147315C-7437-4B4B-92FF-BA177042B636}" type="parTrans" cxnId="{B0A759E8-8833-4A0D-BF12-4321EB80C471}">
      <dgm:prSet/>
      <dgm:spPr/>
      <dgm:t>
        <a:bodyPr/>
        <a:lstStyle/>
        <a:p>
          <a:endParaRPr lang="zh-CN" altLang="en-US"/>
        </a:p>
      </dgm:t>
    </dgm:pt>
    <dgm:pt modelId="{9CEE54F0-E736-4F77-8468-5E7779AA2851}" type="sibTrans" cxnId="{B0A759E8-8833-4A0D-BF12-4321EB80C471}">
      <dgm:prSet/>
      <dgm:spPr/>
      <dgm:t>
        <a:bodyPr/>
        <a:lstStyle/>
        <a:p>
          <a:endParaRPr lang="zh-CN" altLang="en-US"/>
        </a:p>
      </dgm:t>
    </dgm:pt>
    <dgm:pt modelId="{9F15F8C8-F035-422F-A111-05D9E820D26D}">
      <dgm:prSet/>
      <dgm:spPr/>
      <dgm:t>
        <a:bodyPr/>
        <a:lstStyle/>
        <a:p>
          <a:r>
            <a:rPr lang="en-US" altLang="zh-CN" dirty="0" err="1" smtClean="0"/>
            <a:t>Dmm</a:t>
          </a:r>
          <a:r>
            <a:rPr lang="en-US" altLang="zh-CN" dirty="0" smtClean="0"/>
            <a:t>/</a:t>
          </a:r>
          <a:r>
            <a:rPr lang="en-US" altLang="zh-CN" dirty="0" err="1" smtClean="0"/>
            <a:t>Pmm</a:t>
          </a:r>
          <a:endParaRPr lang="zh-CN" altLang="en-US" dirty="0"/>
        </a:p>
      </dgm:t>
    </dgm:pt>
    <dgm:pt modelId="{21FC3BAC-4BDF-43EE-9E55-0AEC5BD9C67C}" type="parTrans" cxnId="{BBBCB315-D002-4BC7-89B6-AF6FC755410B}">
      <dgm:prSet/>
      <dgm:spPr/>
      <dgm:t>
        <a:bodyPr/>
        <a:lstStyle/>
        <a:p>
          <a:endParaRPr lang="zh-CN" altLang="en-US"/>
        </a:p>
      </dgm:t>
    </dgm:pt>
    <dgm:pt modelId="{A868F468-C7F3-4BE3-9C89-2F72EA7E7536}" type="sibTrans" cxnId="{BBBCB315-D002-4BC7-89B6-AF6FC755410B}">
      <dgm:prSet/>
      <dgm:spPr/>
      <dgm:t>
        <a:bodyPr/>
        <a:lstStyle/>
        <a:p>
          <a:endParaRPr lang="zh-CN" altLang="en-US"/>
        </a:p>
      </dgm:t>
    </dgm:pt>
    <dgm:pt modelId="{C6EC476E-565D-4193-ADE5-DEF37FC1CCF4}">
      <dgm:prSet/>
      <dgm:spPr>
        <a:solidFill>
          <a:srgbClr val="7030A0"/>
        </a:solidFill>
      </dgm:spPr>
      <dgm:t>
        <a:bodyPr/>
        <a:lstStyle/>
        <a:p>
          <a:r>
            <a:rPr lang="en-US" altLang="zh-CN" dirty="0" err="1" smtClean="0"/>
            <a:t>DtcSt</a:t>
          </a:r>
          <a:endParaRPr lang="zh-CN" altLang="en-US" dirty="0"/>
        </a:p>
      </dgm:t>
    </dgm:pt>
    <dgm:pt modelId="{FDE43BAC-4831-49BB-AE28-71465BF462B8}" type="parTrans" cxnId="{606D3B3D-E5F4-4F77-B8F6-76A12F10BDEC}">
      <dgm:prSet/>
      <dgm:spPr/>
      <dgm:t>
        <a:bodyPr/>
        <a:lstStyle/>
        <a:p>
          <a:endParaRPr lang="zh-CN" altLang="en-US"/>
        </a:p>
      </dgm:t>
    </dgm:pt>
    <dgm:pt modelId="{93C9FC1F-0E70-43C6-867D-15A14BC51BBB}" type="sibTrans" cxnId="{606D3B3D-E5F4-4F77-B8F6-76A12F10BDEC}">
      <dgm:prSet/>
      <dgm:spPr/>
      <dgm:t>
        <a:bodyPr/>
        <a:lstStyle/>
        <a:p>
          <a:endParaRPr lang="zh-CN" altLang="en-US"/>
        </a:p>
      </dgm:t>
    </dgm:pt>
    <dgm:pt modelId="{B4A6B9E3-0626-4659-9CFE-243094EDCE76}">
      <dgm:prSet/>
      <dgm:spPr>
        <a:solidFill>
          <a:srgbClr val="0099CC"/>
        </a:solidFill>
      </dgm:spPr>
      <dgm:t>
        <a:bodyPr/>
        <a:lstStyle/>
        <a:p>
          <a:r>
            <a:rPr lang="en-US" altLang="zh-CN" dirty="0" err="1" smtClean="0"/>
            <a:t>DtcAtr</a:t>
          </a:r>
          <a:endParaRPr lang="zh-CN" altLang="en-US" dirty="0"/>
        </a:p>
      </dgm:t>
    </dgm:pt>
    <dgm:pt modelId="{1B7C25AB-1E00-436F-9A67-C5CA4C0E7449}" type="parTrans" cxnId="{A2E705B2-ABA1-4246-A825-A0908C486AE2}">
      <dgm:prSet/>
      <dgm:spPr/>
      <dgm:t>
        <a:bodyPr/>
        <a:lstStyle/>
        <a:p>
          <a:endParaRPr lang="zh-CN" altLang="en-US"/>
        </a:p>
      </dgm:t>
    </dgm:pt>
    <dgm:pt modelId="{735920E2-6A55-432E-B25B-F895F5E86ADB}" type="sibTrans" cxnId="{A2E705B2-ABA1-4246-A825-A0908C486AE2}">
      <dgm:prSet/>
      <dgm:spPr/>
      <dgm:t>
        <a:bodyPr/>
        <a:lstStyle/>
        <a:p>
          <a:endParaRPr lang="zh-CN" altLang="en-US"/>
        </a:p>
      </dgm:t>
    </dgm:pt>
    <dgm:pt modelId="{8B574EA8-56B9-49B2-9FE1-99BF1DEA97EE}">
      <dgm:prSet/>
      <dgm:spPr>
        <a:solidFill>
          <a:srgbClr val="0099CC"/>
        </a:solidFill>
      </dgm:spPr>
      <dgm:t>
        <a:bodyPr/>
        <a:lstStyle/>
        <a:p>
          <a:r>
            <a:rPr lang="en-US" altLang="zh-CN" dirty="0" err="1" smtClean="0"/>
            <a:t>ScDep</a:t>
          </a:r>
          <a:endParaRPr lang="zh-CN" altLang="en-US" dirty="0"/>
        </a:p>
      </dgm:t>
    </dgm:pt>
    <dgm:pt modelId="{7395DB86-93DC-4016-829D-731F25EAEF24}" type="parTrans" cxnId="{3B04B8F5-C422-4A4E-883E-494CCB0753BA}">
      <dgm:prSet/>
      <dgm:spPr/>
      <dgm:t>
        <a:bodyPr/>
        <a:lstStyle/>
        <a:p>
          <a:endParaRPr lang="zh-CN" altLang="en-US"/>
        </a:p>
      </dgm:t>
    </dgm:pt>
    <dgm:pt modelId="{FBE2F9A4-D88E-44EB-A83A-88D97D3B09CA}" type="sibTrans" cxnId="{3B04B8F5-C422-4A4E-883E-494CCB0753BA}">
      <dgm:prSet/>
      <dgm:spPr/>
      <dgm:t>
        <a:bodyPr/>
        <a:lstStyle/>
        <a:p>
          <a:endParaRPr lang="zh-CN" altLang="en-US"/>
        </a:p>
      </dgm:t>
    </dgm:pt>
    <dgm:pt modelId="{E3235498-CE14-49EE-8933-D393F288FDA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VcTcDir</a:t>
          </a:r>
          <a:endParaRPr lang="zh-CN" altLang="en-US" dirty="0">
            <a:solidFill>
              <a:schemeClr val="tx1"/>
            </a:solidFill>
          </a:endParaRPr>
        </a:p>
      </dgm:t>
    </dgm:pt>
    <dgm:pt modelId="{1AE3446F-5650-4D86-A644-2BCCCFF2A991}" type="parTrans" cxnId="{6CE88B38-2ADF-4DD4-8B58-CB8289E498E2}">
      <dgm:prSet/>
      <dgm:spPr/>
      <dgm:t>
        <a:bodyPr/>
        <a:lstStyle/>
        <a:p>
          <a:endParaRPr lang="zh-CN" altLang="en-US"/>
        </a:p>
      </dgm:t>
    </dgm:pt>
    <dgm:pt modelId="{B19F28B8-4450-434A-9530-CED3E49A8144}" type="sibTrans" cxnId="{6CE88B38-2ADF-4DD4-8B58-CB8289E498E2}">
      <dgm:prSet/>
      <dgm:spPr/>
      <dgm:t>
        <a:bodyPr/>
        <a:lstStyle/>
        <a:p>
          <a:endParaRPr lang="zh-CN" altLang="en-US"/>
        </a:p>
      </dgm:t>
    </dgm:pt>
    <dgm:pt modelId="{6AA4DB69-DB1B-4CE4-8B51-5CEAB32366E3}">
      <dgm:prSet/>
      <dgm:spPr/>
      <dgm:t>
        <a:bodyPr/>
        <a:lstStyle/>
        <a:p>
          <a:r>
            <a:rPr lang="en-US" altLang="zh-CN" dirty="0" err="1" smtClean="0"/>
            <a:t>Hmi</a:t>
          </a:r>
          <a:endParaRPr lang="zh-CN" altLang="en-US" dirty="0"/>
        </a:p>
      </dgm:t>
    </dgm:pt>
    <dgm:pt modelId="{57882305-1EA6-4C8D-94D9-571FD3C53B8D}" type="parTrans" cxnId="{4DF329F7-3618-4A84-A711-7C0A6ED61139}">
      <dgm:prSet/>
      <dgm:spPr/>
      <dgm:t>
        <a:bodyPr/>
        <a:lstStyle/>
        <a:p>
          <a:endParaRPr lang="zh-CN" altLang="en-US"/>
        </a:p>
      </dgm:t>
    </dgm:pt>
    <dgm:pt modelId="{068566F4-4ADF-4FAB-9D31-8E070004ECC2}" type="sibTrans" cxnId="{4DF329F7-3618-4A84-A711-7C0A6ED61139}">
      <dgm:prSet/>
      <dgm:spPr/>
      <dgm:t>
        <a:bodyPr/>
        <a:lstStyle/>
        <a:p>
          <a:endParaRPr lang="zh-CN" altLang="en-US"/>
        </a:p>
      </dgm:t>
    </dgm:pt>
    <dgm:pt modelId="{416C4BCF-F93E-4709-8000-BDFE08BD7971}">
      <dgm:prSet/>
      <dgm:spPr/>
      <dgm:t>
        <a:bodyPr/>
        <a:lstStyle/>
        <a:p>
          <a:r>
            <a:rPr lang="en-US" altLang="zh-CN" dirty="0" err="1" smtClean="0"/>
            <a:t>DeGsi</a:t>
          </a:r>
          <a:endParaRPr lang="zh-CN" altLang="en-US" dirty="0"/>
        </a:p>
      </dgm:t>
    </dgm:pt>
    <dgm:pt modelId="{8F1EF22C-DD57-4B05-93D7-507C1FA397CA}" type="parTrans" cxnId="{F24216CB-05E3-4D5B-B0AF-E6FA69CC58EF}">
      <dgm:prSet/>
      <dgm:spPr/>
      <dgm:t>
        <a:bodyPr/>
        <a:lstStyle/>
        <a:p>
          <a:endParaRPr lang="zh-CN" altLang="en-US"/>
        </a:p>
      </dgm:t>
    </dgm:pt>
    <dgm:pt modelId="{CCAA2A76-0523-43E8-B04D-B9E8E5C7F3F2}" type="sibTrans" cxnId="{F24216CB-05E3-4D5B-B0AF-E6FA69CC58EF}">
      <dgm:prSet/>
      <dgm:spPr/>
      <dgm:t>
        <a:bodyPr/>
        <a:lstStyle/>
        <a:p>
          <a:endParaRPr lang="zh-CN" altLang="en-US"/>
        </a:p>
      </dgm:t>
    </dgm:pt>
    <dgm:pt modelId="{A618EC9B-71D3-469B-98D3-F7B8FB4CA1A9}">
      <dgm:prSet/>
      <dgm:spPr/>
      <dgm:t>
        <a:bodyPr/>
        <a:lstStyle/>
        <a:p>
          <a:r>
            <a:rPr lang="en-US" altLang="zh-CN" dirty="0" err="1" smtClean="0"/>
            <a:t>DseHmi</a:t>
          </a:r>
          <a:endParaRPr lang="zh-CN" altLang="en-US" dirty="0"/>
        </a:p>
      </dgm:t>
    </dgm:pt>
    <dgm:pt modelId="{78E5C782-FE95-48EE-855F-EAA53325A516}" type="parTrans" cxnId="{FE3E1913-713A-4E6D-8AF4-07B2C4D40352}">
      <dgm:prSet/>
      <dgm:spPr/>
      <dgm:t>
        <a:bodyPr/>
        <a:lstStyle/>
        <a:p>
          <a:endParaRPr lang="zh-CN" altLang="en-US"/>
        </a:p>
      </dgm:t>
    </dgm:pt>
    <dgm:pt modelId="{2A75F462-B7A4-45AA-9490-582C4DA93DC5}" type="sibTrans" cxnId="{FE3E1913-713A-4E6D-8AF4-07B2C4D40352}">
      <dgm:prSet/>
      <dgm:spPr/>
      <dgm:t>
        <a:bodyPr/>
        <a:lstStyle/>
        <a:p>
          <a:endParaRPr lang="zh-CN" altLang="en-US"/>
        </a:p>
      </dgm:t>
    </dgm:pt>
    <dgm:pt modelId="{F0BAD5E3-CCDA-4C52-821C-8B80BEDB1918}">
      <dgm:prSet/>
      <dgm:spPr/>
      <dgm:t>
        <a:bodyPr/>
        <a:lstStyle/>
        <a:p>
          <a:r>
            <a:rPr lang="en-US" altLang="zh-CN" dirty="0" err="1" smtClean="0"/>
            <a:t>TcHmi</a:t>
          </a:r>
          <a:endParaRPr lang="zh-CN" altLang="en-US" dirty="0"/>
        </a:p>
      </dgm:t>
    </dgm:pt>
    <dgm:pt modelId="{21581B6E-257B-4AB3-A716-B91DF1013848}" type="parTrans" cxnId="{06EC7C08-31E7-41D1-B62E-3ECC9EE0FF79}">
      <dgm:prSet/>
      <dgm:spPr/>
      <dgm:t>
        <a:bodyPr/>
        <a:lstStyle/>
        <a:p>
          <a:endParaRPr lang="zh-CN" altLang="en-US"/>
        </a:p>
      </dgm:t>
    </dgm:pt>
    <dgm:pt modelId="{03C10EFF-86C9-49B9-9F68-F688FA0613D8}" type="sibTrans" cxnId="{06EC7C08-31E7-41D1-B62E-3ECC9EE0FF79}">
      <dgm:prSet/>
      <dgm:spPr/>
      <dgm:t>
        <a:bodyPr/>
        <a:lstStyle/>
        <a:p>
          <a:endParaRPr lang="zh-CN" altLang="en-US"/>
        </a:p>
      </dgm:t>
    </dgm:pt>
    <dgm:pt modelId="{5A7202DD-CF55-466F-9B3C-E0403969817D}">
      <dgm:prSet/>
      <dgm:spPr/>
      <dgm:t>
        <a:bodyPr/>
        <a:lstStyle/>
        <a:p>
          <a:r>
            <a:rPr lang="en-US" altLang="zh-CN" dirty="0" err="1" smtClean="0"/>
            <a:t>VcDeDmm</a:t>
          </a:r>
          <a:endParaRPr lang="zh-CN" altLang="en-US" dirty="0"/>
        </a:p>
      </dgm:t>
    </dgm:pt>
    <dgm:pt modelId="{06311DFC-601E-439F-BBA9-D18F3FFF4824}" type="parTrans" cxnId="{B3BEB76A-45F4-4C13-93BF-1AD98BBC95D8}">
      <dgm:prSet/>
      <dgm:spPr/>
      <dgm:t>
        <a:bodyPr/>
        <a:lstStyle/>
        <a:p>
          <a:endParaRPr lang="zh-CN" altLang="en-US"/>
        </a:p>
      </dgm:t>
    </dgm:pt>
    <dgm:pt modelId="{F9268D0F-7151-4FDA-81F1-1DC2043EE9D2}" type="sibTrans" cxnId="{B3BEB76A-45F4-4C13-93BF-1AD98BBC95D8}">
      <dgm:prSet/>
      <dgm:spPr/>
      <dgm:t>
        <a:bodyPr/>
        <a:lstStyle/>
        <a:p>
          <a:endParaRPr lang="zh-CN" altLang="en-US"/>
        </a:p>
      </dgm:t>
    </dgm:pt>
    <dgm:pt modelId="{A1EEE350-CE83-4E1A-B9C1-780A43037EFD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 err="1" smtClean="0"/>
            <a:t>VcVmcPmm</a:t>
          </a:r>
          <a:endParaRPr lang="zh-CN" altLang="en-US" dirty="0"/>
        </a:p>
      </dgm:t>
    </dgm:pt>
    <dgm:pt modelId="{E3B17A90-E79C-44C0-902A-513850BFD8DD}" type="parTrans" cxnId="{A71113C9-B2E3-4542-9776-954A07D23342}">
      <dgm:prSet/>
      <dgm:spPr/>
      <dgm:t>
        <a:bodyPr/>
        <a:lstStyle/>
        <a:p>
          <a:endParaRPr lang="zh-CN" altLang="en-US"/>
        </a:p>
      </dgm:t>
    </dgm:pt>
    <dgm:pt modelId="{631E4CBD-0941-4033-9C41-6F95812F570C}" type="sibTrans" cxnId="{A71113C9-B2E3-4542-9776-954A07D23342}">
      <dgm:prSet/>
      <dgm:spPr/>
      <dgm:t>
        <a:bodyPr/>
        <a:lstStyle/>
        <a:p>
          <a:endParaRPr lang="zh-CN" altLang="en-US"/>
        </a:p>
      </dgm:t>
    </dgm:pt>
    <dgm:pt modelId="{30F91CBC-AF9A-491C-9EBE-5440FA83C919}">
      <dgm:prSet/>
      <dgm:spPr>
        <a:solidFill>
          <a:srgbClr val="CC9900"/>
        </a:solidFill>
      </dgm:spPr>
      <dgm:t>
        <a:bodyPr/>
        <a:lstStyle/>
        <a:p>
          <a:r>
            <a:rPr lang="en-US" altLang="zh-CN" dirty="0" err="1" smtClean="0"/>
            <a:t>VcScAVehMtn</a:t>
          </a:r>
          <a:endParaRPr lang="zh-CN" altLang="en-US" dirty="0"/>
        </a:p>
      </dgm:t>
    </dgm:pt>
    <dgm:pt modelId="{AC07F2A9-7B0F-4689-887A-21C3144A4FDD}" type="parTrans" cxnId="{8314C0DE-38A9-4A8F-8E47-536C9FE645FE}">
      <dgm:prSet/>
      <dgm:spPr/>
      <dgm:t>
        <a:bodyPr/>
        <a:lstStyle/>
        <a:p>
          <a:endParaRPr lang="zh-CN" altLang="en-US"/>
        </a:p>
      </dgm:t>
    </dgm:pt>
    <dgm:pt modelId="{11814C4F-5E93-4346-B628-B368E0B6264F}" type="sibTrans" cxnId="{8314C0DE-38A9-4A8F-8E47-536C9FE645FE}">
      <dgm:prSet/>
      <dgm:spPr/>
      <dgm:t>
        <a:bodyPr/>
        <a:lstStyle/>
        <a:p>
          <a:endParaRPr lang="zh-CN" altLang="en-US"/>
        </a:p>
      </dgm:t>
    </dgm:pt>
    <dgm:pt modelId="{20E278F2-7F17-43D2-BEA0-C455BD827B3B}">
      <dgm:prSet/>
      <dgm:spPr>
        <a:solidFill>
          <a:srgbClr val="FF0066"/>
        </a:solidFill>
      </dgm:spPr>
      <dgm:t>
        <a:bodyPr/>
        <a:lstStyle/>
        <a:p>
          <a:r>
            <a:rPr lang="en-US" altLang="zh-CN" dirty="0" err="1" smtClean="0"/>
            <a:t>VcGsEval</a:t>
          </a:r>
          <a:endParaRPr lang="zh-CN" altLang="en-US" dirty="0"/>
        </a:p>
      </dgm:t>
    </dgm:pt>
    <dgm:pt modelId="{DA25F1AE-CD26-4EAC-94A3-6D839D8C8AAC}" type="parTrans" cxnId="{9DB341CD-C40B-4F88-B19B-C5135C10B79E}">
      <dgm:prSet/>
      <dgm:spPr/>
      <dgm:t>
        <a:bodyPr/>
        <a:lstStyle/>
        <a:p>
          <a:endParaRPr lang="zh-CN" altLang="en-US"/>
        </a:p>
      </dgm:t>
    </dgm:pt>
    <dgm:pt modelId="{7E8213BF-2B9B-46F5-BA12-CC95F08732E8}" type="sibTrans" cxnId="{9DB341CD-C40B-4F88-B19B-C5135C10B79E}">
      <dgm:prSet/>
      <dgm:spPr/>
      <dgm:t>
        <a:bodyPr/>
        <a:lstStyle/>
        <a:p>
          <a:endParaRPr lang="zh-CN" altLang="en-US"/>
        </a:p>
      </dgm:t>
    </dgm:pt>
    <dgm:pt modelId="{5F0B6173-3788-4DB7-9AD6-383B35E52CB0}">
      <dgm:prSet/>
      <dgm:spPr/>
      <dgm:t>
        <a:bodyPr/>
        <a:lstStyle/>
        <a:p>
          <a:r>
            <a:rPr lang="en-US" altLang="zh-CN" dirty="0" err="1" smtClean="0"/>
            <a:t>DseCt</a:t>
          </a:r>
          <a:endParaRPr lang="zh-CN" altLang="en-US" dirty="0"/>
        </a:p>
      </dgm:t>
    </dgm:pt>
    <dgm:pt modelId="{81A57204-E947-4249-A51B-1525252ED560}" type="parTrans" cxnId="{A00EF447-78BE-452A-888E-7AE73EC36015}">
      <dgm:prSet/>
      <dgm:spPr/>
      <dgm:t>
        <a:bodyPr/>
        <a:lstStyle/>
        <a:p>
          <a:endParaRPr lang="zh-CN" altLang="en-US"/>
        </a:p>
      </dgm:t>
    </dgm:pt>
    <dgm:pt modelId="{8273432D-DF29-4DCD-8850-BFC59CBD1829}" type="sibTrans" cxnId="{A00EF447-78BE-452A-888E-7AE73EC36015}">
      <dgm:prSet/>
      <dgm:spPr/>
      <dgm:t>
        <a:bodyPr/>
        <a:lstStyle/>
        <a:p>
          <a:endParaRPr lang="zh-CN" altLang="en-US"/>
        </a:p>
      </dgm:t>
    </dgm:pt>
    <dgm:pt modelId="{439487F2-E57E-4917-93CB-994ED615C7AC}">
      <dgm:prSet/>
      <dgm:spPr/>
      <dgm:t>
        <a:bodyPr/>
        <a:lstStyle/>
        <a:p>
          <a:r>
            <a:rPr lang="en-US" altLang="zh-CN" dirty="0" err="1" smtClean="0"/>
            <a:t>DtcAjc</a:t>
          </a:r>
          <a:endParaRPr lang="zh-CN" altLang="en-US" dirty="0"/>
        </a:p>
      </dgm:t>
    </dgm:pt>
    <dgm:pt modelId="{79BC1F17-0916-493C-B024-A28EC6050F7C}" type="parTrans" cxnId="{2B2D9981-1F79-4202-BBC1-51ABB215E520}">
      <dgm:prSet/>
      <dgm:spPr/>
      <dgm:t>
        <a:bodyPr/>
        <a:lstStyle/>
        <a:p>
          <a:endParaRPr lang="zh-CN" altLang="en-US"/>
        </a:p>
      </dgm:t>
    </dgm:pt>
    <dgm:pt modelId="{417D8ECB-193B-4DAC-9E44-E727DE6B0A9F}" type="sibTrans" cxnId="{2B2D9981-1F79-4202-BBC1-51ABB215E520}">
      <dgm:prSet/>
      <dgm:spPr/>
      <dgm:t>
        <a:bodyPr/>
        <a:lstStyle/>
        <a:p>
          <a:endParaRPr lang="zh-CN" altLang="en-US"/>
        </a:p>
      </dgm:t>
    </dgm:pt>
    <dgm:pt modelId="{75BB29E1-B504-4D22-BA54-164C32C990DB}">
      <dgm:prSet/>
      <dgm:spPr/>
      <dgm:t>
        <a:bodyPr/>
        <a:lstStyle/>
        <a:p>
          <a:r>
            <a:rPr lang="en-US" altLang="zh-CN" dirty="0" err="1" smtClean="0"/>
            <a:t>VmcEm</a:t>
          </a:r>
          <a:endParaRPr lang="zh-CN" altLang="en-US" dirty="0"/>
        </a:p>
      </dgm:t>
    </dgm:pt>
    <dgm:pt modelId="{CBD3FB4D-F38B-4675-8A55-003DB264B875}" type="parTrans" cxnId="{2124DC53-A0C3-43A5-AFF3-5465E3A3D83E}">
      <dgm:prSet/>
      <dgm:spPr/>
      <dgm:t>
        <a:bodyPr/>
        <a:lstStyle/>
        <a:p>
          <a:endParaRPr lang="zh-CN" altLang="en-US"/>
        </a:p>
      </dgm:t>
    </dgm:pt>
    <dgm:pt modelId="{46D0EBDD-64E3-4CE5-B606-CDC6DAD83AB3}" type="sibTrans" cxnId="{2124DC53-A0C3-43A5-AFF3-5465E3A3D83E}">
      <dgm:prSet/>
      <dgm:spPr/>
      <dgm:t>
        <a:bodyPr/>
        <a:lstStyle/>
        <a:p>
          <a:endParaRPr lang="zh-CN" altLang="en-US"/>
        </a:p>
      </dgm:t>
    </dgm:pt>
    <dgm:pt modelId="{1A7FD991-77A9-4DE4-9CC7-2277573E5272}">
      <dgm:prSet/>
      <dgm:spPr/>
      <dgm:t>
        <a:bodyPr/>
        <a:lstStyle/>
        <a:p>
          <a:r>
            <a:rPr lang="en-US" altLang="zh-CN" dirty="0" err="1" smtClean="0"/>
            <a:t>MtcAjc</a:t>
          </a:r>
          <a:endParaRPr lang="zh-CN" altLang="en-US" dirty="0"/>
        </a:p>
      </dgm:t>
    </dgm:pt>
    <dgm:pt modelId="{7C87B172-1455-4386-AAF1-E42D868CBA97}" type="parTrans" cxnId="{46AEA287-8AD3-449E-8FD4-15289EBB791B}">
      <dgm:prSet/>
      <dgm:spPr/>
      <dgm:t>
        <a:bodyPr/>
        <a:lstStyle/>
        <a:p>
          <a:endParaRPr lang="zh-CN" altLang="en-US"/>
        </a:p>
      </dgm:t>
    </dgm:pt>
    <dgm:pt modelId="{AB3E2B3F-4817-4C9F-BD12-E0FA5E97BF56}" type="sibTrans" cxnId="{46AEA287-8AD3-449E-8FD4-15289EBB791B}">
      <dgm:prSet/>
      <dgm:spPr/>
      <dgm:t>
        <a:bodyPr/>
        <a:lstStyle/>
        <a:p>
          <a:endParaRPr lang="zh-CN" altLang="en-US"/>
        </a:p>
      </dgm:t>
    </dgm:pt>
    <dgm:pt modelId="{32B8CC0E-0693-40D7-A73C-3E1334E1A2DC}">
      <dgm:prSet/>
      <dgm:spPr/>
      <dgm:t>
        <a:bodyPr/>
        <a:lstStyle/>
        <a:p>
          <a:r>
            <a:rPr lang="en-US" altLang="zh-CN" dirty="0" smtClean="0"/>
            <a:t>SDB</a:t>
          </a:r>
          <a:endParaRPr lang="zh-CN" altLang="en-US" dirty="0"/>
        </a:p>
      </dgm:t>
    </dgm:pt>
    <dgm:pt modelId="{0EBCD440-A78F-4C83-BCC9-E319A58DDEC7}" type="parTrans" cxnId="{EE459C0A-5083-4E22-9B9B-06FADF9FB529}">
      <dgm:prSet/>
      <dgm:spPr/>
      <dgm:t>
        <a:bodyPr/>
        <a:lstStyle/>
        <a:p>
          <a:endParaRPr lang="zh-CN" altLang="en-US"/>
        </a:p>
      </dgm:t>
    </dgm:pt>
    <dgm:pt modelId="{D20B28DB-8728-4938-AFE6-18B3A5049A99}" type="sibTrans" cxnId="{EE459C0A-5083-4E22-9B9B-06FADF9FB529}">
      <dgm:prSet/>
      <dgm:spPr/>
      <dgm:t>
        <a:bodyPr/>
        <a:lstStyle/>
        <a:p>
          <a:endParaRPr lang="zh-CN" altLang="en-US"/>
        </a:p>
      </dgm:t>
    </dgm:pt>
    <dgm:pt modelId="{0F1A52CA-1BA8-4F3A-95C5-95BE3BC16F16}">
      <dgm:prSet/>
      <dgm:spPr/>
      <dgm:t>
        <a:bodyPr/>
        <a:lstStyle/>
        <a:p>
          <a:r>
            <a:rPr lang="en-US" altLang="zh-CN" dirty="0" err="1" smtClean="0"/>
            <a:t>DtcEsc</a:t>
          </a:r>
          <a:endParaRPr lang="zh-CN" altLang="en-US" dirty="0"/>
        </a:p>
      </dgm:t>
    </dgm:pt>
    <dgm:pt modelId="{EF01ACB8-4B92-41BB-871A-D89543C8520D}" type="parTrans" cxnId="{52CC25DF-15A3-46E5-ABBD-004BE105811A}">
      <dgm:prSet/>
      <dgm:spPr/>
      <dgm:t>
        <a:bodyPr/>
        <a:lstStyle/>
        <a:p>
          <a:endParaRPr lang="zh-CN" altLang="en-US"/>
        </a:p>
      </dgm:t>
    </dgm:pt>
    <dgm:pt modelId="{B6C44DC1-B11F-44B9-B846-DF06D5242B9A}" type="sibTrans" cxnId="{52CC25DF-15A3-46E5-ABBD-004BE105811A}">
      <dgm:prSet/>
      <dgm:spPr/>
      <dgm:t>
        <a:bodyPr/>
        <a:lstStyle/>
        <a:p>
          <a:endParaRPr lang="zh-CN" altLang="en-US"/>
        </a:p>
      </dgm:t>
    </dgm:pt>
    <dgm:pt modelId="{2814B3E2-6B00-4B67-852A-21FFE6A63400}">
      <dgm:prSet/>
      <dgm:spPr/>
      <dgm:t>
        <a:bodyPr/>
        <a:lstStyle/>
        <a:p>
          <a:r>
            <a:rPr lang="en-US" altLang="zh-CN" dirty="0" err="1" smtClean="0"/>
            <a:t>TqFollow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36075F0A-9340-4704-9D8A-78CD6236E6F9}" type="parTrans" cxnId="{335A386F-3E0C-45A7-83D3-50F677D155F5}">
      <dgm:prSet/>
      <dgm:spPr/>
      <dgm:t>
        <a:bodyPr/>
        <a:lstStyle/>
        <a:p>
          <a:endParaRPr lang="zh-CN" altLang="en-US"/>
        </a:p>
      </dgm:t>
    </dgm:pt>
    <dgm:pt modelId="{EC028C76-2AB5-422E-B267-795A85EBA99B}" type="sibTrans" cxnId="{335A386F-3E0C-45A7-83D3-50F677D155F5}">
      <dgm:prSet/>
      <dgm:spPr/>
      <dgm:t>
        <a:bodyPr/>
        <a:lstStyle/>
        <a:p>
          <a:endParaRPr lang="zh-CN" altLang="en-US"/>
        </a:p>
      </dgm:t>
    </dgm:pt>
    <dgm:pt modelId="{3629A450-84BB-4016-9F6B-2CE74889A771}">
      <dgm:prSet/>
      <dgm:spPr>
        <a:solidFill>
          <a:srgbClr val="CC9900"/>
        </a:solidFill>
      </dgm:spPr>
      <dgm:t>
        <a:bodyPr/>
        <a:lstStyle/>
        <a:p>
          <a:r>
            <a:rPr lang="en-US" altLang="en-US" dirty="0" err="1" smtClean="0"/>
            <a:t>VcScCVehMtn</a:t>
          </a:r>
          <a:endParaRPr lang="zh-CN" altLang="en-US" dirty="0"/>
        </a:p>
      </dgm:t>
    </dgm:pt>
    <dgm:pt modelId="{B6519621-6564-4BE7-9394-3309BDD87D88}" type="parTrans" cxnId="{A0F46924-97A3-4D50-AED9-C9E2B3779AC4}">
      <dgm:prSet/>
      <dgm:spPr/>
      <dgm:t>
        <a:bodyPr/>
        <a:lstStyle/>
        <a:p>
          <a:endParaRPr lang="zh-CN" altLang="en-US"/>
        </a:p>
      </dgm:t>
    </dgm:pt>
    <dgm:pt modelId="{5D57B393-1AA2-439C-8D08-9F0F2564C50F}" type="sibTrans" cxnId="{A0F46924-97A3-4D50-AED9-C9E2B3779AC4}">
      <dgm:prSet/>
      <dgm:spPr/>
      <dgm:t>
        <a:bodyPr/>
        <a:lstStyle/>
        <a:p>
          <a:endParaRPr lang="zh-CN" altLang="en-US"/>
        </a:p>
      </dgm:t>
    </dgm:pt>
    <dgm:pt modelId="{066A4C50-B808-4781-A915-B3FBCB0B2AAE}" type="pres">
      <dgm:prSet presAssocID="{0DB2C9C1-4FFF-4CCE-9CAF-C7AAE60AF9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21E745-6B78-46C6-A8BE-88CE0552E642}" type="pres">
      <dgm:prSet presAssocID="{FFFD7D3E-5947-4FCB-A242-3BCDC0F98533}" presName="hierRoot1" presStyleCnt="0">
        <dgm:presLayoutVars>
          <dgm:hierBranch val="init"/>
        </dgm:presLayoutVars>
      </dgm:prSet>
      <dgm:spPr/>
    </dgm:pt>
    <dgm:pt modelId="{08ECF8BE-62EF-4A6D-8F47-583D7212A875}" type="pres">
      <dgm:prSet presAssocID="{FFFD7D3E-5947-4FCB-A242-3BCDC0F98533}" presName="rootComposite1" presStyleCnt="0"/>
      <dgm:spPr/>
    </dgm:pt>
    <dgm:pt modelId="{3BCB18FE-7B19-47E0-A91A-AF0C3553E13C}" type="pres">
      <dgm:prSet presAssocID="{FFFD7D3E-5947-4FCB-A242-3BCDC0F98533}" presName="rootText1" presStyleLbl="node0" presStyleIdx="0" presStyleCnt="1" custScaleX="2774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314CB7-BD88-488F-9CE4-E54F841C6312}" type="pres">
      <dgm:prSet presAssocID="{FFFD7D3E-5947-4FCB-A242-3BCDC0F9853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864E479-9E6E-4DAD-8AF4-CE3F1199CDB6}" type="pres">
      <dgm:prSet presAssocID="{FFFD7D3E-5947-4FCB-A242-3BCDC0F98533}" presName="hierChild2" presStyleCnt="0"/>
      <dgm:spPr/>
    </dgm:pt>
    <dgm:pt modelId="{72205E8C-E2B0-4F17-9383-1736405908B3}" type="pres">
      <dgm:prSet presAssocID="{DF104136-D20C-452C-8086-68118B60236A}" presName="Name37" presStyleLbl="parChTrans1D2" presStyleIdx="0" presStyleCnt="9" custSzX="1080000"/>
      <dgm:spPr/>
      <dgm:t>
        <a:bodyPr/>
        <a:lstStyle/>
        <a:p>
          <a:endParaRPr lang="zh-CN" altLang="en-US"/>
        </a:p>
      </dgm:t>
    </dgm:pt>
    <dgm:pt modelId="{08DAA8A6-5EA1-4AD5-AA87-24DE3C8E7317}" type="pres">
      <dgm:prSet presAssocID="{D12AFD0D-F7A9-48E7-8903-A8B4424E9183}" presName="hierRoot2" presStyleCnt="0">
        <dgm:presLayoutVars>
          <dgm:hierBranch val="init"/>
        </dgm:presLayoutVars>
      </dgm:prSet>
      <dgm:spPr/>
    </dgm:pt>
    <dgm:pt modelId="{2A6DBE8C-9FCE-4D24-A98D-EF805EB94C20}" type="pres">
      <dgm:prSet presAssocID="{D12AFD0D-F7A9-48E7-8903-A8B4424E9183}" presName="rootComposite" presStyleCnt="0"/>
      <dgm:spPr/>
    </dgm:pt>
    <dgm:pt modelId="{553CA9FD-4E80-4C3F-BBAE-546151DB52CC}" type="pres">
      <dgm:prSet presAssocID="{D12AFD0D-F7A9-48E7-8903-A8B4424E9183}" presName="rootText" presStyleLbl="node2" presStyleIdx="0" presStyleCnt="9" custScaleX="180160" custLinFactX="-164207" custLinFactNeighborX="-200000" custLinFactNeighborY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B88F3B-572F-458A-8064-8761131EB0DD}" type="pres">
      <dgm:prSet presAssocID="{D12AFD0D-F7A9-48E7-8903-A8B4424E9183}" presName="rootConnector" presStyleLbl="node2" presStyleIdx="0" presStyleCnt="9"/>
      <dgm:spPr/>
      <dgm:t>
        <a:bodyPr/>
        <a:lstStyle/>
        <a:p>
          <a:endParaRPr lang="zh-CN" altLang="en-US"/>
        </a:p>
      </dgm:t>
    </dgm:pt>
    <dgm:pt modelId="{E565814F-78FF-4D1B-82C7-DB48D466EC38}" type="pres">
      <dgm:prSet presAssocID="{D12AFD0D-F7A9-48E7-8903-A8B4424E9183}" presName="hierChild4" presStyleCnt="0"/>
      <dgm:spPr/>
    </dgm:pt>
    <dgm:pt modelId="{2899C3A9-6DBD-4D6B-BF04-B47C45B0D002}" type="pres">
      <dgm:prSet presAssocID="{646A41F6-9FCA-4F3E-A4AA-8ECB62A6AFC6}" presName="Name37" presStyleLbl="parChTrans1D3" presStyleIdx="0" presStyleCnt="56" custSzX="1080000"/>
      <dgm:spPr/>
      <dgm:t>
        <a:bodyPr/>
        <a:lstStyle/>
        <a:p>
          <a:endParaRPr lang="zh-CN" altLang="en-US"/>
        </a:p>
      </dgm:t>
    </dgm:pt>
    <dgm:pt modelId="{9C5D3849-BB64-4CC9-B448-911F9D0791A3}" type="pres">
      <dgm:prSet presAssocID="{FA677C5E-56A9-4A0D-AE9D-D694EA3B6F33}" presName="hierRoot2" presStyleCnt="0">
        <dgm:presLayoutVars>
          <dgm:hierBranch val="init"/>
        </dgm:presLayoutVars>
      </dgm:prSet>
      <dgm:spPr/>
    </dgm:pt>
    <dgm:pt modelId="{BC4E6F6D-C581-4954-B6E8-D7BE452B02D6}" type="pres">
      <dgm:prSet presAssocID="{FA677C5E-56A9-4A0D-AE9D-D694EA3B6F33}" presName="rootComposite" presStyleCnt="0"/>
      <dgm:spPr/>
    </dgm:pt>
    <dgm:pt modelId="{C4D9E1A2-B699-4B6C-BABC-16924BC67FBF}" type="pres">
      <dgm:prSet presAssocID="{FA677C5E-56A9-4A0D-AE9D-D694EA3B6F33}" presName="rootText" presStyleLbl="node3" presStyleIdx="0" presStyleCnt="56" custScaleX="130788" custScaleY="99821" custLinFactX="-100000" custLinFactNeighborX="-144692" custLinFactNeighborY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143F68-AC5E-46D1-BA58-CF77A6C58F2B}" type="pres">
      <dgm:prSet presAssocID="{FA677C5E-56A9-4A0D-AE9D-D694EA3B6F33}" presName="rootConnector" presStyleLbl="node3" presStyleIdx="0" presStyleCnt="56"/>
      <dgm:spPr/>
      <dgm:t>
        <a:bodyPr/>
        <a:lstStyle/>
        <a:p>
          <a:endParaRPr lang="zh-CN" altLang="en-US"/>
        </a:p>
      </dgm:t>
    </dgm:pt>
    <dgm:pt modelId="{59FBAD28-0C53-4B22-92E9-CDC0E299FB5C}" type="pres">
      <dgm:prSet presAssocID="{FA677C5E-56A9-4A0D-AE9D-D694EA3B6F33}" presName="hierChild4" presStyleCnt="0"/>
      <dgm:spPr/>
    </dgm:pt>
    <dgm:pt modelId="{651A511F-CF31-42CE-9F91-6309334C9310}" type="pres">
      <dgm:prSet presAssocID="{FA677C5E-56A9-4A0D-AE9D-D694EA3B6F33}" presName="hierChild5" presStyleCnt="0"/>
      <dgm:spPr/>
    </dgm:pt>
    <dgm:pt modelId="{ED9A6E26-E7E8-4EA3-8359-680AC491E595}" type="pres">
      <dgm:prSet presAssocID="{54EE1740-D1F7-4024-A2EC-B19E1B042023}" presName="Name37" presStyleLbl="parChTrans1D3" presStyleIdx="1" presStyleCnt="56" custSzX="1080000"/>
      <dgm:spPr/>
      <dgm:t>
        <a:bodyPr/>
        <a:lstStyle/>
        <a:p>
          <a:endParaRPr lang="zh-CN" altLang="en-US"/>
        </a:p>
      </dgm:t>
    </dgm:pt>
    <dgm:pt modelId="{A05273BA-5A73-46F1-B571-2B6BAC2107B2}" type="pres">
      <dgm:prSet presAssocID="{549A7B39-7A7D-4FC1-A112-FE3F1BCEE803}" presName="hierRoot2" presStyleCnt="0">
        <dgm:presLayoutVars>
          <dgm:hierBranch val="init"/>
        </dgm:presLayoutVars>
      </dgm:prSet>
      <dgm:spPr/>
    </dgm:pt>
    <dgm:pt modelId="{23B4C551-6021-4EA1-8950-E41304E5BB48}" type="pres">
      <dgm:prSet presAssocID="{549A7B39-7A7D-4FC1-A112-FE3F1BCEE803}" presName="rootComposite" presStyleCnt="0"/>
      <dgm:spPr/>
    </dgm:pt>
    <dgm:pt modelId="{228884BB-76A1-44DE-999A-1C10526A8CCD}" type="pres">
      <dgm:prSet presAssocID="{549A7B39-7A7D-4FC1-A112-FE3F1BCEE803}" presName="rootText" presStyleLbl="node3" presStyleIdx="1" presStyleCnt="56" custScaleX="130788" custScaleY="99821" custLinFactX="-100000" custLinFactNeighborX="-144692" custLinFactNeighborY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0FBA11-9A03-4414-BFD4-A99CB8E5CC4B}" type="pres">
      <dgm:prSet presAssocID="{549A7B39-7A7D-4FC1-A112-FE3F1BCEE803}" presName="rootConnector" presStyleLbl="node3" presStyleIdx="1" presStyleCnt="56"/>
      <dgm:spPr/>
      <dgm:t>
        <a:bodyPr/>
        <a:lstStyle/>
        <a:p>
          <a:endParaRPr lang="zh-CN" altLang="en-US"/>
        </a:p>
      </dgm:t>
    </dgm:pt>
    <dgm:pt modelId="{00C42319-7CBE-4F71-94C0-AC80272CA4EA}" type="pres">
      <dgm:prSet presAssocID="{549A7B39-7A7D-4FC1-A112-FE3F1BCEE803}" presName="hierChild4" presStyleCnt="0"/>
      <dgm:spPr/>
    </dgm:pt>
    <dgm:pt modelId="{76455CFA-8BDD-4ED1-944E-755FCEF5B519}" type="pres">
      <dgm:prSet presAssocID="{549A7B39-7A7D-4FC1-A112-FE3F1BCEE803}" presName="hierChild5" presStyleCnt="0"/>
      <dgm:spPr/>
    </dgm:pt>
    <dgm:pt modelId="{2C8953F4-6468-405A-B9EB-977719BBB294}" type="pres">
      <dgm:prSet presAssocID="{D12AFD0D-F7A9-48E7-8903-A8B4424E9183}" presName="hierChild5" presStyleCnt="0"/>
      <dgm:spPr/>
    </dgm:pt>
    <dgm:pt modelId="{0B3C6D06-EB8E-414E-ABF1-B00A8829EECC}" type="pres">
      <dgm:prSet presAssocID="{A6BAE8A4-E06C-474F-8E34-5E4431D400FC}" presName="Name37" presStyleLbl="parChTrans1D2" presStyleIdx="1" presStyleCnt="9" custSzX="1080000"/>
      <dgm:spPr/>
      <dgm:t>
        <a:bodyPr/>
        <a:lstStyle/>
        <a:p>
          <a:endParaRPr lang="zh-CN" altLang="en-US"/>
        </a:p>
      </dgm:t>
    </dgm:pt>
    <dgm:pt modelId="{4783138F-31C9-416F-A8C5-98B9B8E9804D}" type="pres">
      <dgm:prSet presAssocID="{F9240964-8A27-4C9C-B5C8-1FFCBEBB48FD}" presName="hierRoot2" presStyleCnt="0">
        <dgm:presLayoutVars>
          <dgm:hierBranch val="init"/>
        </dgm:presLayoutVars>
      </dgm:prSet>
      <dgm:spPr/>
    </dgm:pt>
    <dgm:pt modelId="{2B16E11C-E527-4D89-9750-D21779612F6B}" type="pres">
      <dgm:prSet presAssocID="{F9240964-8A27-4C9C-B5C8-1FFCBEBB48FD}" presName="rootComposite" presStyleCnt="0"/>
      <dgm:spPr/>
    </dgm:pt>
    <dgm:pt modelId="{DBDDB441-5648-4CC2-A006-3EA6CA797059}" type="pres">
      <dgm:prSet presAssocID="{F9240964-8A27-4C9C-B5C8-1FFCBEBB48FD}" presName="rootText" presStyleLbl="node2" presStyleIdx="1" presStyleCnt="9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2AF9D6-6735-4D4F-8C65-4C860FA502A5}" type="pres">
      <dgm:prSet presAssocID="{F9240964-8A27-4C9C-B5C8-1FFCBEBB48FD}" presName="rootConnector" presStyleLbl="node2" presStyleIdx="1" presStyleCnt="9"/>
      <dgm:spPr/>
      <dgm:t>
        <a:bodyPr/>
        <a:lstStyle/>
        <a:p>
          <a:endParaRPr lang="zh-CN" altLang="en-US"/>
        </a:p>
      </dgm:t>
    </dgm:pt>
    <dgm:pt modelId="{A14741CB-0250-46C4-93C5-62C84ABE76BA}" type="pres">
      <dgm:prSet presAssocID="{F9240964-8A27-4C9C-B5C8-1FFCBEBB48FD}" presName="hierChild4" presStyleCnt="0"/>
      <dgm:spPr/>
    </dgm:pt>
    <dgm:pt modelId="{4BCB651F-3A11-4218-9E3D-39510F69EF57}" type="pres">
      <dgm:prSet presAssocID="{6738B257-7FE5-4851-856C-F159585A00A3}" presName="Name37" presStyleLbl="parChTrans1D3" presStyleIdx="2" presStyleCnt="56" custSzX="1080000"/>
      <dgm:spPr/>
      <dgm:t>
        <a:bodyPr/>
        <a:lstStyle/>
        <a:p>
          <a:endParaRPr lang="zh-CN" altLang="en-US"/>
        </a:p>
      </dgm:t>
    </dgm:pt>
    <dgm:pt modelId="{24FCA38A-9F89-48C8-94C6-AF352DBE374C}" type="pres">
      <dgm:prSet presAssocID="{98AC85B2-3D5F-4A81-9EAD-0D80D225E24F}" presName="hierRoot2" presStyleCnt="0">
        <dgm:presLayoutVars>
          <dgm:hierBranch val="init"/>
        </dgm:presLayoutVars>
      </dgm:prSet>
      <dgm:spPr/>
    </dgm:pt>
    <dgm:pt modelId="{F731B2BF-52A5-4F5C-8517-5DB0372D1F01}" type="pres">
      <dgm:prSet presAssocID="{98AC85B2-3D5F-4A81-9EAD-0D80D225E24F}" presName="rootComposite" presStyleCnt="0"/>
      <dgm:spPr/>
    </dgm:pt>
    <dgm:pt modelId="{DEC34416-6F37-4340-99B8-ABF2155D1947}" type="pres">
      <dgm:prSet presAssocID="{98AC85B2-3D5F-4A81-9EAD-0D80D225E24F}" presName="rootText" presStyleLbl="node3" presStyleIdx="2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3525B2-7C93-4678-BBCE-0335ABB8C3A5}" type="pres">
      <dgm:prSet presAssocID="{98AC85B2-3D5F-4A81-9EAD-0D80D225E24F}" presName="rootConnector" presStyleLbl="node3" presStyleIdx="2" presStyleCnt="56"/>
      <dgm:spPr/>
      <dgm:t>
        <a:bodyPr/>
        <a:lstStyle/>
        <a:p>
          <a:endParaRPr lang="zh-CN" altLang="en-US"/>
        </a:p>
      </dgm:t>
    </dgm:pt>
    <dgm:pt modelId="{9FF485F6-1C79-4277-A227-08ABAC23D648}" type="pres">
      <dgm:prSet presAssocID="{98AC85B2-3D5F-4A81-9EAD-0D80D225E24F}" presName="hierChild4" presStyleCnt="0"/>
      <dgm:spPr/>
    </dgm:pt>
    <dgm:pt modelId="{C3B0F5B1-2F8E-4BF5-BCAF-4BAE50450AE0}" type="pres">
      <dgm:prSet presAssocID="{98AC85B2-3D5F-4A81-9EAD-0D80D225E24F}" presName="hierChild5" presStyleCnt="0"/>
      <dgm:spPr/>
    </dgm:pt>
    <dgm:pt modelId="{56CE7ED9-49F5-4CBD-B92D-E2B124AD0A00}" type="pres">
      <dgm:prSet presAssocID="{8D322B71-AA46-4C37-9532-6FD14337F086}" presName="Name37" presStyleLbl="parChTrans1D3" presStyleIdx="3" presStyleCnt="56" custSzX="1080000"/>
      <dgm:spPr/>
      <dgm:t>
        <a:bodyPr/>
        <a:lstStyle/>
        <a:p>
          <a:endParaRPr lang="zh-CN" altLang="en-US"/>
        </a:p>
      </dgm:t>
    </dgm:pt>
    <dgm:pt modelId="{83AB8326-5A2C-4D6C-AF74-EE478FF8D9CE}" type="pres">
      <dgm:prSet presAssocID="{893BA573-E201-4AA6-B8EF-65305B561BF6}" presName="hierRoot2" presStyleCnt="0">
        <dgm:presLayoutVars>
          <dgm:hierBranch val="init"/>
        </dgm:presLayoutVars>
      </dgm:prSet>
      <dgm:spPr/>
    </dgm:pt>
    <dgm:pt modelId="{2030ABF9-F04F-4551-95B2-78F0D5BF5BCE}" type="pres">
      <dgm:prSet presAssocID="{893BA573-E201-4AA6-B8EF-65305B561BF6}" presName="rootComposite" presStyleCnt="0"/>
      <dgm:spPr/>
    </dgm:pt>
    <dgm:pt modelId="{C6C40B98-C85F-4320-B574-1811B34C6B1B}" type="pres">
      <dgm:prSet presAssocID="{893BA573-E201-4AA6-B8EF-65305B561BF6}" presName="rootText" presStyleLbl="node3" presStyleIdx="3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38AC4D-D237-4F0C-A078-F5AFB748AE5E}" type="pres">
      <dgm:prSet presAssocID="{893BA573-E201-4AA6-B8EF-65305B561BF6}" presName="rootConnector" presStyleLbl="node3" presStyleIdx="3" presStyleCnt="56"/>
      <dgm:spPr/>
      <dgm:t>
        <a:bodyPr/>
        <a:lstStyle/>
        <a:p>
          <a:endParaRPr lang="zh-CN" altLang="en-US"/>
        </a:p>
      </dgm:t>
    </dgm:pt>
    <dgm:pt modelId="{9F6A74F3-65B8-4FFD-8CAB-74DEF7FBBAFC}" type="pres">
      <dgm:prSet presAssocID="{893BA573-E201-4AA6-B8EF-65305B561BF6}" presName="hierChild4" presStyleCnt="0"/>
      <dgm:spPr/>
    </dgm:pt>
    <dgm:pt modelId="{1FFFBB51-1D97-4DF6-AAF7-B69FD4686D7E}" type="pres">
      <dgm:prSet presAssocID="{893BA573-E201-4AA6-B8EF-65305B561BF6}" presName="hierChild5" presStyleCnt="0"/>
      <dgm:spPr/>
    </dgm:pt>
    <dgm:pt modelId="{DEE3760A-B7C0-4D7F-B7A2-1DC98267DCD7}" type="pres">
      <dgm:prSet presAssocID="{5788F836-55C4-40B7-BA18-53C718CC102F}" presName="Name37" presStyleLbl="parChTrans1D3" presStyleIdx="4" presStyleCnt="56" custSzX="1080000"/>
      <dgm:spPr/>
      <dgm:t>
        <a:bodyPr/>
        <a:lstStyle/>
        <a:p>
          <a:endParaRPr lang="zh-CN" altLang="en-US"/>
        </a:p>
      </dgm:t>
    </dgm:pt>
    <dgm:pt modelId="{02B59A70-CD43-449E-A4F9-31073F3208C6}" type="pres">
      <dgm:prSet presAssocID="{FA496E6C-45E3-4BE1-8EBD-CADB7C79EA65}" presName="hierRoot2" presStyleCnt="0">
        <dgm:presLayoutVars>
          <dgm:hierBranch val="init"/>
        </dgm:presLayoutVars>
      </dgm:prSet>
      <dgm:spPr/>
    </dgm:pt>
    <dgm:pt modelId="{CF04BB21-2FBA-4A79-84A4-C1507088346E}" type="pres">
      <dgm:prSet presAssocID="{FA496E6C-45E3-4BE1-8EBD-CADB7C79EA65}" presName="rootComposite" presStyleCnt="0"/>
      <dgm:spPr/>
    </dgm:pt>
    <dgm:pt modelId="{CE0BDC82-96FF-4765-A610-428E44AC1AE6}" type="pres">
      <dgm:prSet presAssocID="{FA496E6C-45E3-4BE1-8EBD-CADB7C79EA65}" presName="rootText" presStyleLbl="node3" presStyleIdx="4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4E828A-2C9D-4EC6-A23F-C32E4F7AA7BF}" type="pres">
      <dgm:prSet presAssocID="{FA496E6C-45E3-4BE1-8EBD-CADB7C79EA65}" presName="rootConnector" presStyleLbl="node3" presStyleIdx="4" presStyleCnt="56"/>
      <dgm:spPr/>
      <dgm:t>
        <a:bodyPr/>
        <a:lstStyle/>
        <a:p>
          <a:endParaRPr lang="zh-CN" altLang="en-US"/>
        </a:p>
      </dgm:t>
    </dgm:pt>
    <dgm:pt modelId="{67E441E3-61FF-4019-9824-C43B88541BF2}" type="pres">
      <dgm:prSet presAssocID="{FA496E6C-45E3-4BE1-8EBD-CADB7C79EA65}" presName="hierChild4" presStyleCnt="0"/>
      <dgm:spPr/>
    </dgm:pt>
    <dgm:pt modelId="{17E81E58-A107-4210-9DA4-57EC0161C911}" type="pres">
      <dgm:prSet presAssocID="{FA496E6C-45E3-4BE1-8EBD-CADB7C79EA65}" presName="hierChild5" presStyleCnt="0"/>
      <dgm:spPr/>
    </dgm:pt>
    <dgm:pt modelId="{5D495331-8CC7-401A-BA4C-501FC3D64092}" type="pres">
      <dgm:prSet presAssocID="{0A3D903F-43BD-4C86-A52F-339927C228C5}" presName="Name37" presStyleLbl="parChTrans1D3" presStyleIdx="5" presStyleCnt="56"/>
      <dgm:spPr/>
      <dgm:t>
        <a:bodyPr/>
        <a:lstStyle/>
        <a:p>
          <a:endParaRPr lang="zh-CN" altLang="en-US"/>
        </a:p>
      </dgm:t>
    </dgm:pt>
    <dgm:pt modelId="{3EC42739-5DE1-4574-BD77-2921C7D2A24B}" type="pres">
      <dgm:prSet presAssocID="{557C9E81-5BD4-41D0-9F20-779DB058BFBF}" presName="hierRoot2" presStyleCnt="0">
        <dgm:presLayoutVars>
          <dgm:hierBranch val="init"/>
        </dgm:presLayoutVars>
      </dgm:prSet>
      <dgm:spPr/>
    </dgm:pt>
    <dgm:pt modelId="{D95E810B-A219-4636-80D5-596477DEBB45}" type="pres">
      <dgm:prSet presAssocID="{557C9E81-5BD4-41D0-9F20-779DB058BFBF}" presName="rootComposite" presStyleCnt="0"/>
      <dgm:spPr/>
    </dgm:pt>
    <dgm:pt modelId="{C8610CCF-7CA7-43EE-91A2-2EBC0358ECBD}" type="pres">
      <dgm:prSet presAssocID="{557C9E81-5BD4-41D0-9F20-779DB058BFBF}" presName="rootText" presStyleLbl="node3" presStyleIdx="5" presStyleCnt="56" custScaleX="178716" custScaleY="129617" custLinFactX="-100000" custLinFactNeighborX="-107221" custLinFactNeighborY="62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8FB496-C3B4-4A38-B7D5-B782C34618DD}" type="pres">
      <dgm:prSet presAssocID="{557C9E81-5BD4-41D0-9F20-779DB058BFBF}" presName="rootConnector" presStyleLbl="node3" presStyleIdx="5" presStyleCnt="56"/>
      <dgm:spPr/>
      <dgm:t>
        <a:bodyPr/>
        <a:lstStyle/>
        <a:p>
          <a:endParaRPr lang="zh-CN" altLang="en-US"/>
        </a:p>
      </dgm:t>
    </dgm:pt>
    <dgm:pt modelId="{317B26EE-D1E3-4F1A-867F-27441270F924}" type="pres">
      <dgm:prSet presAssocID="{557C9E81-5BD4-41D0-9F20-779DB058BFBF}" presName="hierChild4" presStyleCnt="0"/>
      <dgm:spPr/>
    </dgm:pt>
    <dgm:pt modelId="{AD3152C4-076C-4864-8147-515EA2313FAA}" type="pres">
      <dgm:prSet presAssocID="{557C9E81-5BD4-41D0-9F20-779DB058BFBF}" presName="hierChild5" presStyleCnt="0"/>
      <dgm:spPr/>
    </dgm:pt>
    <dgm:pt modelId="{A8C04A65-2367-4924-BB40-46AD5CE62D82}" type="pres">
      <dgm:prSet presAssocID="{22B65D79-7040-453F-9556-103D4F4AB7BC}" presName="Name37" presStyleLbl="parChTrans1D3" presStyleIdx="6" presStyleCnt="56" custSzX="1080000"/>
      <dgm:spPr/>
      <dgm:t>
        <a:bodyPr/>
        <a:lstStyle/>
        <a:p>
          <a:endParaRPr lang="zh-CN" altLang="en-US"/>
        </a:p>
      </dgm:t>
    </dgm:pt>
    <dgm:pt modelId="{E48FED17-645A-4ACD-8D75-75EA14AE59EC}" type="pres">
      <dgm:prSet presAssocID="{01531A76-EC4A-406E-866A-6253FAE2E055}" presName="hierRoot2" presStyleCnt="0">
        <dgm:presLayoutVars>
          <dgm:hierBranch val="init"/>
        </dgm:presLayoutVars>
      </dgm:prSet>
      <dgm:spPr/>
    </dgm:pt>
    <dgm:pt modelId="{129A757A-DD21-4569-9AA6-84CC951EF207}" type="pres">
      <dgm:prSet presAssocID="{01531A76-EC4A-406E-866A-6253FAE2E055}" presName="rootComposite" presStyleCnt="0"/>
      <dgm:spPr/>
    </dgm:pt>
    <dgm:pt modelId="{143B3EB0-19C2-4D1C-8176-FA1F42229A3E}" type="pres">
      <dgm:prSet presAssocID="{01531A76-EC4A-406E-866A-6253FAE2E055}" presName="rootText" presStyleLbl="node3" presStyleIdx="6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0E4CF0-9F6A-46CF-B72D-23EE662BE7DC}" type="pres">
      <dgm:prSet presAssocID="{01531A76-EC4A-406E-866A-6253FAE2E055}" presName="rootConnector" presStyleLbl="node3" presStyleIdx="6" presStyleCnt="56"/>
      <dgm:spPr/>
      <dgm:t>
        <a:bodyPr/>
        <a:lstStyle/>
        <a:p>
          <a:endParaRPr lang="zh-CN" altLang="en-US"/>
        </a:p>
      </dgm:t>
    </dgm:pt>
    <dgm:pt modelId="{1DDC4D33-0D8B-4016-89A0-C81AFB888C34}" type="pres">
      <dgm:prSet presAssocID="{01531A76-EC4A-406E-866A-6253FAE2E055}" presName="hierChild4" presStyleCnt="0"/>
      <dgm:spPr/>
    </dgm:pt>
    <dgm:pt modelId="{257D8DF1-92EF-4EAA-8900-4D9B5638F3AF}" type="pres">
      <dgm:prSet presAssocID="{01531A76-EC4A-406E-866A-6253FAE2E055}" presName="hierChild5" presStyleCnt="0"/>
      <dgm:spPr/>
    </dgm:pt>
    <dgm:pt modelId="{292484AB-130B-4ABD-BA30-14C6714CB528}" type="pres">
      <dgm:prSet presAssocID="{CC197259-98A8-44BB-95F9-D6F0AAC40753}" presName="Name37" presStyleLbl="parChTrans1D3" presStyleIdx="7" presStyleCnt="56" custSzX="1080000"/>
      <dgm:spPr/>
      <dgm:t>
        <a:bodyPr/>
        <a:lstStyle/>
        <a:p>
          <a:endParaRPr lang="zh-CN" altLang="en-US"/>
        </a:p>
      </dgm:t>
    </dgm:pt>
    <dgm:pt modelId="{B690A59A-0E92-4641-B2D2-AD333ABB5711}" type="pres">
      <dgm:prSet presAssocID="{7C6B8DF2-A2C1-4687-BFBD-A727C953E70A}" presName="hierRoot2" presStyleCnt="0">
        <dgm:presLayoutVars>
          <dgm:hierBranch val="init"/>
        </dgm:presLayoutVars>
      </dgm:prSet>
      <dgm:spPr/>
    </dgm:pt>
    <dgm:pt modelId="{3B8C23F0-5E2C-4DF2-BCC0-9D95AFC2499E}" type="pres">
      <dgm:prSet presAssocID="{7C6B8DF2-A2C1-4687-BFBD-A727C953E70A}" presName="rootComposite" presStyleCnt="0"/>
      <dgm:spPr/>
    </dgm:pt>
    <dgm:pt modelId="{3D9B495C-1900-49AD-96E0-E85E0E852A23}" type="pres">
      <dgm:prSet presAssocID="{7C6B8DF2-A2C1-4687-BFBD-A727C953E70A}" presName="rootText" presStyleLbl="node3" presStyleIdx="7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110C2B-BF53-4B3F-82EA-79368BA49CBC}" type="pres">
      <dgm:prSet presAssocID="{7C6B8DF2-A2C1-4687-BFBD-A727C953E70A}" presName="rootConnector" presStyleLbl="node3" presStyleIdx="7" presStyleCnt="56"/>
      <dgm:spPr/>
      <dgm:t>
        <a:bodyPr/>
        <a:lstStyle/>
        <a:p>
          <a:endParaRPr lang="zh-CN" altLang="en-US"/>
        </a:p>
      </dgm:t>
    </dgm:pt>
    <dgm:pt modelId="{21F72581-90A1-49B6-83FB-482668212D1A}" type="pres">
      <dgm:prSet presAssocID="{7C6B8DF2-A2C1-4687-BFBD-A727C953E70A}" presName="hierChild4" presStyleCnt="0"/>
      <dgm:spPr/>
    </dgm:pt>
    <dgm:pt modelId="{21410BD3-A47E-40C0-9269-AA90DCED96B6}" type="pres">
      <dgm:prSet presAssocID="{7C6B8DF2-A2C1-4687-BFBD-A727C953E70A}" presName="hierChild5" presStyleCnt="0"/>
      <dgm:spPr/>
    </dgm:pt>
    <dgm:pt modelId="{337B6E95-B700-4A29-9F26-A6848CCA3007}" type="pres">
      <dgm:prSet presAssocID="{E84D120D-C087-4B22-8DB9-5A3173A9E064}" presName="Name37" presStyleLbl="parChTrans1D3" presStyleIdx="8" presStyleCnt="56" custSzX="1080000"/>
      <dgm:spPr/>
      <dgm:t>
        <a:bodyPr/>
        <a:lstStyle/>
        <a:p>
          <a:endParaRPr lang="zh-CN" altLang="en-US"/>
        </a:p>
      </dgm:t>
    </dgm:pt>
    <dgm:pt modelId="{745E7576-673E-4333-8B34-27A7A3DB323C}" type="pres">
      <dgm:prSet presAssocID="{9957D02F-4C34-4E12-9FB3-73EF937C5FC2}" presName="hierRoot2" presStyleCnt="0">
        <dgm:presLayoutVars>
          <dgm:hierBranch val="init"/>
        </dgm:presLayoutVars>
      </dgm:prSet>
      <dgm:spPr/>
    </dgm:pt>
    <dgm:pt modelId="{5FF35B90-8A3C-4754-980F-EEC991306EBE}" type="pres">
      <dgm:prSet presAssocID="{9957D02F-4C34-4E12-9FB3-73EF937C5FC2}" presName="rootComposite" presStyleCnt="0"/>
      <dgm:spPr/>
    </dgm:pt>
    <dgm:pt modelId="{186D0A74-D173-4CEA-B3F7-4B52EEE0F6D4}" type="pres">
      <dgm:prSet presAssocID="{9957D02F-4C34-4E12-9FB3-73EF937C5FC2}" presName="rootText" presStyleLbl="node3" presStyleIdx="8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FE410E-9704-4727-B7DF-9392D7B0E4D1}" type="pres">
      <dgm:prSet presAssocID="{9957D02F-4C34-4E12-9FB3-73EF937C5FC2}" presName="rootConnector" presStyleLbl="node3" presStyleIdx="8" presStyleCnt="56"/>
      <dgm:spPr/>
      <dgm:t>
        <a:bodyPr/>
        <a:lstStyle/>
        <a:p>
          <a:endParaRPr lang="zh-CN" altLang="en-US"/>
        </a:p>
      </dgm:t>
    </dgm:pt>
    <dgm:pt modelId="{CC3D7DA7-C965-430A-8140-0A1E7EAF5533}" type="pres">
      <dgm:prSet presAssocID="{9957D02F-4C34-4E12-9FB3-73EF937C5FC2}" presName="hierChild4" presStyleCnt="0"/>
      <dgm:spPr/>
    </dgm:pt>
    <dgm:pt modelId="{0A2F66B3-4E50-4695-9460-9CC7975D2F5F}" type="pres">
      <dgm:prSet presAssocID="{9957D02F-4C34-4E12-9FB3-73EF937C5FC2}" presName="hierChild5" presStyleCnt="0"/>
      <dgm:spPr/>
    </dgm:pt>
    <dgm:pt modelId="{C3903900-0089-4A8E-872D-4975F98995DF}" type="pres">
      <dgm:prSet presAssocID="{93021662-40A0-4F69-87D2-70637E0B11D0}" presName="Name37" presStyleLbl="parChTrans1D3" presStyleIdx="9" presStyleCnt="56" custSzX="1080000"/>
      <dgm:spPr/>
      <dgm:t>
        <a:bodyPr/>
        <a:lstStyle/>
        <a:p>
          <a:endParaRPr lang="zh-CN" altLang="en-US"/>
        </a:p>
      </dgm:t>
    </dgm:pt>
    <dgm:pt modelId="{8DE2E964-945E-4748-897A-F9FA45572761}" type="pres">
      <dgm:prSet presAssocID="{A09108E0-F0A5-4457-B9CE-99CD2A7B1498}" presName="hierRoot2" presStyleCnt="0">
        <dgm:presLayoutVars>
          <dgm:hierBranch val="init"/>
        </dgm:presLayoutVars>
      </dgm:prSet>
      <dgm:spPr/>
    </dgm:pt>
    <dgm:pt modelId="{DA74F66A-B4B5-4B6C-AFA7-64236AED694E}" type="pres">
      <dgm:prSet presAssocID="{A09108E0-F0A5-4457-B9CE-99CD2A7B1498}" presName="rootComposite" presStyleCnt="0"/>
      <dgm:spPr/>
    </dgm:pt>
    <dgm:pt modelId="{75B69F0A-3A7F-4D4E-87E9-1F03CF721D31}" type="pres">
      <dgm:prSet presAssocID="{A09108E0-F0A5-4457-B9CE-99CD2A7B1498}" presName="rootText" presStyleLbl="node3" presStyleIdx="9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12E255-1ED7-46E3-BEAD-809DA9D058A2}" type="pres">
      <dgm:prSet presAssocID="{A09108E0-F0A5-4457-B9CE-99CD2A7B1498}" presName="rootConnector" presStyleLbl="node3" presStyleIdx="9" presStyleCnt="56"/>
      <dgm:spPr/>
      <dgm:t>
        <a:bodyPr/>
        <a:lstStyle/>
        <a:p>
          <a:endParaRPr lang="zh-CN" altLang="en-US"/>
        </a:p>
      </dgm:t>
    </dgm:pt>
    <dgm:pt modelId="{83645DD5-3F52-41B5-B87E-9670B7A183F4}" type="pres">
      <dgm:prSet presAssocID="{A09108E0-F0A5-4457-B9CE-99CD2A7B1498}" presName="hierChild4" presStyleCnt="0"/>
      <dgm:spPr/>
    </dgm:pt>
    <dgm:pt modelId="{8D03E3DE-7107-450E-903C-743EBAAEFF3F}" type="pres">
      <dgm:prSet presAssocID="{A09108E0-F0A5-4457-B9CE-99CD2A7B1498}" presName="hierChild5" presStyleCnt="0"/>
      <dgm:spPr/>
    </dgm:pt>
    <dgm:pt modelId="{0AD886F1-6607-4CAF-88AA-E122A889D480}" type="pres">
      <dgm:prSet presAssocID="{2FA60F0F-3F16-467E-8EE1-04F44C0AA80D}" presName="Name37" presStyleLbl="parChTrans1D3" presStyleIdx="10" presStyleCnt="56" custSzX="1080000"/>
      <dgm:spPr/>
      <dgm:t>
        <a:bodyPr/>
        <a:lstStyle/>
        <a:p>
          <a:endParaRPr lang="zh-CN" altLang="en-US"/>
        </a:p>
      </dgm:t>
    </dgm:pt>
    <dgm:pt modelId="{EBBF8D59-CF4B-4B0D-87C9-C27D07FE924B}" type="pres">
      <dgm:prSet presAssocID="{DFEBFCDC-25C9-4598-98A5-453ADB7F315A}" presName="hierRoot2" presStyleCnt="0">
        <dgm:presLayoutVars>
          <dgm:hierBranch val="init"/>
        </dgm:presLayoutVars>
      </dgm:prSet>
      <dgm:spPr/>
    </dgm:pt>
    <dgm:pt modelId="{E484466D-5059-4B5B-9296-AE6442B24CFD}" type="pres">
      <dgm:prSet presAssocID="{DFEBFCDC-25C9-4598-98A5-453ADB7F315A}" presName="rootComposite" presStyleCnt="0"/>
      <dgm:spPr/>
    </dgm:pt>
    <dgm:pt modelId="{94C9AFA8-8DF9-4D39-9D5F-422E39471A10}" type="pres">
      <dgm:prSet presAssocID="{DFEBFCDC-25C9-4598-98A5-453ADB7F315A}" presName="rootText" presStyleLbl="node3" presStyleIdx="10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7F52CE-EB72-4CC0-99A5-629B3B3CDB36}" type="pres">
      <dgm:prSet presAssocID="{DFEBFCDC-25C9-4598-98A5-453ADB7F315A}" presName="rootConnector" presStyleLbl="node3" presStyleIdx="10" presStyleCnt="56"/>
      <dgm:spPr/>
      <dgm:t>
        <a:bodyPr/>
        <a:lstStyle/>
        <a:p>
          <a:endParaRPr lang="zh-CN" altLang="en-US"/>
        </a:p>
      </dgm:t>
    </dgm:pt>
    <dgm:pt modelId="{10FDC2E3-8643-4B49-80A3-5396D325987C}" type="pres">
      <dgm:prSet presAssocID="{DFEBFCDC-25C9-4598-98A5-453ADB7F315A}" presName="hierChild4" presStyleCnt="0"/>
      <dgm:spPr/>
    </dgm:pt>
    <dgm:pt modelId="{C14DFF2D-B63C-4F65-B923-170DA0E506F7}" type="pres">
      <dgm:prSet presAssocID="{DFEBFCDC-25C9-4598-98A5-453ADB7F315A}" presName="hierChild5" presStyleCnt="0"/>
      <dgm:spPr/>
    </dgm:pt>
    <dgm:pt modelId="{FDF6A7F2-2313-4E8B-9021-40E7510327B9}" type="pres">
      <dgm:prSet presAssocID="{6EED4998-EE23-4BD3-8015-1C0E706E8916}" presName="Name37" presStyleLbl="parChTrans1D3" presStyleIdx="11" presStyleCnt="56" custSzX="1080000"/>
      <dgm:spPr/>
      <dgm:t>
        <a:bodyPr/>
        <a:lstStyle/>
        <a:p>
          <a:endParaRPr lang="zh-CN" altLang="en-US"/>
        </a:p>
      </dgm:t>
    </dgm:pt>
    <dgm:pt modelId="{BE1CE108-B215-4B2C-B938-F700718B19AD}" type="pres">
      <dgm:prSet presAssocID="{8CDFD22A-FA30-486F-B86D-9E97A84999FE}" presName="hierRoot2" presStyleCnt="0">
        <dgm:presLayoutVars>
          <dgm:hierBranch val="init"/>
        </dgm:presLayoutVars>
      </dgm:prSet>
      <dgm:spPr/>
    </dgm:pt>
    <dgm:pt modelId="{281AD5C5-71E7-4676-ADDB-DEB10DED67A1}" type="pres">
      <dgm:prSet presAssocID="{8CDFD22A-FA30-486F-B86D-9E97A84999FE}" presName="rootComposite" presStyleCnt="0"/>
      <dgm:spPr/>
    </dgm:pt>
    <dgm:pt modelId="{1AB1844C-5664-485D-9639-766EE92A3772}" type="pres">
      <dgm:prSet presAssocID="{8CDFD22A-FA30-486F-B86D-9E97A84999FE}" presName="rootText" presStyleLbl="node3" presStyleIdx="11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3A0354-15BE-4527-88DB-A2EE1096D47B}" type="pres">
      <dgm:prSet presAssocID="{8CDFD22A-FA30-486F-B86D-9E97A84999FE}" presName="rootConnector" presStyleLbl="node3" presStyleIdx="11" presStyleCnt="56"/>
      <dgm:spPr/>
      <dgm:t>
        <a:bodyPr/>
        <a:lstStyle/>
        <a:p>
          <a:endParaRPr lang="zh-CN" altLang="en-US"/>
        </a:p>
      </dgm:t>
    </dgm:pt>
    <dgm:pt modelId="{D39785D4-64CB-44E6-8450-C94518C2E8E8}" type="pres">
      <dgm:prSet presAssocID="{8CDFD22A-FA30-486F-B86D-9E97A84999FE}" presName="hierChild4" presStyleCnt="0"/>
      <dgm:spPr/>
    </dgm:pt>
    <dgm:pt modelId="{2D1A31F2-AA2C-4B4F-A0CD-DED6B22EDF06}" type="pres">
      <dgm:prSet presAssocID="{8CDFD22A-FA30-486F-B86D-9E97A84999FE}" presName="hierChild5" presStyleCnt="0"/>
      <dgm:spPr/>
    </dgm:pt>
    <dgm:pt modelId="{2259F6D5-E20E-45AA-A76B-09065D5A6C50}" type="pres">
      <dgm:prSet presAssocID="{0B3C38F4-5D27-41A5-9C39-748D76776291}" presName="Name37" presStyleLbl="parChTrans1D3" presStyleIdx="12" presStyleCnt="56" custSzX="1080000"/>
      <dgm:spPr/>
      <dgm:t>
        <a:bodyPr/>
        <a:lstStyle/>
        <a:p>
          <a:endParaRPr lang="zh-CN" altLang="en-US"/>
        </a:p>
      </dgm:t>
    </dgm:pt>
    <dgm:pt modelId="{7D5D938A-2377-40FD-8648-91207DE78C5C}" type="pres">
      <dgm:prSet presAssocID="{836E2BAB-8B22-4794-AD4D-AF41C2BBF43D}" presName="hierRoot2" presStyleCnt="0">
        <dgm:presLayoutVars>
          <dgm:hierBranch val="init"/>
        </dgm:presLayoutVars>
      </dgm:prSet>
      <dgm:spPr/>
    </dgm:pt>
    <dgm:pt modelId="{1322E8E6-8AB6-4E02-B357-327B27726C3F}" type="pres">
      <dgm:prSet presAssocID="{836E2BAB-8B22-4794-AD4D-AF41C2BBF43D}" presName="rootComposite" presStyleCnt="0"/>
      <dgm:spPr/>
    </dgm:pt>
    <dgm:pt modelId="{86E15198-9BC5-4336-9D3B-928AEA057E02}" type="pres">
      <dgm:prSet presAssocID="{836E2BAB-8B22-4794-AD4D-AF41C2BBF43D}" presName="rootText" presStyleLbl="node3" presStyleIdx="12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F087FD-B768-474F-BE96-BCDEDD6FCFA5}" type="pres">
      <dgm:prSet presAssocID="{836E2BAB-8B22-4794-AD4D-AF41C2BBF43D}" presName="rootConnector" presStyleLbl="node3" presStyleIdx="12" presStyleCnt="56"/>
      <dgm:spPr/>
      <dgm:t>
        <a:bodyPr/>
        <a:lstStyle/>
        <a:p>
          <a:endParaRPr lang="zh-CN" altLang="en-US"/>
        </a:p>
      </dgm:t>
    </dgm:pt>
    <dgm:pt modelId="{321B49F0-8082-4110-B68F-381C628596F8}" type="pres">
      <dgm:prSet presAssocID="{836E2BAB-8B22-4794-AD4D-AF41C2BBF43D}" presName="hierChild4" presStyleCnt="0"/>
      <dgm:spPr/>
    </dgm:pt>
    <dgm:pt modelId="{BA28AACD-E23A-49D7-B98D-6388177DA113}" type="pres">
      <dgm:prSet presAssocID="{836E2BAB-8B22-4794-AD4D-AF41C2BBF43D}" presName="hierChild5" presStyleCnt="0"/>
      <dgm:spPr/>
    </dgm:pt>
    <dgm:pt modelId="{A372B452-9E48-44CB-B832-1AE7F656AA06}" type="pres">
      <dgm:prSet presAssocID="{E9B25318-6953-4820-B579-54A598AE6624}" presName="Name37" presStyleLbl="parChTrans1D3" presStyleIdx="13" presStyleCnt="56" custSzX="1080000"/>
      <dgm:spPr/>
      <dgm:t>
        <a:bodyPr/>
        <a:lstStyle/>
        <a:p>
          <a:endParaRPr lang="zh-CN" altLang="en-US"/>
        </a:p>
      </dgm:t>
    </dgm:pt>
    <dgm:pt modelId="{4CCC2FE7-F649-4ADC-81D4-79821B63E809}" type="pres">
      <dgm:prSet presAssocID="{A21BA334-FBF7-41A7-8C77-2FD060837533}" presName="hierRoot2" presStyleCnt="0">
        <dgm:presLayoutVars>
          <dgm:hierBranch val="init"/>
        </dgm:presLayoutVars>
      </dgm:prSet>
      <dgm:spPr/>
    </dgm:pt>
    <dgm:pt modelId="{56F63DDE-90DE-4001-81BF-5610923FEF54}" type="pres">
      <dgm:prSet presAssocID="{A21BA334-FBF7-41A7-8C77-2FD060837533}" presName="rootComposite" presStyleCnt="0"/>
      <dgm:spPr/>
    </dgm:pt>
    <dgm:pt modelId="{BD3714ED-8C81-43D2-B255-9C3FBCF0F61A}" type="pres">
      <dgm:prSet presAssocID="{A21BA334-FBF7-41A7-8C77-2FD060837533}" presName="rootText" presStyleLbl="node3" presStyleIdx="13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394B9B-BAA5-46CE-8DE1-ADBB64531269}" type="pres">
      <dgm:prSet presAssocID="{A21BA334-FBF7-41A7-8C77-2FD060837533}" presName="rootConnector" presStyleLbl="node3" presStyleIdx="13" presStyleCnt="56"/>
      <dgm:spPr/>
      <dgm:t>
        <a:bodyPr/>
        <a:lstStyle/>
        <a:p>
          <a:endParaRPr lang="zh-CN" altLang="en-US"/>
        </a:p>
      </dgm:t>
    </dgm:pt>
    <dgm:pt modelId="{947EDBA9-AF6D-4A62-B8F1-B0D56EE844ED}" type="pres">
      <dgm:prSet presAssocID="{A21BA334-FBF7-41A7-8C77-2FD060837533}" presName="hierChild4" presStyleCnt="0"/>
      <dgm:spPr/>
    </dgm:pt>
    <dgm:pt modelId="{21DB1B91-A9D6-4614-B52B-8E60939DC268}" type="pres">
      <dgm:prSet presAssocID="{A21BA334-FBF7-41A7-8C77-2FD060837533}" presName="hierChild5" presStyleCnt="0"/>
      <dgm:spPr/>
    </dgm:pt>
    <dgm:pt modelId="{E155A788-E70A-4A31-AF83-D21F91B6F4BE}" type="pres">
      <dgm:prSet presAssocID="{A2A25B54-1DD9-40F1-BF8C-968C4AD12526}" presName="Name37" presStyleLbl="parChTrans1D3" presStyleIdx="14" presStyleCnt="56" custSzX="1080000"/>
      <dgm:spPr/>
      <dgm:t>
        <a:bodyPr/>
        <a:lstStyle/>
        <a:p>
          <a:endParaRPr lang="zh-CN" altLang="en-US"/>
        </a:p>
      </dgm:t>
    </dgm:pt>
    <dgm:pt modelId="{1DFBFEA2-B54E-4364-A0EF-F2CE7E29B240}" type="pres">
      <dgm:prSet presAssocID="{B97AC41C-FF4E-4D74-A422-16B73C986D0D}" presName="hierRoot2" presStyleCnt="0">
        <dgm:presLayoutVars>
          <dgm:hierBranch val="init"/>
        </dgm:presLayoutVars>
      </dgm:prSet>
      <dgm:spPr/>
    </dgm:pt>
    <dgm:pt modelId="{16C97328-53F2-4423-956E-FC028CEA2DDF}" type="pres">
      <dgm:prSet presAssocID="{B97AC41C-FF4E-4D74-A422-16B73C986D0D}" presName="rootComposite" presStyleCnt="0"/>
      <dgm:spPr/>
    </dgm:pt>
    <dgm:pt modelId="{8286A393-AC5D-4388-BA28-8303E4C9DE06}" type="pres">
      <dgm:prSet presAssocID="{B97AC41C-FF4E-4D74-A422-16B73C986D0D}" presName="rootText" presStyleLbl="node3" presStyleIdx="14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F0DA3D-8294-4207-B8CA-B7229649AD47}" type="pres">
      <dgm:prSet presAssocID="{B97AC41C-FF4E-4D74-A422-16B73C986D0D}" presName="rootConnector" presStyleLbl="node3" presStyleIdx="14" presStyleCnt="56"/>
      <dgm:spPr/>
      <dgm:t>
        <a:bodyPr/>
        <a:lstStyle/>
        <a:p>
          <a:endParaRPr lang="zh-CN" altLang="en-US"/>
        </a:p>
      </dgm:t>
    </dgm:pt>
    <dgm:pt modelId="{2A757B7C-978F-4502-8152-C3B3033D1686}" type="pres">
      <dgm:prSet presAssocID="{B97AC41C-FF4E-4D74-A422-16B73C986D0D}" presName="hierChild4" presStyleCnt="0"/>
      <dgm:spPr/>
    </dgm:pt>
    <dgm:pt modelId="{B05233E0-E308-4A6B-BEAD-627580643734}" type="pres">
      <dgm:prSet presAssocID="{B97AC41C-FF4E-4D74-A422-16B73C986D0D}" presName="hierChild5" presStyleCnt="0"/>
      <dgm:spPr/>
    </dgm:pt>
    <dgm:pt modelId="{BC622933-E3B8-4E95-82C6-544EF0EE3E1F}" type="pres">
      <dgm:prSet presAssocID="{CD146400-8E47-4249-B50C-B75135D4DD4C}" presName="Name37" presStyleLbl="parChTrans1D3" presStyleIdx="15" presStyleCnt="56" custSzX="1080000"/>
      <dgm:spPr/>
      <dgm:t>
        <a:bodyPr/>
        <a:lstStyle/>
        <a:p>
          <a:endParaRPr lang="zh-CN" altLang="en-US"/>
        </a:p>
      </dgm:t>
    </dgm:pt>
    <dgm:pt modelId="{7C2B2E83-B1E5-408D-9A61-AF7FC5365483}" type="pres">
      <dgm:prSet presAssocID="{25DC6631-3472-48B5-986B-0FFFD037DED9}" presName="hierRoot2" presStyleCnt="0">
        <dgm:presLayoutVars>
          <dgm:hierBranch val="init"/>
        </dgm:presLayoutVars>
      </dgm:prSet>
      <dgm:spPr/>
    </dgm:pt>
    <dgm:pt modelId="{28437051-D7B0-4E90-A0DC-749A07576CFD}" type="pres">
      <dgm:prSet presAssocID="{25DC6631-3472-48B5-986B-0FFFD037DED9}" presName="rootComposite" presStyleCnt="0"/>
      <dgm:spPr/>
    </dgm:pt>
    <dgm:pt modelId="{E7A3CEDC-4A87-4B87-A876-34C142DF27C2}" type="pres">
      <dgm:prSet presAssocID="{25DC6631-3472-48B5-986B-0FFFD037DED9}" presName="rootText" presStyleLbl="node3" presStyleIdx="15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9B2A1A-C027-409B-89A2-10872D95F947}" type="pres">
      <dgm:prSet presAssocID="{25DC6631-3472-48B5-986B-0FFFD037DED9}" presName="rootConnector" presStyleLbl="node3" presStyleIdx="15" presStyleCnt="56"/>
      <dgm:spPr/>
      <dgm:t>
        <a:bodyPr/>
        <a:lstStyle/>
        <a:p>
          <a:endParaRPr lang="zh-CN" altLang="en-US"/>
        </a:p>
      </dgm:t>
    </dgm:pt>
    <dgm:pt modelId="{4BF1DFDD-B345-472B-A898-E7CB42A79EBE}" type="pres">
      <dgm:prSet presAssocID="{25DC6631-3472-48B5-986B-0FFFD037DED9}" presName="hierChild4" presStyleCnt="0"/>
      <dgm:spPr/>
    </dgm:pt>
    <dgm:pt modelId="{0406E7F9-25C3-4ADD-9C71-803E71A2D491}" type="pres">
      <dgm:prSet presAssocID="{25DC6631-3472-48B5-986B-0FFFD037DED9}" presName="hierChild5" presStyleCnt="0"/>
      <dgm:spPr/>
    </dgm:pt>
    <dgm:pt modelId="{7DE7047E-8E44-4FC6-A22A-CBD1F6231369}" type="pres">
      <dgm:prSet presAssocID="{940D0E22-BF50-4FA4-9425-9EB46675E9EC}" presName="Name37" presStyleLbl="parChTrans1D3" presStyleIdx="16" presStyleCnt="56" custSzX="1080000"/>
      <dgm:spPr/>
      <dgm:t>
        <a:bodyPr/>
        <a:lstStyle/>
        <a:p>
          <a:endParaRPr lang="zh-CN" altLang="en-US"/>
        </a:p>
      </dgm:t>
    </dgm:pt>
    <dgm:pt modelId="{688BD0A6-BD33-4C63-9040-8C306A6958D3}" type="pres">
      <dgm:prSet presAssocID="{1F850B2C-CA0A-4F10-9CDE-ADFA940B5DEB}" presName="hierRoot2" presStyleCnt="0">
        <dgm:presLayoutVars>
          <dgm:hierBranch val="init"/>
        </dgm:presLayoutVars>
      </dgm:prSet>
      <dgm:spPr/>
    </dgm:pt>
    <dgm:pt modelId="{AA339D4C-52B4-42CA-B41F-DFB883346E96}" type="pres">
      <dgm:prSet presAssocID="{1F850B2C-CA0A-4F10-9CDE-ADFA940B5DEB}" presName="rootComposite" presStyleCnt="0"/>
      <dgm:spPr/>
    </dgm:pt>
    <dgm:pt modelId="{316D24AA-A124-45EF-A44A-73322B0159C5}" type="pres">
      <dgm:prSet presAssocID="{1F850B2C-CA0A-4F10-9CDE-ADFA940B5DEB}" presName="rootText" presStyleLbl="node3" presStyleIdx="16" presStyleCnt="56" custScaleX="180160" custLinFactX="-100000" custLinFactNeighborX="-110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974106-050B-4E1D-A0A8-D03DC614E43D}" type="pres">
      <dgm:prSet presAssocID="{1F850B2C-CA0A-4F10-9CDE-ADFA940B5DEB}" presName="rootConnector" presStyleLbl="node3" presStyleIdx="16" presStyleCnt="56"/>
      <dgm:spPr/>
      <dgm:t>
        <a:bodyPr/>
        <a:lstStyle/>
        <a:p>
          <a:endParaRPr lang="zh-CN" altLang="en-US"/>
        </a:p>
      </dgm:t>
    </dgm:pt>
    <dgm:pt modelId="{9008734A-1D7A-499F-BBC8-4462CC6C2476}" type="pres">
      <dgm:prSet presAssocID="{1F850B2C-CA0A-4F10-9CDE-ADFA940B5DEB}" presName="hierChild4" presStyleCnt="0"/>
      <dgm:spPr/>
    </dgm:pt>
    <dgm:pt modelId="{ACE32DE9-BAB5-4F35-B430-D1EAB6310198}" type="pres">
      <dgm:prSet presAssocID="{1F850B2C-CA0A-4F10-9CDE-ADFA940B5DEB}" presName="hierChild5" presStyleCnt="0"/>
      <dgm:spPr/>
    </dgm:pt>
    <dgm:pt modelId="{1B9A2BDE-B6EF-453F-9566-AE7B6A0984C5}" type="pres">
      <dgm:prSet presAssocID="{F9240964-8A27-4C9C-B5C8-1FFCBEBB48FD}" presName="hierChild5" presStyleCnt="0"/>
      <dgm:spPr/>
    </dgm:pt>
    <dgm:pt modelId="{98963A08-93E1-4684-A603-4A311C779725}" type="pres">
      <dgm:prSet presAssocID="{F8CFFDC3-6712-42D6-936E-07B3BE28F2AC}" presName="Name37" presStyleLbl="parChTrans1D2" presStyleIdx="2" presStyleCnt="9" custSzX="1080000"/>
      <dgm:spPr/>
      <dgm:t>
        <a:bodyPr/>
        <a:lstStyle/>
        <a:p>
          <a:endParaRPr lang="zh-CN" altLang="en-US"/>
        </a:p>
      </dgm:t>
    </dgm:pt>
    <dgm:pt modelId="{20E24493-AACB-4E62-B692-4DEC992FA64E}" type="pres">
      <dgm:prSet presAssocID="{4F843392-2D67-4739-828E-268A639EA9AD}" presName="hierRoot2" presStyleCnt="0">
        <dgm:presLayoutVars>
          <dgm:hierBranch val="init"/>
        </dgm:presLayoutVars>
      </dgm:prSet>
      <dgm:spPr/>
    </dgm:pt>
    <dgm:pt modelId="{598B81A4-F7C3-4B8F-8E43-AADB363F437E}" type="pres">
      <dgm:prSet presAssocID="{4F843392-2D67-4739-828E-268A639EA9AD}" presName="rootComposite" presStyleCnt="0"/>
      <dgm:spPr/>
    </dgm:pt>
    <dgm:pt modelId="{8CD7A084-A5D2-406B-9D22-C8FEE8B7B1C5}" type="pres">
      <dgm:prSet presAssocID="{4F843392-2D67-4739-828E-268A639EA9AD}" presName="rootText" presStyleLbl="node2" presStyleIdx="2" presStyleCnt="9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0F9167-127C-4BD0-9936-D0E338394C5C}" type="pres">
      <dgm:prSet presAssocID="{4F843392-2D67-4739-828E-268A639EA9AD}" presName="rootConnector" presStyleLbl="node2" presStyleIdx="2" presStyleCnt="9"/>
      <dgm:spPr/>
      <dgm:t>
        <a:bodyPr/>
        <a:lstStyle/>
        <a:p>
          <a:endParaRPr lang="zh-CN" altLang="en-US"/>
        </a:p>
      </dgm:t>
    </dgm:pt>
    <dgm:pt modelId="{D637223B-837C-4020-A88F-4C161A3CA3E0}" type="pres">
      <dgm:prSet presAssocID="{4F843392-2D67-4739-828E-268A639EA9AD}" presName="hierChild4" presStyleCnt="0"/>
      <dgm:spPr/>
    </dgm:pt>
    <dgm:pt modelId="{FB6A9E5D-FF73-401A-8C57-36CE3703D97F}" type="pres">
      <dgm:prSet presAssocID="{61B75AF3-C4E5-49F4-8F1D-86D1C5862542}" presName="Name37" presStyleLbl="parChTrans1D3" presStyleIdx="17" presStyleCnt="56" custSzX="1080000"/>
      <dgm:spPr/>
      <dgm:t>
        <a:bodyPr/>
        <a:lstStyle/>
        <a:p>
          <a:endParaRPr lang="zh-CN" altLang="en-US"/>
        </a:p>
      </dgm:t>
    </dgm:pt>
    <dgm:pt modelId="{34A7F675-ADB5-4CD3-B5B8-F578CDEBC7DD}" type="pres">
      <dgm:prSet presAssocID="{9EC91270-C163-4E34-BA9F-CCE31C455B8B}" presName="hierRoot2" presStyleCnt="0">
        <dgm:presLayoutVars>
          <dgm:hierBranch val="init"/>
        </dgm:presLayoutVars>
      </dgm:prSet>
      <dgm:spPr/>
    </dgm:pt>
    <dgm:pt modelId="{0D7F52EE-8DB6-4456-A95C-BE6B08F8AE75}" type="pres">
      <dgm:prSet presAssocID="{9EC91270-C163-4E34-BA9F-CCE31C455B8B}" presName="rootComposite" presStyleCnt="0"/>
      <dgm:spPr/>
    </dgm:pt>
    <dgm:pt modelId="{EF85AEDD-0F19-479F-8356-9A0CBAA0A939}" type="pres">
      <dgm:prSet presAssocID="{9EC91270-C163-4E34-BA9F-CCE31C455B8B}" presName="rootText" presStyleLbl="node3" presStyleIdx="17" presStyleCnt="56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3B03C-356F-49E3-99FF-DFB4B95E17C4}" type="pres">
      <dgm:prSet presAssocID="{9EC91270-C163-4E34-BA9F-CCE31C455B8B}" presName="rootConnector" presStyleLbl="node3" presStyleIdx="17" presStyleCnt="56"/>
      <dgm:spPr/>
      <dgm:t>
        <a:bodyPr/>
        <a:lstStyle/>
        <a:p>
          <a:endParaRPr lang="zh-CN" altLang="en-US"/>
        </a:p>
      </dgm:t>
    </dgm:pt>
    <dgm:pt modelId="{2C3C5C05-1748-4AE9-9ACC-F9EEE82518B2}" type="pres">
      <dgm:prSet presAssocID="{9EC91270-C163-4E34-BA9F-CCE31C455B8B}" presName="hierChild4" presStyleCnt="0"/>
      <dgm:spPr/>
    </dgm:pt>
    <dgm:pt modelId="{D69C75CA-C94A-4EF4-B55C-225484A58BA6}" type="pres">
      <dgm:prSet presAssocID="{9EC91270-C163-4E34-BA9F-CCE31C455B8B}" presName="hierChild5" presStyleCnt="0"/>
      <dgm:spPr/>
    </dgm:pt>
    <dgm:pt modelId="{1FAE0931-3A6B-42F4-A7AC-8890858D9CAC}" type="pres">
      <dgm:prSet presAssocID="{4FED824D-C82B-4EED-A980-6B960F4AB0A3}" presName="Name37" presStyleLbl="parChTrans1D3" presStyleIdx="18" presStyleCnt="56" custSzX="1080000"/>
      <dgm:spPr/>
      <dgm:t>
        <a:bodyPr/>
        <a:lstStyle/>
        <a:p>
          <a:endParaRPr lang="zh-CN" altLang="en-US"/>
        </a:p>
      </dgm:t>
    </dgm:pt>
    <dgm:pt modelId="{FC462BD0-5006-4C0A-AE14-304C56197CAF}" type="pres">
      <dgm:prSet presAssocID="{C7FD07D4-0FBF-47EC-8A0B-4BCF25F0895B}" presName="hierRoot2" presStyleCnt="0">
        <dgm:presLayoutVars>
          <dgm:hierBranch val="init"/>
        </dgm:presLayoutVars>
      </dgm:prSet>
      <dgm:spPr/>
    </dgm:pt>
    <dgm:pt modelId="{2896314F-55CD-440B-BE07-D9F98E7BF984}" type="pres">
      <dgm:prSet presAssocID="{C7FD07D4-0FBF-47EC-8A0B-4BCF25F0895B}" presName="rootComposite" presStyleCnt="0"/>
      <dgm:spPr/>
    </dgm:pt>
    <dgm:pt modelId="{05019BAF-AE42-449B-979D-B1DB93A5E829}" type="pres">
      <dgm:prSet presAssocID="{C7FD07D4-0FBF-47EC-8A0B-4BCF25F0895B}" presName="rootText" presStyleLbl="node3" presStyleIdx="18" presStyleCnt="56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F560D4-621F-4C07-AD76-D589498CF068}" type="pres">
      <dgm:prSet presAssocID="{C7FD07D4-0FBF-47EC-8A0B-4BCF25F0895B}" presName="rootConnector" presStyleLbl="node3" presStyleIdx="18" presStyleCnt="56"/>
      <dgm:spPr/>
      <dgm:t>
        <a:bodyPr/>
        <a:lstStyle/>
        <a:p>
          <a:endParaRPr lang="zh-CN" altLang="en-US"/>
        </a:p>
      </dgm:t>
    </dgm:pt>
    <dgm:pt modelId="{2D9C4692-E0FD-47DC-878C-881942ADDF99}" type="pres">
      <dgm:prSet presAssocID="{C7FD07D4-0FBF-47EC-8A0B-4BCF25F0895B}" presName="hierChild4" presStyleCnt="0"/>
      <dgm:spPr/>
    </dgm:pt>
    <dgm:pt modelId="{00568E69-108D-4DDF-ABE3-F85B3662DD7E}" type="pres">
      <dgm:prSet presAssocID="{C7FD07D4-0FBF-47EC-8A0B-4BCF25F0895B}" presName="hierChild5" presStyleCnt="0"/>
      <dgm:spPr/>
    </dgm:pt>
    <dgm:pt modelId="{9299FE46-84B3-4986-BA01-9A958A6EA4F8}" type="pres">
      <dgm:prSet presAssocID="{E5F17D01-1019-46B5-8699-7E871D4440F7}" presName="Name37" presStyleLbl="parChTrans1D3" presStyleIdx="19" presStyleCnt="56" custSzX="1080000"/>
      <dgm:spPr/>
      <dgm:t>
        <a:bodyPr/>
        <a:lstStyle/>
        <a:p>
          <a:endParaRPr lang="zh-CN" altLang="en-US"/>
        </a:p>
      </dgm:t>
    </dgm:pt>
    <dgm:pt modelId="{8F92695B-C46E-4A67-A5CA-3CFB4AA7E849}" type="pres">
      <dgm:prSet presAssocID="{C27E9D6C-FECF-4E8C-9F8A-8524C5A945E9}" presName="hierRoot2" presStyleCnt="0">
        <dgm:presLayoutVars>
          <dgm:hierBranch val="init"/>
        </dgm:presLayoutVars>
      </dgm:prSet>
      <dgm:spPr/>
    </dgm:pt>
    <dgm:pt modelId="{B5A7591F-0201-4AFB-8FBB-AB29F21F2C3F}" type="pres">
      <dgm:prSet presAssocID="{C27E9D6C-FECF-4E8C-9F8A-8524C5A945E9}" presName="rootComposite" presStyleCnt="0"/>
      <dgm:spPr/>
    </dgm:pt>
    <dgm:pt modelId="{4CBB63FA-9391-4970-9B08-692D3D488881}" type="pres">
      <dgm:prSet presAssocID="{C27E9D6C-FECF-4E8C-9F8A-8524C5A945E9}" presName="rootText" presStyleLbl="node3" presStyleIdx="19" presStyleCnt="56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48582-D818-40BC-B967-D3580882BCF6}" type="pres">
      <dgm:prSet presAssocID="{C27E9D6C-FECF-4E8C-9F8A-8524C5A945E9}" presName="rootConnector" presStyleLbl="node3" presStyleIdx="19" presStyleCnt="56"/>
      <dgm:spPr/>
      <dgm:t>
        <a:bodyPr/>
        <a:lstStyle/>
        <a:p>
          <a:endParaRPr lang="zh-CN" altLang="en-US"/>
        </a:p>
      </dgm:t>
    </dgm:pt>
    <dgm:pt modelId="{1EE6732A-E23E-4AE5-8A9E-D53B2260D386}" type="pres">
      <dgm:prSet presAssocID="{C27E9D6C-FECF-4E8C-9F8A-8524C5A945E9}" presName="hierChild4" presStyleCnt="0"/>
      <dgm:spPr/>
    </dgm:pt>
    <dgm:pt modelId="{74FFB316-DB84-4A57-8633-89A974A83B86}" type="pres">
      <dgm:prSet presAssocID="{C27E9D6C-FECF-4E8C-9F8A-8524C5A945E9}" presName="hierChild5" presStyleCnt="0"/>
      <dgm:spPr/>
    </dgm:pt>
    <dgm:pt modelId="{5DF14074-A406-4773-AC21-2AB1FB2CEA47}" type="pres">
      <dgm:prSet presAssocID="{6A6CE943-3451-449F-A761-1D0E6175A41F}" presName="Name37" presStyleLbl="parChTrans1D3" presStyleIdx="20" presStyleCnt="56" custSzX="1080000"/>
      <dgm:spPr/>
      <dgm:t>
        <a:bodyPr/>
        <a:lstStyle/>
        <a:p>
          <a:endParaRPr lang="zh-CN" altLang="en-US"/>
        </a:p>
      </dgm:t>
    </dgm:pt>
    <dgm:pt modelId="{079EBEFB-1EB5-4B06-95F4-384ADDDB9CA7}" type="pres">
      <dgm:prSet presAssocID="{1824CF1C-91C2-4F84-BDA2-1F66E152F6C2}" presName="hierRoot2" presStyleCnt="0">
        <dgm:presLayoutVars>
          <dgm:hierBranch val="init"/>
        </dgm:presLayoutVars>
      </dgm:prSet>
      <dgm:spPr/>
    </dgm:pt>
    <dgm:pt modelId="{C70F1255-8F8F-4C9A-9DF9-2FBE5A91F4BA}" type="pres">
      <dgm:prSet presAssocID="{1824CF1C-91C2-4F84-BDA2-1F66E152F6C2}" presName="rootComposite" presStyleCnt="0"/>
      <dgm:spPr/>
    </dgm:pt>
    <dgm:pt modelId="{A594BC76-8B98-4E78-88CD-27D15CF9408D}" type="pres">
      <dgm:prSet presAssocID="{1824CF1C-91C2-4F84-BDA2-1F66E152F6C2}" presName="rootText" presStyleLbl="node3" presStyleIdx="20" presStyleCnt="56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5C83CC-5838-4F0B-BAA5-F0124011F590}" type="pres">
      <dgm:prSet presAssocID="{1824CF1C-91C2-4F84-BDA2-1F66E152F6C2}" presName="rootConnector" presStyleLbl="node3" presStyleIdx="20" presStyleCnt="56"/>
      <dgm:spPr/>
      <dgm:t>
        <a:bodyPr/>
        <a:lstStyle/>
        <a:p>
          <a:endParaRPr lang="zh-CN" altLang="en-US"/>
        </a:p>
      </dgm:t>
    </dgm:pt>
    <dgm:pt modelId="{A4BE4EB4-D737-473C-B24B-826F27BCBD78}" type="pres">
      <dgm:prSet presAssocID="{1824CF1C-91C2-4F84-BDA2-1F66E152F6C2}" presName="hierChild4" presStyleCnt="0"/>
      <dgm:spPr/>
    </dgm:pt>
    <dgm:pt modelId="{DF1B2E30-5CD0-439F-A44B-92D2EC5B1DF4}" type="pres">
      <dgm:prSet presAssocID="{1824CF1C-91C2-4F84-BDA2-1F66E152F6C2}" presName="hierChild5" presStyleCnt="0"/>
      <dgm:spPr/>
    </dgm:pt>
    <dgm:pt modelId="{78CAB736-B3C5-4F48-B4DB-4C88679672AE}" type="pres">
      <dgm:prSet presAssocID="{048FC351-8B17-43EB-BA15-910940EE3163}" presName="Name37" presStyleLbl="parChTrans1D3" presStyleIdx="21" presStyleCnt="56" custSzX="1080000"/>
      <dgm:spPr/>
      <dgm:t>
        <a:bodyPr/>
        <a:lstStyle/>
        <a:p>
          <a:endParaRPr lang="zh-CN" altLang="en-US"/>
        </a:p>
      </dgm:t>
    </dgm:pt>
    <dgm:pt modelId="{92070B3A-0355-4BA2-8F83-9CAE8D580035}" type="pres">
      <dgm:prSet presAssocID="{2422DB51-93FB-4525-81BC-22336A3CA4CC}" presName="hierRoot2" presStyleCnt="0">
        <dgm:presLayoutVars>
          <dgm:hierBranch val="init"/>
        </dgm:presLayoutVars>
      </dgm:prSet>
      <dgm:spPr/>
    </dgm:pt>
    <dgm:pt modelId="{8469F67F-6FB0-4AE5-82E9-D9830169AE74}" type="pres">
      <dgm:prSet presAssocID="{2422DB51-93FB-4525-81BC-22336A3CA4CC}" presName="rootComposite" presStyleCnt="0"/>
      <dgm:spPr/>
    </dgm:pt>
    <dgm:pt modelId="{4AC2FD61-C3EF-48EA-8F86-E2715091ACE6}" type="pres">
      <dgm:prSet presAssocID="{2422DB51-93FB-4525-81BC-22336A3CA4CC}" presName="rootText" presStyleLbl="node3" presStyleIdx="21" presStyleCnt="56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244E5F-CAED-4F9E-BCB1-C927B37F1B4A}" type="pres">
      <dgm:prSet presAssocID="{2422DB51-93FB-4525-81BC-22336A3CA4CC}" presName="rootConnector" presStyleLbl="node3" presStyleIdx="21" presStyleCnt="56"/>
      <dgm:spPr/>
      <dgm:t>
        <a:bodyPr/>
        <a:lstStyle/>
        <a:p>
          <a:endParaRPr lang="zh-CN" altLang="en-US"/>
        </a:p>
      </dgm:t>
    </dgm:pt>
    <dgm:pt modelId="{B257A9D8-8FAB-4577-86D1-939B33E91115}" type="pres">
      <dgm:prSet presAssocID="{2422DB51-93FB-4525-81BC-22336A3CA4CC}" presName="hierChild4" presStyleCnt="0"/>
      <dgm:spPr/>
    </dgm:pt>
    <dgm:pt modelId="{E4247C63-BA67-4044-9CD2-6C6D92E3AB89}" type="pres">
      <dgm:prSet presAssocID="{2422DB51-93FB-4525-81BC-22336A3CA4CC}" presName="hierChild5" presStyleCnt="0"/>
      <dgm:spPr/>
    </dgm:pt>
    <dgm:pt modelId="{C232A52E-9492-4239-8155-7F4589760A0B}" type="pres">
      <dgm:prSet presAssocID="{550891C2-6519-42CA-9775-586DBFE6EFB8}" presName="Name37" presStyleLbl="parChTrans1D3" presStyleIdx="22" presStyleCnt="56" custSzX="1080000"/>
      <dgm:spPr/>
      <dgm:t>
        <a:bodyPr/>
        <a:lstStyle/>
        <a:p>
          <a:endParaRPr lang="zh-CN" altLang="en-US"/>
        </a:p>
      </dgm:t>
    </dgm:pt>
    <dgm:pt modelId="{9081A9AA-5C14-4514-AF13-D72A57D50DFE}" type="pres">
      <dgm:prSet presAssocID="{8C7FE872-11A9-4AB9-A44E-F0C26D46CB1D}" presName="hierRoot2" presStyleCnt="0">
        <dgm:presLayoutVars>
          <dgm:hierBranch val="init"/>
        </dgm:presLayoutVars>
      </dgm:prSet>
      <dgm:spPr/>
    </dgm:pt>
    <dgm:pt modelId="{7F2F55E5-3768-4703-A9FE-B58C8536098C}" type="pres">
      <dgm:prSet presAssocID="{8C7FE872-11A9-4AB9-A44E-F0C26D46CB1D}" presName="rootComposite" presStyleCnt="0"/>
      <dgm:spPr/>
    </dgm:pt>
    <dgm:pt modelId="{3F3A57D6-00AA-4B0E-85B7-4F159D01A659}" type="pres">
      <dgm:prSet presAssocID="{8C7FE872-11A9-4AB9-A44E-F0C26D46CB1D}" presName="rootText" presStyleLbl="node3" presStyleIdx="22" presStyleCnt="56" custScaleX="180160" custLinFactX="-12805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6E8E6-6989-4F19-9D3B-BAC635B8BB73}" type="pres">
      <dgm:prSet presAssocID="{8C7FE872-11A9-4AB9-A44E-F0C26D46CB1D}" presName="rootConnector" presStyleLbl="node3" presStyleIdx="22" presStyleCnt="56"/>
      <dgm:spPr/>
      <dgm:t>
        <a:bodyPr/>
        <a:lstStyle/>
        <a:p>
          <a:endParaRPr lang="zh-CN" altLang="en-US"/>
        </a:p>
      </dgm:t>
    </dgm:pt>
    <dgm:pt modelId="{74F70348-87E2-41C3-9E41-0B3033B62545}" type="pres">
      <dgm:prSet presAssocID="{8C7FE872-11A9-4AB9-A44E-F0C26D46CB1D}" presName="hierChild4" presStyleCnt="0"/>
      <dgm:spPr/>
    </dgm:pt>
    <dgm:pt modelId="{3D570D76-C2D2-4EB7-8FE7-B0C16ED760F5}" type="pres">
      <dgm:prSet presAssocID="{8C7FE872-11A9-4AB9-A44E-F0C26D46CB1D}" presName="hierChild5" presStyleCnt="0"/>
      <dgm:spPr/>
    </dgm:pt>
    <dgm:pt modelId="{587FC5F0-36A6-453E-85AF-88782F80C5A5}" type="pres">
      <dgm:prSet presAssocID="{FDE43BAC-4831-49BB-AE28-71465BF462B8}" presName="Name37" presStyleLbl="parChTrans1D3" presStyleIdx="23" presStyleCnt="56"/>
      <dgm:spPr/>
    </dgm:pt>
    <dgm:pt modelId="{12E328D3-F308-49E5-AD90-8EE7E925921A}" type="pres">
      <dgm:prSet presAssocID="{C6EC476E-565D-4193-ADE5-DEF37FC1CCF4}" presName="hierRoot2" presStyleCnt="0">
        <dgm:presLayoutVars>
          <dgm:hierBranch val="init"/>
        </dgm:presLayoutVars>
      </dgm:prSet>
      <dgm:spPr/>
    </dgm:pt>
    <dgm:pt modelId="{198CC28D-B91B-41BD-99DC-C791BE42EF29}" type="pres">
      <dgm:prSet presAssocID="{C6EC476E-565D-4193-ADE5-DEF37FC1CCF4}" presName="rootComposite" presStyleCnt="0"/>
      <dgm:spPr/>
    </dgm:pt>
    <dgm:pt modelId="{103E076F-2DC2-438E-9AB6-F66773829A48}" type="pres">
      <dgm:prSet presAssocID="{C6EC476E-565D-4193-ADE5-DEF37FC1CCF4}" presName="rootText" presStyleLbl="node3" presStyleIdx="23" presStyleCnt="56" custScaleX="179710" custScaleY="99999" custLinFactX="-2696" custLinFactNeighborX="-100000" custLinFactNeighborY="17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FE2E46-E9B2-4D22-A0AD-6A9F9C1A1A9D}" type="pres">
      <dgm:prSet presAssocID="{C6EC476E-565D-4193-ADE5-DEF37FC1CCF4}" presName="rootConnector" presStyleLbl="node3" presStyleIdx="23" presStyleCnt="56"/>
      <dgm:spPr/>
      <dgm:t>
        <a:bodyPr/>
        <a:lstStyle/>
        <a:p>
          <a:endParaRPr lang="zh-CN" altLang="en-US"/>
        </a:p>
      </dgm:t>
    </dgm:pt>
    <dgm:pt modelId="{73C0237B-7936-4366-AD65-B973B3487CFF}" type="pres">
      <dgm:prSet presAssocID="{C6EC476E-565D-4193-ADE5-DEF37FC1CCF4}" presName="hierChild4" presStyleCnt="0"/>
      <dgm:spPr/>
    </dgm:pt>
    <dgm:pt modelId="{4C512406-D7F8-42FC-8C3E-7C4EF6963B9C}" type="pres">
      <dgm:prSet presAssocID="{C6EC476E-565D-4193-ADE5-DEF37FC1CCF4}" presName="hierChild5" presStyleCnt="0"/>
      <dgm:spPr/>
    </dgm:pt>
    <dgm:pt modelId="{2735AEC1-2BBB-4A16-91B1-8766FF792CD4}" type="pres">
      <dgm:prSet presAssocID="{4F843392-2D67-4739-828E-268A639EA9AD}" presName="hierChild5" presStyleCnt="0"/>
      <dgm:spPr/>
    </dgm:pt>
    <dgm:pt modelId="{32994940-875C-44C2-ACC7-0BF1DB5E1486}" type="pres">
      <dgm:prSet presAssocID="{61A8A8AE-380E-4399-8F23-65124ABD3B2C}" presName="Name37" presStyleLbl="parChTrans1D2" presStyleIdx="3" presStyleCnt="9" custSzX="1080000"/>
      <dgm:spPr/>
      <dgm:t>
        <a:bodyPr/>
        <a:lstStyle/>
        <a:p>
          <a:endParaRPr lang="zh-CN" altLang="en-US"/>
        </a:p>
      </dgm:t>
    </dgm:pt>
    <dgm:pt modelId="{1A356B03-4A2C-4B38-A42E-82F7DC54DBB4}" type="pres">
      <dgm:prSet presAssocID="{933D1C6D-4B7B-49C0-9450-0156B3BD0575}" presName="hierRoot2" presStyleCnt="0">
        <dgm:presLayoutVars>
          <dgm:hierBranch val="init"/>
        </dgm:presLayoutVars>
      </dgm:prSet>
      <dgm:spPr/>
    </dgm:pt>
    <dgm:pt modelId="{66ACBA22-0355-46C3-BB8D-4009EB7F168D}" type="pres">
      <dgm:prSet presAssocID="{933D1C6D-4B7B-49C0-9450-0156B3BD0575}" presName="rootComposite" presStyleCnt="0"/>
      <dgm:spPr/>
    </dgm:pt>
    <dgm:pt modelId="{97AB3781-5FBB-4064-A124-AC258C45DDFE}" type="pres">
      <dgm:prSet presAssocID="{933D1C6D-4B7B-49C0-9450-0156B3BD0575}" presName="rootText" presStyleLbl="node2" presStyleIdx="3" presStyleCnt="9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D6B88-988A-446D-9155-33634246653A}" type="pres">
      <dgm:prSet presAssocID="{933D1C6D-4B7B-49C0-9450-0156B3BD0575}" presName="rootConnector" presStyleLbl="node2" presStyleIdx="3" presStyleCnt="9"/>
      <dgm:spPr/>
      <dgm:t>
        <a:bodyPr/>
        <a:lstStyle/>
        <a:p>
          <a:endParaRPr lang="zh-CN" altLang="en-US"/>
        </a:p>
      </dgm:t>
    </dgm:pt>
    <dgm:pt modelId="{8A601610-2D6B-4E6B-9D26-11FBEBF19A85}" type="pres">
      <dgm:prSet presAssocID="{933D1C6D-4B7B-49C0-9450-0156B3BD0575}" presName="hierChild4" presStyleCnt="0"/>
      <dgm:spPr/>
    </dgm:pt>
    <dgm:pt modelId="{D2A2E12B-562D-4175-AB2E-8D4E2AA415A8}" type="pres">
      <dgm:prSet presAssocID="{B8C293C1-3711-4561-BCCF-CCF1762B2D70}" presName="Name37" presStyleLbl="parChTrans1D3" presStyleIdx="24" presStyleCnt="56" custSzX="1080000"/>
      <dgm:spPr/>
      <dgm:t>
        <a:bodyPr/>
        <a:lstStyle/>
        <a:p>
          <a:endParaRPr lang="zh-CN" altLang="en-US"/>
        </a:p>
      </dgm:t>
    </dgm:pt>
    <dgm:pt modelId="{A42EA6E5-2278-474C-BA7F-91963B107B09}" type="pres">
      <dgm:prSet presAssocID="{542B8D9A-B865-4979-BE07-9462061F049B}" presName="hierRoot2" presStyleCnt="0">
        <dgm:presLayoutVars>
          <dgm:hierBranch val="init"/>
        </dgm:presLayoutVars>
      </dgm:prSet>
      <dgm:spPr/>
    </dgm:pt>
    <dgm:pt modelId="{7D184DF1-CC6C-4C32-8175-C6589A41F557}" type="pres">
      <dgm:prSet presAssocID="{542B8D9A-B865-4979-BE07-9462061F049B}" presName="rootComposite" presStyleCnt="0"/>
      <dgm:spPr/>
    </dgm:pt>
    <dgm:pt modelId="{BF6A10FB-D996-46A5-81B2-16C3BB8AA96E}" type="pres">
      <dgm:prSet presAssocID="{542B8D9A-B865-4979-BE07-9462061F049B}" presName="rootText" presStyleLbl="node3" presStyleIdx="24" presStyleCnt="56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DEBB8-7C7E-41A3-9DA7-87406FA4D0A1}" type="pres">
      <dgm:prSet presAssocID="{542B8D9A-B865-4979-BE07-9462061F049B}" presName="rootConnector" presStyleLbl="node3" presStyleIdx="24" presStyleCnt="56"/>
      <dgm:spPr/>
      <dgm:t>
        <a:bodyPr/>
        <a:lstStyle/>
        <a:p>
          <a:endParaRPr lang="zh-CN" altLang="en-US"/>
        </a:p>
      </dgm:t>
    </dgm:pt>
    <dgm:pt modelId="{D6A53A1A-B215-41DF-89D2-F077ADCADFD4}" type="pres">
      <dgm:prSet presAssocID="{542B8D9A-B865-4979-BE07-9462061F049B}" presName="hierChild4" presStyleCnt="0"/>
      <dgm:spPr/>
    </dgm:pt>
    <dgm:pt modelId="{754F141F-A469-4190-9921-B7F5CA1D6B55}" type="pres">
      <dgm:prSet presAssocID="{542B8D9A-B865-4979-BE07-9462061F049B}" presName="hierChild5" presStyleCnt="0"/>
      <dgm:spPr/>
    </dgm:pt>
    <dgm:pt modelId="{EAA41481-1DF0-4B3E-8A78-51F0CA955BCF}" type="pres">
      <dgm:prSet presAssocID="{BDF61C09-E912-418B-8CD6-DB71B6E46101}" presName="Name37" presStyleLbl="parChTrans1D3" presStyleIdx="25" presStyleCnt="56" custSzX="1080000"/>
      <dgm:spPr/>
      <dgm:t>
        <a:bodyPr/>
        <a:lstStyle/>
        <a:p>
          <a:endParaRPr lang="zh-CN" altLang="en-US"/>
        </a:p>
      </dgm:t>
    </dgm:pt>
    <dgm:pt modelId="{4C407257-CDF3-4ACE-82D9-41D2F915819F}" type="pres">
      <dgm:prSet presAssocID="{791B11E0-BD7B-4230-9962-5D5B08D10A54}" presName="hierRoot2" presStyleCnt="0">
        <dgm:presLayoutVars>
          <dgm:hierBranch val="init"/>
        </dgm:presLayoutVars>
      </dgm:prSet>
      <dgm:spPr/>
    </dgm:pt>
    <dgm:pt modelId="{BB28BB6F-D857-4464-92A0-E9011D1E843D}" type="pres">
      <dgm:prSet presAssocID="{791B11E0-BD7B-4230-9962-5D5B08D10A54}" presName="rootComposite" presStyleCnt="0"/>
      <dgm:spPr/>
    </dgm:pt>
    <dgm:pt modelId="{6E3E6AB3-5593-497E-B0F9-878378975981}" type="pres">
      <dgm:prSet presAssocID="{791B11E0-BD7B-4230-9962-5D5B08D10A54}" presName="rootText" presStyleLbl="node3" presStyleIdx="25" presStyleCnt="56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31E5D-1068-44F6-A229-E7E6220223FD}" type="pres">
      <dgm:prSet presAssocID="{791B11E0-BD7B-4230-9962-5D5B08D10A54}" presName="rootConnector" presStyleLbl="node3" presStyleIdx="25" presStyleCnt="56"/>
      <dgm:spPr/>
      <dgm:t>
        <a:bodyPr/>
        <a:lstStyle/>
        <a:p>
          <a:endParaRPr lang="zh-CN" altLang="en-US"/>
        </a:p>
      </dgm:t>
    </dgm:pt>
    <dgm:pt modelId="{1DBAB5D5-4CD4-4345-946B-44DE6A25319E}" type="pres">
      <dgm:prSet presAssocID="{791B11E0-BD7B-4230-9962-5D5B08D10A54}" presName="hierChild4" presStyleCnt="0"/>
      <dgm:spPr/>
    </dgm:pt>
    <dgm:pt modelId="{30E4CB78-E467-4E1A-911D-806169B592D4}" type="pres">
      <dgm:prSet presAssocID="{791B11E0-BD7B-4230-9962-5D5B08D10A54}" presName="hierChild5" presStyleCnt="0"/>
      <dgm:spPr/>
    </dgm:pt>
    <dgm:pt modelId="{5E996FC9-7033-4F7C-993F-3A2DC13C9350}" type="pres">
      <dgm:prSet presAssocID="{E18D1F4F-6B22-4689-952D-2F282A3DE608}" presName="Name37" presStyleLbl="parChTrans1D3" presStyleIdx="26" presStyleCnt="56" custSzX="1080000"/>
      <dgm:spPr/>
      <dgm:t>
        <a:bodyPr/>
        <a:lstStyle/>
        <a:p>
          <a:endParaRPr lang="zh-CN" altLang="en-US"/>
        </a:p>
      </dgm:t>
    </dgm:pt>
    <dgm:pt modelId="{E0BDA597-23C9-425D-ADAB-C9E880BBCE8C}" type="pres">
      <dgm:prSet presAssocID="{D8B0B0EC-613F-4AC9-A70B-016368C542B3}" presName="hierRoot2" presStyleCnt="0">
        <dgm:presLayoutVars>
          <dgm:hierBranch val="init"/>
        </dgm:presLayoutVars>
      </dgm:prSet>
      <dgm:spPr/>
    </dgm:pt>
    <dgm:pt modelId="{430DBD10-A2E7-4AAD-80CF-705D13DC0264}" type="pres">
      <dgm:prSet presAssocID="{D8B0B0EC-613F-4AC9-A70B-016368C542B3}" presName="rootComposite" presStyleCnt="0"/>
      <dgm:spPr/>
    </dgm:pt>
    <dgm:pt modelId="{93448522-3752-4F62-A46B-5091A91BEE14}" type="pres">
      <dgm:prSet presAssocID="{D8B0B0EC-613F-4AC9-A70B-016368C542B3}" presName="rootText" presStyleLbl="node3" presStyleIdx="26" presStyleCnt="56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EA10C4-1104-4A6D-833A-3DF1798FDC1E}" type="pres">
      <dgm:prSet presAssocID="{D8B0B0EC-613F-4AC9-A70B-016368C542B3}" presName="rootConnector" presStyleLbl="node3" presStyleIdx="26" presStyleCnt="56"/>
      <dgm:spPr/>
      <dgm:t>
        <a:bodyPr/>
        <a:lstStyle/>
        <a:p>
          <a:endParaRPr lang="zh-CN" altLang="en-US"/>
        </a:p>
      </dgm:t>
    </dgm:pt>
    <dgm:pt modelId="{C5F0E128-67A6-495A-B335-7D3988394BD7}" type="pres">
      <dgm:prSet presAssocID="{D8B0B0EC-613F-4AC9-A70B-016368C542B3}" presName="hierChild4" presStyleCnt="0"/>
      <dgm:spPr/>
    </dgm:pt>
    <dgm:pt modelId="{40B8C2E8-1B5C-4FEE-91BB-5B4E121D191D}" type="pres">
      <dgm:prSet presAssocID="{D8B0B0EC-613F-4AC9-A70B-016368C542B3}" presName="hierChild5" presStyleCnt="0"/>
      <dgm:spPr/>
    </dgm:pt>
    <dgm:pt modelId="{EB30D7ED-9570-4C67-A835-FE98FA82F024}" type="pres">
      <dgm:prSet presAssocID="{D4C2A12B-CA14-434C-9E4A-EEA9DB8CDE55}" presName="Name37" presStyleLbl="parChTrans1D3" presStyleIdx="27" presStyleCnt="56" custSzX="1080000"/>
      <dgm:spPr/>
      <dgm:t>
        <a:bodyPr/>
        <a:lstStyle/>
        <a:p>
          <a:endParaRPr lang="zh-CN" altLang="en-US"/>
        </a:p>
      </dgm:t>
    </dgm:pt>
    <dgm:pt modelId="{7731C04D-0AE5-4ADD-91AC-3A38B97B6BE8}" type="pres">
      <dgm:prSet presAssocID="{6D7DD5B5-7DA8-4F53-9FCF-3E93760E118C}" presName="hierRoot2" presStyleCnt="0">
        <dgm:presLayoutVars>
          <dgm:hierBranch val="init"/>
        </dgm:presLayoutVars>
      </dgm:prSet>
      <dgm:spPr/>
    </dgm:pt>
    <dgm:pt modelId="{9255C08C-075A-4BBB-BABE-02F3E9128A9D}" type="pres">
      <dgm:prSet presAssocID="{6D7DD5B5-7DA8-4F53-9FCF-3E93760E118C}" presName="rootComposite" presStyleCnt="0"/>
      <dgm:spPr/>
    </dgm:pt>
    <dgm:pt modelId="{A8B700BC-937D-488E-9C91-701BE4394834}" type="pres">
      <dgm:prSet presAssocID="{6D7DD5B5-7DA8-4F53-9FCF-3E93760E118C}" presName="rootText" presStyleLbl="node3" presStyleIdx="27" presStyleCnt="56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3EAF9F-A8C5-4DFC-9587-F4F8CAFB31B9}" type="pres">
      <dgm:prSet presAssocID="{6D7DD5B5-7DA8-4F53-9FCF-3E93760E118C}" presName="rootConnector" presStyleLbl="node3" presStyleIdx="27" presStyleCnt="56"/>
      <dgm:spPr/>
      <dgm:t>
        <a:bodyPr/>
        <a:lstStyle/>
        <a:p>
          <a:endParaRPr lang="zh-CN" altLang="en-US"/>
        </a:p>
      </dgm:t>
    </dgm:pt>
    <dgm:pt modelId="{B60A4227-870C-4123-8740-05CBB7AC99F8}" type="pres">
      <dgm:prSet presAssocID="{6D7DD5B5-7DA8-4F53-9FCF-3E93760E118C}" presName="hierChild4" presStyleCnt="0"/>
      <dgm:spPr/>
    </dgm:pt>
    <dgm:pt modelId="{699AB1BA-B69E-483E-A341-106DBE195EA2}" type="pres">
      <dgm:prSet presAssocID="{6D7DD5B5-7DA8-4F53-9FCF-3E93760E118C}" presName="hierChild5" presStyleCnt="0"/>
      <dgm:spPr/>
    </dgm:pt>
    <dgm:pt modelId="{942AD637-B9C1-4E88-9215-6E18D06B18AF}" type="pres">
      <dgm:prSet presAssocID="{4C126832-D051-460F-A4A6-D41B21A75803}" presName="Name37" presStyleLbl="parChTrans1D3" presStyleIdx="28" presStyleCnt="56" custSzX="1080000"/>
      <dgm:spPr/>
      <dgm:t>
        <a:bodyPr/>
        <a:lstStyle/>
        <a:p>
          <a:endParaRPr lang="zh-CN" altLang="en-US"/>
        </a:p>
      </dgm:t>
    </dgm:pt>
    <dgm:pt modelId="{041E092C-15A9-4405-AEF4-948804173E58}" type="pres">
      <dgm:prSet presAssocID="{7444B00E-3BD8-4BE8-9F0B-87CA136235E6}" presName="hierRoot2" presStyleCnt="0">
        <dgm:presLayoutVars>
          <dgm:hierBranch val="init"/>
        </dgm:presLayoutVars>
      </dgm:prSet>
      <dgm:spPr/>
    </dgm:pt>
    <dgm:pt modelId="{963E4914-F6CA-4EA7-B4D2-70E3970C7ABC}" type="pres">
      <dgm:prSet presAssocID="{7444B00E-3BD8-4BE8-9F0B-87CA136235E6}" presName="rootComposite" presStyleCnt="0"/>
      <dgm:spPr/>
    </dgm:pt>
    <dgm:pt modelId="{ABB6E21F-EEC6-48BF-BD2A-C804D98F2946}" type="pres">
      <dgm:prSet presAssocID="{7444B00E-3BD8-4BE8-9F0B-87CA136235E6}" presName="rootText" presStyleLbl="node3" presStyleIdx="28" presStyleCnt="56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2802CF-6D1D-40B3-9F9E-0119DC82139C}" type="pres">
      <dgm:prSet presAssocID="{7444B00E-3BD8-4BE8-9F0B-87CA136235E6}" presName="rootConnector" presStyleLbl="node3" presStyleIdx="28" presStyleCnt="56"/>
      <dgm:spPr/>
      <dgm:t>
        <a:bodyPr/>
        <a:lstStyle/>
        <a:p>
          <a:endParaRPr lang="zh-CN" altLang="en-US"/>
        </a:p>
      </dgm:t>
    </dgm:pt>
    <dgm:pt modelId="{548297FE-B96F-4E0E-AE19-F8337F872032}" type="pres">
      <dgm:prSet presAssocID="{7444B00E-3BD8-4BE8-9F0B-87CA136235E6}" presName="hierChild4" presStyleCnt="0"/>
      <dgm:spPr/>
    </dgm:pt>
    <dgm:pt modelId="{E0D392D2-DA72-4E43-9D13-504769293E91}" type="pres">
      <dgm:prSet presAssocID="{7444B00E-3BD8-4BE8-9F0B-87CA136235E6}" presName="hierChild5" presStyleCnt="0"/>
      <dgm:spPr/>
    </dgm:pt>
    <dgm:pt modelId="{210DFD14-F155-43C3-8B06-56DC56C6F037}" type="pres">
      <dgm:prSet presAssocID="{F8BE84BA-8460-42B2-BBE4-D4D2A94AFE77}" presName="Name37" presStyleLbl="parChTrans1D3" presStyleIdx="29" presStyleCnt="56" custSzX="1080000"/>
      <dgm:spPr/>
      <dgm:t>
        <a:bodyPr/>
        <a:lstStyle/>
        <a:p>
          <a:endParaRPr lang="zh-CN" altLang="en-US"/>
        </a:p>
      </dgm:t>
    </dgm:pt>
    <dgm:pt modelId="{533F6A35-C4AE-497E-9267-1C6A4230FBC2}" type="pres">
      <dgm:prSet presAssocID="{DE141932-11C7-48AA-9614-93C7FF63588C}" presName="hierRoot2" presStyleCnt="0">
        <dgm:presLayoutVars>
          <dgm:hierBranch val="init"/>
        </dgm:presLayoutVars>
      </dgm:prSet>
      <dgm:spPr/>
    </dgm:pt>
    <dgm:pt modelId="{217ECB36-F454-49DD-8D7C-A6CFA4267C25}" type="pres">
      <dgm:prSet presAssocID="{DE141932-11C7-48AA-9614-93C7FF63588C}" presName="rootComposite" presStyleCnt="0"/>
      <dgm:spPr/>
    </dgm:pt>
    <dgm:pt modelId="{F448E4ED-FB3A-4D13-8415-7B803E4AE0F2}" type="pres">
      <dgm:prSet presAssocID="{DE141932-11C7-48AA-9614-93C7FF63588C}" presName="rootText" presStyleLbl="node3" presStyleIdx="29" presStyleCnt="56" custScaleX="180160" custLinFactNeighborX="-88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AA6C72-1C21-4107-9344-8994284D6827}" type="pres">
      <dgm:prSet presAssocID="{DE141932-11C7-48AA-9614-93C7FF63588C}" presName="rootConnector" presStyleLbl="node3" presStyleIdx="29" presStyleCnt="56"/>
      <dgm:spPr/>
      <dgm:t>
        <a:bodyPr/>
        <a:lstStyle/>
        <a:p>
          <a:endParaRPr lang="zh-CN" altLang="en-US"/>
        </a:p>
      </dgm:t>
    </dgm:pt>
    <dgm:pt modelId="{713C592D-DAB9-4F8C-811D-19780B51F568}" type="pres">
      <dgm:prSet presAssocID="{DE141932-11C7-48AA-9614-93C7FF63588C}" presName="hierChild4" presStyleCnt="0"/>
      <dgm:spPr/>
    </dgm:pt>
    <dgm:pt modelId="{C6FF024E-782A-4EC1-9E41-8D1D8F37B45E}" type="pres">
      <dgm:prSet presAssocID="{DE141932-11C7-48AA-9614-93C7FF63588C}" presName="hierChild5" presStyleCnt="0"/>
      <dgm:spPr/>
    </dgm:pt>
    <dgm:pt modelId="{F5DE85BA-74D8-4EA6-9797-ED57455B56A6}" type="pres">
      <dgm:prSet presAssocID="{933D1C6D-4B7B-49C0-9450-0156B3BD0575}" presName="hierChild5" presStyleCnt="0"/>
      <dgm:spPr/>
    </dgm:pt>
    <dgm:pt modelId="{38F95ED7-5111-4DAC-84F2-D2E2AF07B4EB}" type="pres">
      <dgm:prSet presAssocID="{32A8BE14-8B7A-4FEB-96C2-653549D5418D}" presName="Name37" presStyleLbl="parChTrans1D2" presStyleIdx="4" presStyleCnt="9" custSzX="1080002"/>
      <dgm:spPr/>
      <dgm:t>
        <a:bodyPr/>
        <a:lstStyle/>
        <a:p>
          <a:endParaRPr lang="zh-CN" altLang="en-US"/>
        </a:p>
      </dgm:t>
    </dgm:pt>
    <dgm:pt modelId="{FD7EC75E-EA52-4CEF-A04F-98AD4BDE298C}" type="pres">
      <dgm:prSet presAssocID="{F29B91B0-D133-4E2B-9ECA-8B3A20F665FD}" presName="hierRoot2" presStyleCnt="0">
        <dgm:presLayoutVars>
          <dgm:hierBranch val="init"/>
        </dgm:presLayoutVars>
      </dgm:prSet>
      <dgm:spPr/>
    </dgm:pt>
    <dgm:pt modelId="{CF5B40CC-DDCD-4A06-B58D-9F1645AE29A8}" type="pres">
      <dgm:prSet presAssocID="{F29B91B0-D133-4E2B-9ECA-8B3A20F665FD}" presName="rootComposite" presStyleCnt="0"/>
      <dgm:spPr/>
    </dgm:pt>
    <dgm:pt modelId="{994D3735-9746-4453-B18D-6BEC0AF64EEF}" type="pres">
      <dgm:prSet presAssocID="{F29B91B0-D133-4E2B-9ECA-8B3A20F665FD}" presName="rootText" presStyleLbl="node2" presStyleIdx="4" presStyleCnt="9" custScaleX="180160" custLinFactNeighborX="70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5E5FB7-3393-4502-81D2-E30EE182C6C6}" type="pres">
      <dgm:prSet presAssocID="{F29B91B0-D133-4E2B-9ECA-8B3A20F665FD}" presName="rootConnector" presStyleLbl="node2" presStyleIdx="4" presStyleCnt="9"/>
      <dgm:spPr/>
      <dgm:t>
        <a:bodyPr/>
        <a:lstStyle/>
        <a:p>
          <a:endParaRPr lang="zh-CN" altLang="en-US"/>
        </a:p>
      </dgm:t>
    </dgm:pt>
    <dgm:pt modelId="{68287362-7C30-433B-BA89-89E56FF68143}" type="pres">
      <dgm:prSet presAssocID="{F29B91B0-D133-4E2B-9ECA-8B3A20F665FD}" presName="hierChild4" presStyleCnt="0"/>
      <dgm:spPr/>
    </dgm:pt>
    <dgm:pt modelId="{35E95234-1B6A-4EF3-AC45-6F6CEB5D15C0}" type="pres">
      <dgm:prSet presAssocID="{C9DD0B99-0388-4605-B5F4-0BD34408AB19}" presName="Name37" presStyleLbl="parChTrans1D3" presStyleIdx="30" presStyleCnt="56" custSzX="1080000"/>
      <dgm:spPr/>
      <dgm:t>
        <a:bodyPr/>
        <a:lstStyle/>
        <a:p>
          <a:endParaRPr lang="zh-CN" altLang="en-US"/>
        </a:p>
      </dgm:t>
    </dgm:pt>
    <dgm:pt modelId="{FF4BF4CE-B45F-4EB4-85EC-E84FD4FD2F3F}" type="pres">
      <dgm:prSet presAssocID="{43CC9509-8B5A-469E-BE74-8E19D7C4E4FC}" presName="hierRoot2" presStyleCnt="0">
        <dgm:presLayoutVars>
          <dgm:hierBranch val="init"/>
        </dgm:presLayoutVars>
      </dgm:prSet>
      <dgm:spPr/>
    </dgm:pt>
    <dgm:pt modelId="{F2CE330D-45E8-477E-A356-96FEE891266B}" type="pres">
      <dgm:prSet presAssocID="{43CC9509-8B5A-469E-BE74-8E19D7C4E4FC}" presName="rootComposite" presStyleCnt="0"/>
      <dgm:spPr/>
    </dgm:pt>
    <dgm:pt modelId="{C9A3053D-28D2-4832-BC31-A40FE15647AD}" type="pres">
      <dgm:prSet presAssocID="{43CC9509-8B5A-469E-BE74-8E19D7C4E4FC}" presName="rootText" presStyleLbl="node3" presStyleIdx="30" presStyleCnt="56" custScaleX="180160" custLinFactNeighborX="64072" custLinFactNeighborY="32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3AD14D-6659-4251-8AB0-D68D07DC001A}" type="pres">
      <dgm:prSet presAssocID="{43CC9509-8B5A-469E-BE74-8E19D7C4E4FC}" presName="rootConnector" presStyleLbl="node3" presStyleIdx="30" presStyleCnt="56"/>
      <dgm:spPr/>
      <dgm:t>
        <a:bodyPr/>
        <a:lstStyle/>
        <a:p>
          <a:endParaRPr lang="zh-CN" altLang="en-US"/>
        </a:p>
      </dgm:t>
    </dgm:pt>
    <dgm:pt modelId="{C157DF87-4E7E-4BC3-BC9A-B4B61B2963D0}" type="pres">
      <dgm:prSet presAssocID="{43CC9509-8B5A-469E-BE74-8E19D7C4E4FC}" presName="hierChild4" presStyleCnt="0"/>
      <dgm:spPr/>
    </dgm:pt>
    <dgm:pt modelId="{B41496FD-A535-426B-BD11-B67D8727D583}" type="pres">
      <dgm:prSet presAssocID="{43CC9509-8B5A-469E-BE74-8E19D7C4E4FC}" presName="hierChild5" presStyleCnt="0"/>
      <dgm:spPr/>
    </dgm:pt>
    <dgm:pt modelId="{3E4A7879-67E5-4EED-9C91-8E64B07281FE}" type="pres">
      <dgm:prSet presAssocID="{30895186-E8C1-428F-BACB-C7B03A323748}" presName="Name37" presStyleLbl="parChTrans1D3" presStyleIdx="31" presStyleCnt="56" custSzX="1080000"/>
      <dgm:spPr/>
      <dgm:t>
        <a:bodyPr/>
        <a:lstStyle/>
        <a:p>
          <a:endParaRPr lang="zh-CN" altLang="en-US"/>
        </a:p>
      </dgm:t>
    </dgm:pt>
    <dgm:pt modelId="{0E7035DB-CFAF-4F4C-AD3F-6D5C1997608C}" type="pres">
      <dgm:prSet presAssocID="{9B318900-9BAA-4F27-B2F8-F4DA14C58B57}" presName="hierRoot2" presStyleCnt="0">
        <dgm:presLayoutVars>
          <dgm:hierBranch val="init"/>
        </dgm:presLayoutVars>
      </dgm:prSet>
      <dgm:spPr/>
    </dgm:pt>
    <dgm:pt modelId="{5DCAF7A2-4F39-4660-9D43-966CA0C7043A}" type="pres">
      <dgm:prSet presAssocID="{9B318900-9BAA-4F27-B2F8-F4DA14C58B57}" presName="rootComposite" presStyleCnt="0"/>
      <dgm:spPr/>
    </dgm:pt>
    <dgm:pt modelId="{0F11B4C5-E82D-4D3D-816E-93608F543F35}" type="pres">
      <dgm:prSet presAssocID="{9B318900-9BAA-4F27-B2F8-F4DA14C58B57}" presName="rootText" presStyleLbl="node3" presStyleIdx="31" presStyleCnt="56" custScaleX="206090" custLinFactNeighborX="70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823ACD-EAFB-4F92-B095-1708735317DA}" type="pres">
      <dgm:prSet presAssocID="{9B318900-9BAA-4F27-B2F8-F4DA14C58B57}" presName="rootConnector" presStyleLbl="node3" presStyleIdx="31" presStyleCnt="56"/>
      <dgm:spPr/>
      <dgm:t>
        <a:bodyPr/>
        <a:lstStyle/>
        <a:p>
          <a:endParaRPr lang="zh-CN" altLang="en-US"/>
        </a:p>
      </dgm:t>
    </dgm:pt>
    <dgm:pt modelId="{199B0BA2-48CC-48D2-B20F-7C8E74E306FD}" type="pres">
      <dgm:prSet presAssocID="{9B318900-9BAA-4F27-B2F8-F4DA14C58B57}" presName="hierChild4" presStyleCnt="0"/>
      <dgm:spPr/>
    </dgm:pt>
    <dgm:pt modelId="{472B8568-1DD1-41E9-B68E-A0D6C670833E}" type="pres">
      <dgm:prSet presAssocID="{9B318900-9BAA-4F27-B2F8-F4DA14C58B57}" presName="hierChild5" presStyleCnt="0"/>
      <dgm:spPr/>
    </dgm:pt>
    <dgm:pt modelId="{4EC64F2B-7674-4CBF-85EB-13FBB7E381FD}" type="pres">
      <dgm:prSet presAssocID="{CB5F5ECF-911A-4FB1-8E80-A14FE0D2119A}" presName="Name37" presStyleLbl="parChTrans1D3" presStyleIdx="32" presStyleCnt="56" custSzX="1080000"/>
      <dgm:spPr/>
      <dgm:t>
        <a:bodyPr/>
        <a:lstStyle/>
        <a:p>
          <a:endParaRPr lang="zh-CN" altLang="en-US"/>
        </a:p>
      </dgm:t>
    </dgm:pt>
    <dgm:pt modelId="{8FD21793-8DEA-45DD-82B0-189BFCB8D1CA}" type="pres">
      <dgm:prSet presAssocID="{3126A661-BB1F-4DFD-9D5C-1A060EBAECB9}" presName="hierRoot2" presStyleCnt="0">
        <dgm:presLayoutVars>
          <dgm:hierBranch val="init"/>
        </dgm:presLayoutVars>
      </dgm:prSet>
      <dgm:spPr/>
    </dgm:pt>
    <dgm:pt modelId="{138868AC-0A63-4FC6-9CD9-32E2C707D73D}" type="pres">
      <dgm:prSet presAssocID="{3126A661-BB1F-4DFD-9D5C-1A060EBAECB9}" presName="rootComposite" presStyleCnt="0"/>
      <dgm:spPr/>
    </dgm:pt>
    <dgm:pt modelId="{EB04F564-DC65-4987-BADE-C569E040F712}" type="pres">
      <dgm:prSet presAssocID="{3126A661-BB1F-4DFD-9D5C-1A060EBAECB9}" presName="rootText" presStyleLbl="node3" presStyleIdx="32" presStyleCnt="56" custScaleX="180160" custLinFactNeighborX="70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4C44DC-EB03-410F-BC88-83A66DA8A548}" type="pres">
      <dgm:prSet presAssocID="{3126A661-BB1F-4DFD-9D5C-1A060EBAECB9}" presName="rootConnector" presStyleLbl="node3" presStyleIdx="32" presStyleCnt="56"/>
      <dgm:spPr/>
      <dgm:t>
        <a:bodyPr/>
        <a:lstStyle/>
        <a:p>
          <a:endParaRPr lang="zh-CN" altLang="en-US"/>
        </a:p>
      </dgm:t>
    </dgm:pt>
    <dgm:pt modelId="{646F8CAD-2EE5-46D3-AAB0-15EB3ADC8D5F}" type="pres">
      <dgm:prSet presAssocID="{3126A661-BB1F-4DFD-9D5C-1A060EBAECB9}" presName="hierChild4" presStyleCnt="0"/>
      <dgm:spPr/>
    </dgm:pt>
    <dgm:pt modelId="{6065D8BB-A288-49EB-9E40-28786A883818}" type="pres">
      <dgm:prSet presAssocID="{3126A661-BB1F-4DFD-9D5C-1A060EBAECB9}" presName="hierChild5" presStyleCnt="0"/>
      <dgm:spPr/>
    </dgm:pt>
    <dgm:pt modelId="{014267E8-F9A9-4189-B5B2-265A0C55F3AB}" type="pres">
      <dgm:prSet presAssocID="{A61F587D-9D36-4A75-B210-4E25ABCA5255}" presName="Name37" presStyleLbl="parChTrans1D3" presStyleIdx="33" presStyleCnt="56" custSzX="1080000"/>
      <dgm:spPr/>
      <dgm:t>
        <a:bodyPr/>
        <a:lstStyle/>
        <a:p>
          <a:endParaRPr lang="zh-CN" altLang="en-US"/>
        </a:p>
      </dgm:t>
    </dgm:pt>
    <dgm:pt modelId="{F9DA6414-8B2F-4770-A5E7-FE88C7247AC7}" type="pres">
      <dgm:prSet presAssocID="{AF76E14A-2CB2-449B-8569-69FACBBE4375}" presName="hierRoot2" presStyleCnt="0">
        <dgm:presLayoutVars>
          <dgm:hierBranch val="init"/>
        </dgm:presLayoutVars>
      </dgm:prSet>
      <dgm:spPr/>
    </dgm:pt>
    <dgm:pt modelId="{B67CF029-624A-4A7F-82D7-001FD9C10D9C}" type="pres">
      <dgm:prSet presAssocID="{AF76E14A-2CB2-449B-8569-69FACBBE4375}" presName="rootComposite" presStyleCnt="0"/>
      <dgm:spPr/>
    </dgm:pt>
    <dgm:pt modelId="{5F7DE0A6-3807-415E-AC08-9946ECD9BF6E}" type="pres">
      <dgm:prSet presAssocID="{AF76E14A-2CB2-449B-8569-69FACBBE4375}" presName="rootText" presStyleLbl="node3" presStyleIdx="33" presStyleCnt="56" custScaleX="180160" custLinFactNeighborX="70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140E0-37BF-4C4D-95EE-2BAE1575F97A}" type="pres">
      <dgm:prSet presAssocID="{AF76E14A-2CB2-449B-8569-69FACBBE4375}" presName="rootConnector" presStyleLbl="node3" presStyleIdx="33" presStyleCnt="56"/>
      <dgm:spPr/>
      <dgm:t>
        <a:bodyPr/>
        <a:lstStyle/>
        <a:p>
          <a:endParaRPr lang="zh-CN" altLang="en-US"/>
        </a:p>
      </dgm:t>
    </dgm:pt>
    <dgm:pt modelId="{018FC925-0E7E-4850-8A4F-F9F005937E7C}" type="pres">
      <dgm:prSet presAssocID="{AF76E14A-2CB2-449B-8569-69FACBBE4375}" presName="hierChild4" presStyleCnt="0"/>
      <dgm:spPr/>
    </dgm:pt>
    <dgm:pt modelId="{FD636CF8-3A54-489E-BD06-65DAAB568C88}" type="pres">
      <dgm:prSet presAssocID="{AF76E14A-2CB2-449B-8569-69FACBBE4375}" presName="hierChild5" presStyleCnt="0"/>
      <dgm:spPr/>
    </dgm:pt>
    <dgm:pt modelId="{3F0B4578-E988-4C11-84F9-B4487F9AF7BA}" type="pres">
      <dgm:prSet presAssocID="{76AD253D-D361-44D4-8586-A18C537ADBE2}" presName="Name37" presStyleLbl="parChTrans1D3" presStyleIdx="34" presStyleCnt="56" custSzX="1080000"/>
      <dgm:spPr/>
      <dgm:t>
        <a:bodyPr/>
        <a:lstStyle/>
        <a:p>
          <a:endParaRPr lang="zh-CN" altLang="en-US"/>
        </a:p>
      </dgm:t>
    </dgm:pt>
    <dgm:pt modelId="{D90A7E95-D7EE-4259-AD57-76ACE8C93403}" type="pres">
      <dgm:prSet presAssocID="{C76BC157-6F97-446F-AF03-12A46B386F44}" presName="hierRoot2" presStyleCnt="0">
        <dgm:presLayoutVars>
          <dgm:hierBranch val="init"/>
        </dgm:presLayoutVars>
      </dgm:prSet>
      <dgm:spPr/>
    </dgm:pt>
    <dgm:pt modelId="{B03392C3-5BFB-45E6-993A-A0E8AB9F7B86}" type="pres">
      <dgm:prSet presAssocID="{C76BC157-6F97-446F-AF03-12A46B386F44}" presName="rootComposite" presStyleCnt="0"/>
      <dgm:spPr/>
    </dgm:pt>
    <dgm:pt modelId="{9AB0BF4B-C1F6-47A8-B831-4998D2CC69FD}" type="pres">
      <dgm:prSet presAssocID="{C76BC157-6F97-446F-AF03-12A46B386F44}" presName="rootText" presStyleLbl="node3" presStyleIdx="34" presStyleCnt="56" custScaleX="180160" custLinFactNeighborX="703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A42052-E23E-4F33-9F79-C4ECC7D7252D}" type="pres">
      <dgm:prSet presAssocID="{C76BC157-6F97-446F-AF03-12A46B386F44}" presName="rootConnector" presStyleLbl="node3" presStyleIdx="34" presStyleCnt="56"/>
      <dgm:spPr/>
      <dgm:t>
        <a:bodyPr/>
        <a:lstStyle/>
        <a:p>
          <a:endParaRPr lang="zh-CN" altLang="en-US"/>
        </a:p>
      </dgm:t>
    </dgm:pt>
    <dgm:pt modelId="{3A73C390-C061-4853-A230-192C0B86331D}" type="pres">
      <dgm:prSet presAssocID="{C76BC157-6F97-446F-AF03-12A46B386F44}" presName="hierChild4" presStyleCnt="0"/>
      <dgm:spPr/>
    </dgm:pt>
    <dgm:pt modelId="{6C5BA1D2-E672-41A0-B7B7-39226A7E4067}" type="pres">
      <dgm:prSet presAssocID="{C76BC157-6F97-446F-AF03-12A46B386F44}" presName="hierChild5" presStyleCnt="0"/>
      <dgm:spPr/>
    </dgm:pt>
    <dgm:pt modelId="{BF94E3C3-9476-4698-8357-302C9D802C9F}" type="pres">
      <dgm:prSet presAssocID="{1AE3446F-5650-4D86-A644-2BCCCFF2A991}" presName="Name37" presStyleLbl="parChTrans1D3" presStyleIdx="35" presStyleCnt="56"/>
      <dgm:spPr/>
    </dgm:pt>
    <dgm:pt modelId="{C411CF12-F711-4B84-9ABE-255DA3235BA9}" type="pres">
      <dgm:prSet presAssocID="{E3235498-CE14-49EE-8933-D393F288FDA0}" presName="hierRoot2" presStyleCnt="0">
        <dgm:presLayoutVars>
          <dgm:hierBranch val="init"/>
        </dgm:presLayoutVars>
      </dgm:prSet>
      <dgm:spPr/>
    </dgm:pt>
    <dgm:pt modelId="{D0080ED7-4024-43D4-BE3C-C1ADC103919D}" type="pres">
      <dgm:prSet presAssocID="{E3235498-CE14-49EE-8933-D393F288FDA0}" presName="rootComposite" presStyleCnt="0"/>
      <dgm:spPr/>
    </dgm:pt>
    <dgm:pt modelId="{0BA71B8C-01F6-46C5-8474-C9E19F848379}" type="pres">
      <dgm:prSet presAssocID="{E3235498-CE14-49EE-8933-D393F288FDA0}" presName="rootText" presStyleLbl="node3" presStyleIdx="35" presStyleCnt="56" custAng="10800000" custFlipVert="1" custFlipHor="1" custScaleX="185042" custScaleY="104092" custLinFactNeighborX="66034" custLinFactNeighborY="-60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FC55AF-D05F-474B-8661-E2AA78D8A8A8}" type="pres">
      <dgm:prSet presAssocID="{E3235498-CE14-49EE-8933-D393F288FDA0}" presName="rootConnector" presStyleLbl="node3" presStyleIdx="35" presStyleCnt="56"/>
      <dgm:spPr/>
      <dgm:t>
        <a:bodyPr/>
        <a:lstStyle/>
        <a:p>
          <a:endParaRPr lang="zh-CN" altLang="en-US"/>
        </a:p>
      </dgm:t>
    </dgm:pt>
    <dgm:pt modelId="{A01051B2-A172-43AB-A521-533C64FD8B2C}" type="pres">
      <dgm:prSet presAssocID="{E3235498-CE14-49EE-8933-D393F288FDA0}" presName="hierChild4" presStyleCnt="0"/>
      <dgm:spPr/>
    </dgm:pt>
    <dgm:pt modelId="{21FA4EB8-0075-49DE-BE4D-2BA5844F43B4}" type="pres">
      <dgm:prSet presAssocID="{E3235498-CE14-49EE-8933-D393F288FDA0}" presName="hierChild5" presStyleCnt="0"/>
      <dgm:spPr/>
    </dgm:pt>
    <dgm:pt modelId="{9808EE7A-638D-4199-AF3E-87F9DF56F83E}" type="pres">
      <dgm:prSet presAssocID="{DA25F1AE-CD26-4EAC-94A3-6D839D8C8AAC}" presName="Name37" presStyleLbl="parChTrans1D3" presStyleIdx="36" presStyleCnt="56"/>
      <dgm:spPr/>
    </dgm:pt>
    <dgm:pt modelId="{CB2C5419-230B-447D-B86B-E7597AE6AF59}" type="pres">
      <dgm:prSet presAssocID="{20E278F2-7F17-43D2-BEA0-C455BD827B3B}" presName="hierRoot2" presStyleCnt="0">
        <dgm:presLayoutVars>
          <dgm:hierBranch val="init"/>
        </dgm:presLayoutVars>
      </dgm:prSet>
      <dgm:spPr/>
    </dgm:pt>
    <dgm:pt modelId="{E9B116B6-92AD-4BD9-AE99-3543DE4021B7}" type="pres">
      <dgm:prSet presAssocID="{20E278F2-7F17-43D2-BEA0-C455BD827B3B}" presName="rootComposite" presStyleCnt="0"/>
      <dgm:spPr/>
    </dgm:pt>
    <dgm:pt modelId="{80707792-8476-42FB-B403-80ECD2A2FC38}" type="pres">
      <dgm:prSet presAssocID="{20E278F2-7F17-43D2-BEA0-C455BD827B3B}" presName="rootText" presStyleLbl="node3" presStyleIdx="36" presStyleCnt="56" custLinFactNeighborX="95431" custLinFactNeighborY="-11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743BA2-E5D0-4B2D-90DB-D103132D988D}" type="pres">
      <dgm:prSet presAssocID="{20E278F2-7F17-43D2-BEA0-C455BD827B3B}" presName="rootConnector" presStyleLbl="node3" presStyleIdx="36" presStyleCnt="56"/>
      <dgm:spPr/>
      <dgm:t>
        <a:bodyPr/>
        <a:lstStyle/>
        <a:p>
          <a:endParaRPr lang="zh-CN" altLang="en-US"/>
        </a:p>
      </dgm:t>
    </dgm:pt>
    <dgm:pt modelId="{ED797C40-E4A3-42A2-89E4-754E3B9EB5FB}" type="pres">
      <dgm:prSet presAssocID="{20E278F2-7F17-43D2-BEA0-C455BD827B3B}" presName="hierChild4" presStyleCnt="0"/>
      <dgm:spPr/>
    </dgm:pt>
    <dgm:pt modelId="{02C7C3D6-D575-405D-A5A3-B88F4DB84FEF}" type="pres">
      <dgm:prSet presAssocID="{20E278F2-7F17-43D2-BEA0-C455BD827B3B}" presName="hierChild5" presStyleCnt="0"/>
      <dgm:spPr/>
    </dgm:pt>
    <dgm:pt modelId="{DA4AAEEA-895B-40E2-9A2B-6DCE6D09765B}" type="pres">
      <dgm:prSet presAssocID="{F29B91B0-D133-4E2B-9ECA-8B3A20F665FD}" presName="hierChild5" presStyleCnt="0"/>
      <dgm:spPr/>
    </dgm:pt>
    <dgm:pt modelId="{CD320162-4D4E-44FC-8B05-FBD6F6A513F1}" type="pres">
      <dgm:prSet presAssocID="{88FDA5D7-2EE9-475B-B6FE-CC24DDD187C8}" presName="Name37" presStyleLbl="parChTrans1D2" presStyleIdx="5" presStyleCnt="9" custSzX="1080002"/>
      <dgm:spPr/>
      <dgm:t>
        <a:bodyPr/>
        <a:lstStyle/>
        <a:p>
          <a:endParaRPr lang="zh-CN" altLang="en-US"/>
        </a:p>
      </dgm:t>
    </dgm:pt>
    <dgm:pt modelId="{A8FC29CD-1169-441C-BB92-EA8EECF9C511}" type="pres">
      <dgm:prSet presAssocID="{58C8A070-64ED-41D0-8CD0-4AE5AA7F387F}" presName="hierRoot2" presStyleCnt="0">
        <dgm:presLayoutVars>
          <dgm:hierBranch val="init"/>
        </dgm:presLayoutVars>
      </dgm:prSet>
      <dgm:spPr/>
    </dgm:pt>
    <dgm:pt modelId="{8F1F59D8-74AE-4CBB-9267-8DF4E96BD54C}" type="pres">
      <dgm:prSet presAssocID="{58C8A070-64ED-41D0-8CD0-4AE5AA7F387F}" presName="rootComposite" presStyleCnt="0"/>
      <dgm:spPr/>
    </dgm:pt>
    <dgm:pt modelId="{3EE2DC3F-06CC-4DDA-9C2B-B130F6A0B577}" type="pres">
      <dgm:prSet presAssocID="{58C8A070-64ED-41D0-8CD0-4AE5AA7F387F}" presName="rootText" presStyleLbl="node2" presStyleIdx="5" presStyleCnt="9" custScaleX="180160" custLinFactX="16228" custLinFactNeighborX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03872E-E546-4350-8A6F-CEB72980C453}" type="pres">
      <dgm:prSet presAssocID="{58C8A070-64ED-41D0-8CD0-4AE5AA7F387F}" presName="rootConnector" presStyleLbl="node2" presStyleIdx="5" presStyleCnt="9"/>
      <dgm:spPr/>
      <dgm:t>
        <a:bodyPr/>
        <a:lstStyle/>
        <a:p>
          <a:endParaRPr lang="zh-CN" altLang="en-US"/>
        </a:p>
      </dgm:t>
    </dgm:pt>
    <dgm:pt modelId="{8D40F420-440A-4110-BE4E-7BA5563230F7}" type="pres">
      <dgm:prSet presAssocID="{58C8A070-64ED-41D0-8CD0-4AE5AA7F387F}" presName="hierChild4" presStyleCnt="0"/>
      <dgm:spPr/>
    </dgm:pt>
    <dgm:pt modelId="{C51C31C0-ACF3-4BF8-A4F4-BF7AAAB26B53}" type="pres">
      <dgm:prSet presAssocID="{B803AC17-54BE-4A83-A8F4-C899109E990D}" presName="Name37" presStyleLbl="parChTrans1D3" presStyleIdx="37" presStyleCnt="56" custSzX="1080000"/>
      <dgm:spPr/>
      <dgm:t>
        <a:bodyPr/>
        <a:lstStyle/>
        <a:p>
          <a:endParaRPr lang="zh-CN" altLang="en-US"/>
        </a:p>
      </dgm:t>
    </dgm:pt>
    <dgm:pt modelId="{EF176D52-D50F-41FF-9632-4D1A92E30B30}" type="pres">
      <dgm:prSet presAssocID="{4B6781F1-78DF-4FAB-9813-1E4E87BB268A}" presName="hierRoot2" presStyleCnt="0">
        <dgm:presLayoutVars>
          <dgm:hierBranch val="init"/>
        </dgm:presLayoutVars>
      </dgm:prSet>
      <dgm:spPr/>
    </dgm:pt>
    <dgm:pt modelId="{2F3FEDA9-7D11-417A-96BD-08825D609310}" type="pres">
      <dgm:prSet presAssocID="{4B6781F1-78DF-4FAB-9813-1E4E87BB268A}" presName="rootComposite" presStyleCnt="0"/>
      <dgm:spPr/>
    </dgm:pt>
    <dgm:pt modelId="{E91796EB-035F-4119-8A8F-E850515AE34F}" type="pres">
      <dgm:prSet presAssocID="{4B6781F1-78DF-4FAB-9813-1E4E87BB268A}" presName="rootText" presStyleLbl="node3" presStyleIdx="37" presStyleCnt="56" custScaleX="180160" custLinFactX="16228" custLinFactNeighborX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E8020-E511-4CF9-AF31-BCDCEEA61EA1}" type="pres">
      <dgm:prSet presAssocID="{4B6781F1-78DF-4FAB-9813-1E4E87BB268A}" presName="rootConnector" presStyleLbl="node3" presStyleIdx="37" presStyleCnt="56"/>
      <dgm:spPr/>
      <dgm:t>
        <a:bodyPr/>
        <a:lstStyle/>
        <a:p>
          <a:endParaRPr lang="zh-CN" altLang="en-US"/>
        </a:p>
      </dgm:t>
    </dgm:pt>
    <dgm:pt modelId="{CBBEDA6D-9F3F-4B7C-9634-98F2E834713E}" type="pres">
      <dgm:prSet presAssocID="{4B6781F1-78DF-4FAB-9813-1E4E87BB268A}" presName="hierChild4" presStyleCnt="0"/>
      <dgm:spPr/>
    </dgm:pt>
    <dgm:pt modelId="{67302BF7-4A78-4363-92FD-6EF0F3BDA072}" type="pres">
      <dgm:prSet presAssocID="{4B6781F1-78DF-4FAB-9813-1E4E87BB268A}" presName="hierChild5" presStyleCnt="0"/>
      <dgm:spPr/>
    </dgm:pt>
    <dgm:pt modelId="{63FDDC7C-F8E7-4D8A-AD0E-AB3B298C47C7}" type="pres">
      <dgm:prSet presAssocID="{1022D22F-E2D7-4E0A-8CC6-26778F3046D0}" presName="Name37" presStyleLbl="parChTrans1D3" presStyleIdx="38" presStyleCnt="56" custSzX="1080000"/>
      <dgm:spPr/>
      <dgm:t>
        <a:bodyPr/>
        <a:lstStyle/>
        <a:p>
          <a:endParaRPr lang="zh-CN" altLang="en-US"/>
        </a:p>
      </dgm:t>
    </dgm:pt>
    <dgm:pt modelId="{A780BD78-701D-4FA8-BBB9-6582C99FADE5}" type="pres">
      <dgm:prSet presAssocID="{E156F7A1-AA3C-4204-A017-FC7C7E6A4E1C}" presName="hierRoot2" presStyleCnt="0">
        <dgm:presLayoutVars>
          <dgm:hierBranch val="init"/>
        </dgm:presLayoutVars>
      </dgm:prSet>
      <dgm:spPr/>
    </dgm:pt>
    <dgm:pt modelId="{BC24FA96-E2E8-4191-8F54-5249E88DAFCC}" type="pres">
      <dgm:prSet presAssocID="{E156F7A1-AA3C-4204-A017-FC7C7E6A4E1C}" presName="rootComposite" presStyleCnt="0"/>
      <dgm:spPr/>
    </dgm:pt>
    <dgm:pt modelId="{EB41BF26-6C7F-451E-84F6-B2AAA8CB26BA}" type="pres">
      <dgm:prSet presAssocID="{E156F7A1-AA3C-4204-A017-FC7C7E6A4E1C}" presName="rootText" presStyleLbl="node3" presStyleIdx="38" presStyleCnt="56" custScaleX="180160" custLinFactX="16228" custLinFactNeighborX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6ADDFC-AACE-409D-BA3A-C551AA154E4B}" type="pres">
      <dgm:prSet presAssocID="{E156F7A1-AA3C-4204-A017-FC7C7E6A4E1C}" presName="rootConnector" presStyleLbl="node3" presStyleIdx="38" presStyleCnt="56"/>
      <dgm:spPr/>
      <dgm:t>
        <a:bodyPr/>
        <a:lstStyle/>
        <a:p>
          <a:endParaRPr lang="zh-CN" altLang="en-US"/>
        </a:p>
      </dgm:t>
    </dgm:pt>
    <dgm:pt modelId="{49E1AD1F-2833-4748-B7BD-119A41623B8D}" type="pres">
      <dgm:prSet presAssocID="{E156F7A1-AA3C-4204-A017-FC7C7E6A4E1C}" presName="hierChild4" presStyleCnt="0"/>
      <dgm:spPr/>
    </dgm:pt>
    <dgm:pt modelId="{64AE2693-E668-480F-9822-7BF7B0326ACA}" type="pres">
      <dgm:prSet presAssocID="{E156F7A1-AA3C-4204-A017-FC7C7E6A4E1C}" presName="hierChild5" presStyleCnt="0"/>
      <dgm:spPr/>
    </dgm:pt>
    <dgm:pt modelId="{D7C5B066-CB14-4606-B0BC-FBE27811DA52}" type="pres">
      <dgm:prSet presAssocID="{4147315C-7437-4B4B-92FF-BA177042B636}" presName="Name37" presStyleLbl="parChTrans1D3" presStyleIdx="39" presStyleCnt="56"/>
      <dgm:spPr/>
      <dgm:t>
        <a:bodyPr/>
        <a:lstStyle/>
        <a:p>
          <a:endParaRPr lang="zh-CN" altLang="en-US"/>
        </a:p>
      </dgm:t>
    </dgm:pt>
    <dgm:pt modelId="{01A5346C-5162-44BD-B10A-8618626CC959}" type="pres">
      <dgm:prSet presAssocID="{DA891615-2238-4793-82D0-E3C5A7DE7978}" presName="hierRoot2" presStyleCnt="0">
        <dgm:presLayoutVars>
          <dgm:hierBranch val="init"/>
        </dgm:presLayoutVars>
      </dgm:prSet>
      <dgm:spPr/>
    </dgm:pt>
    <dgm:pt modelId="{7C05C77C-BF81-4146-A687-BDEA8C8CE8ED}" type="pres">
      <dgm:prSet presAssocID="{DA891615-2238-4793-82D0-E3C5A7DE7978}" presName="rootComposite" presStyleCnt="0"/>
      <dgm:spPr/>
    </dgm:pt>
    <dgm:pt modelId="{B92F2FEA-D4E4-4B5C-AF30-2AB1C34A136B}" type="pres">
      <dgm:prSet presAssocID="{DA891615-2238-4793-82D0-E3C5A7DE7978}" presName="rootText" presStyleLbl="node3" presStyleIdx="39" presStyleCnt="56" custScaleX="185713" custLinFactX="18985" custLinFactNeighborX="100000" custLinFactNeighborY="42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687A3D-FB72-47A9-94C1-19828DC81126}" type="pres">
      <dgm:prSet presAssocID="{DA891615-2238-4793-82D0-E3C5A7DE7978}" presName="rootConnector" presStyleLbl="node3" presStyleIdx="39" presStyleCnt="56"/>
      <dgm:spPr/>
      <dgm:t>
        <a:bodyPr/>
        <a:lstStyle/>
        <a:p>
          <a:endParaRPr lang="zh-CN" altLang="en-US"/>
        </a:p>
      </dgm:t>
    </dgm:pt>
    <dgm:pt modelId="{A0274F8F-6E88-440A-A67B-217607B3BA2D}" type="pres">
      <dgm:prSet presAssocID="{DA891615-2238-4793-82D0-E3C5A7DE7978}" presName="hierChild4" presStyleCnt="0"/>
      <dgm:spPr/>
    </dgm:pt>
    <dgm:pt modelId="{F880A8E4-1339-4910-813B-A574555BCF91}" type="pres">
      <dgm:prSet presAssocID="{DA891615-2238-4793-82D0-E3C5A7DE7978}" presName="hierChild5" presStyleCnt="0"/>
      <dgm:spPr/>
    </dgm:pt>
    <dgm:pt modelId="{3EC8B3C7-EE64-486B-9F95-EB2A97E8FB6A}" type="pres">
      <dgm:prSet presAssocID="{1B7C25AB-1E00-436F-9A67-C5CA4C0E7449}" presName="Name37" presStyleLbl="parChTrans1D3" presStyleIdx="40" presStyleCnt="56"/>
      <dgm:spPr/>
    </dgm:pt>
    <dgm:pt modelId="{7605516E-1602-4513-9865-B5B9D8BBA291}" type="pres">
      <dgm:prSet presAssocID="{B4A6B9E3-0626-4659-9CFE-243094EDCE76}" presName="hierRoot2" presStyleCnt="0">
        <dgm:presLayoutVars>
          <dgm:hierBranch val="init"/>
        </dgm:presLayoutVars>
      </dgm:prSet>
      <dgm:spPr/>
    </dgm:pt>
    <dgm:pt modelId="{7FD8A416-A769-422C-8746-C8816521C753}" type="pres">
      <dgm:prSet presAssocID="{B4A6B9E3-0626-4659-9CFE-243094EDCE76}" presName="rootComposite" presStyleCnt="0"/>
      <dgm:spPr/>
    </dgm:pt>
    <dgm:pt modelId="{2E2C96BC-BAEF-4776-AC8F-020262E587AA}" type="pres">
      <dgm:prSet presAssocID="{B4A6B9E3-0626-4659-9CFE-243094EDCE76}" presName="rootText" presStyleLbl="node3" presStyleIdx="40" presStyleCnt="56" custScaleX="148410" custScaleY="91756" custLinFactX="24545" custLinFactNeighborX="100000" custLinFactNeighborY="214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71D222-5811-47EB-92D0-3B51240E1BDA}" type="pres">
      <dgm:prSet presAssocID="{B4A6B9E3-0626-4659-9CFE-243094EDCE76}" presName="rootConnector" presStyleLbl="node3" presStyleIdx="40" presStyleCnt="56"/>
      <dgm:spPr/>
      <dgm:t>
        <a:bodyPr/>
        <a:lstStyle/>
        <a:p>
          <a:endParaRPr lang="zh-CN" altLang="en-US"/>
        </a:p>
      </dgm:t>
    </dgm:pt>
    <dgm:pt modelId="{49EB23A5-020B-48B0-AC70-FAE4A588B91A}" type="pres">
      <dgm:prSet presAssocID="{B4A6B9E3-0626-4659-9CFE-243094EDCE76}" presName="hierChild4" presStyleCnt="0"/>
      <dgm:spPr/>
    </dgm:pt>
    <dgm:pt modelId="{25752BA7-9972-4009-9D53-AE878FEB2428}" type="pres">
      <dgm:prSet presAssocID="{B4A6B9E3-0626-4659-9CFE-243094EDCE76}" presName="hierChild5" presStyleCnt="0"/>
      <dgm:spPr/>
    </dgm:pt>
    <dgm:pt modelId="{2A4F8ECD-9BA5-4408-ABFE-67F0BFE673EB}" type="pres">
      <dgm:prSet presAssocID="{7395DB86-93DC-4016-829D-731F25EAEF24}" presName="Name37" presStyleLbl="parChTrans1D3" presStyleIdx="41" presStyleCnt="56"/>
      <dgm:spPr/>
    </dgm:pt>
    <dgm:pt modelId="{67C2473E-6BEC-477E-A84E-33802F649C03}" type="pres">
      <dgm:prSet presAssocID="{8B574EA8-56B9-49B2-9FE1-99BF1DEA97EE}" presName="hierRoot2" presStyleCnt="0">
        <dgm:presLayoutVars>
          <dgm:hierBranch val="init"/>
        </dgm:presLayoutVars>
      </dgm:prSet>
      <dgm:spPr/>
    </dgm:pt>
    <dgm:pt modelId="{9A65FF19-AFD4-4DE7-BA4B-65FCC317B12A}" type="pres">
      <dgm:prSet presAssocID="{8B574EA8-56B9-49B2-9FE1-99BF1DEA97EE}" presName="rootComposite" presStyleCnt="0"/>
      <dgm:spPr/>
    </dgm:pt>
    <dgm:pt modelId="{3C4586D3-35EF-4BAA-B481-E5B5B392243A}" type="pres">
      <dgm:prSet presAssocID="{8B574EA8-56B9-49B2-9FE1-99BF1DEA97EE}" presName="rootText" presStyleLbl="node3" presStyleIdx="41" presStyleCnt="56" custScaleX="158146" custScaleY="94860" custLinFactX="14809" custLinFactNeighborX="100000" custLinFactNeighborY="468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65FA80-0864-4600-BDE4-77A74DC0CB16}" type="pres">
      <dgm:prSet presAssocID="{8B574EA8-56B9-49B2-9FE1-99BF1DEA97EE}" presName="rootConnector" presStyleLbl="node3" presStyleIdx="41" presStyleCnt="56"/>
      <dgm:spPr/>
      <dgm:t>
        <a:bodyPr/>
        <a:lstStyle/>
        <a:p>
          <a:endParaRPr lang="zh-CN" altLang="en-US"/>
        </a:p>
      </dgm:t>
    </dgm:pt>
    <dgm:pt modelId="{55CCBDE0-6998-49AC-82A3-3B53E74A0336}" type="pres">
      <dgm:prSet presAssocID="{8B574EA8-56B9-49B2-9FE1-99BF1DEA97EE}" presName="hierChild4" presStyleCnt="0"/>
      <dgm:spPr/>
    </dgm:pt>
    <dgm:pt modelId="{C17EB530-8A10-47ED-9348-6A66EE718D02}" type="pres">
      <dgm:prSet presAssocID="{8B574EA8-56B9-49B2-9FE1-99BF1DEA97EE}" presName="hierChild5" presStyleCnt="0"/>
      <dgm:spPr/>
    </dgm:pt>
    <dgm:pt modelId="{12972CD2-0BF0-40A6-8CB9-ACC90792A8CE}" type="pres">
      <dgm:prSet presAssocID="{AC07F2A9-7B0F-4689-887A-21C3144A4FDD}" presName="Name37" presStyleLbl="parChTrans1D3" presStyleIdx="42" presStyleCnt="56"/>
      <dgm:spPr/>
    </dgm:pt>
    <dgm:pt modelId="{6266344F-BB73-4843-9346-E5F4692AA6FD}" type="pres">
      <dgm:prSet presAssocID="{30F91CBC-AF9A-491C-9EBE-5440FA83C919}" presName="hierRoot2" presStyleCnt="0">
        <dgm:presLayoutVars>
          <dgm:hierBranch val="init"/>
        </dgm:presLayoutVars>
      </dgm:prSet>
      <dgm:spPr/>
    </dgm:pt>
    <dgm:pt modelId="{6A403770-1676-4758-A8E7-47B7793DB6F3}" type="pres">
      <dgm:prSet presAssocID="{30F91CBC-AF9A-491C-9EBE-5440FA83C919}" presName="rootComposite" presStyleCnt="0"/>
      <dgm:spPr/>
    </dgm:pt>
    <dgm:pt modelId="{23E7B615-D5D5-4363-AB1D-51FA82DDBBC0}" type="pres">
      <dgm:prSet presAssocID="{30F91CBC-AF9A-491C-9EBE-5440FA83C919}" presName="rootText" presStyleLbl="node3" presStyleIdx="42" presStyleCnt="56" custScaleX="192757" custScaleY="109688" custLinFactX="12567" custLinFactNeighborX="100000" custLinFactNeighborY="310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CD409B-6AAB-4B17-99AE-E229B5F6BC01}" type="pres">
      <dgm:prSet presAssocID="{30F91CBC-AF9A-491C-9EBE-5440FA83C919}" presName="rootConnector" presStyleLbl="node3" presStyleIdx="42" presStyleCnt="56"/>
      <dgm:spPr/>
      <dgm:t>
        <a:bodyPr/>
        <a:lstStyle/>
        <a:p>
          <a:endParaRPr lang="zh-CN" altLang="en-US"/>
        </a:p>
      </dgm:t>
    </dgm:pt>
    <dgm:pt modelId="{98FD70D1-0F18-4B62-82A2-2DF1C7B566A6}" type="pres">
      <dgm:prSet presAssocID="{30F91CBC-AF9A-491C-9EBE-5440FA83C919}" presName="hierChild4" presStyleCnt="0"/>
      <dgm:spPr/>
    </dgm:pt>
    <dgm:pt modelId="{C221AA0B-2A4F-4315-AA81-59B9DC554050}" type="pres">
      <dgm:prSet presAssocID="{30F91CBC-AF9A-491C-9EBE-5440FA83C919}" presName="hierChild5" presStyleCnt="0"/>
      <dgm:spPr/>
    </dgm:pt>
    <dgm:pt modelId="{3BB4475A-49ED-47AC-92F6-51A106FBFAA7}" type="pres">
      <dgm:prSet presAssocID="{B6519621-6564-4BE7-9394-3309BDD87D88}" presName="Name37" presStyleLbl="parChTrans1D3" presStyleIdx="43" presStyleCnt="56"/>
      <dgm:spPr/>
    </dgm:pt>
    <dgm:pt modelId="{290DF9E1-605B-4468-A5FE-00C966582951}" type="pres">
      <dgm:prSet presAssocID="{3629A450-84BB-4016-9F6B-2CE74889A771}" presName="hierRoot2" presStyleCnt="0">
        <dgm:presLayoutVars>
          <dgm:hierBranch val="init"/>
        </dgm:presLayoutVars>
      </dgm:prSet>
      <dgm:spPr/>
    </dgm:pt>
    <dgm:pt modelId="{3E5865F7-4077-40B6-8786-ED1E33E1A5D3}" type="pres">
      <dgm:prSet presAssocID="{3629A450-84BB-4016-9F6B-2CE74889A771}" presName="rootComposite" presStyleCnt="0"/>
      <dgm:spPr/>
    </dgm:pt>
    <dgm:pt modelId="{599566CC-EC14-4115-976D-A70AA515F221}" type="pres">
      <dgm:prSet presAssocID="{3629A450-84BB-4016-9F6B-2CE74889A771}" presName="rootText" presStyleLbl="node3" presStyleIdx="43" presStyleCnt="56" custScaleX="192580" custScaleY="133852" custLinFactX="15202" custLinFactNeighborX="100000" custLinFactNeighborY="205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9AA002-4E68-4947-A5D1-D1A56ED39D16}" type="pres">
      <dgm:prSet presAssocID="{3629A450-84BB-4016-9F6B-2CE74889A771}" presName="rootConnector" presStyleLbl="node3" presStyleIdx="43" presStyleCnt="56"/>
      <dgm:spPr/>
      <dgm:t>
        <a:bodyPr/>
        <a:lstStyle/>
        <a:p>
          <a:endParaRPr lang="zh-CN" altLang="en-US"/>
        </a:p>
      </dgm:t>
    </dgm:pt>
    <dgm:pt modelId="{173266B7-B1A2-4E5F-8D0B-36EDF081827F}" type="pres">
      <dgm:prSet presAssocID="{3629A450-84BB-4016-9F6B-2CE74889A771}" presName="hierChild4" presStyleCnt="0"/>
      <dgm:spPr/>
    </dgm:pt>
    <dgm:pt modelId="{AD7A793F-EA9B-42AB-B4D5-ECCF3D3AC4F5}" type="pres">
      <dgm:prSet presAssocID="{3629A450-84BB-4016-9F6B-2CE74889A771}" presName="hierChild5" presStyleCnt="0"/>
      <dgm:spPr/>
    </dgm:pt>
    <dgm:pt modelId="{7B095B37-9BA1-47C9-BB8E-BB6DAE36ACF8}" type="pres">
      <dgm:prSet presAssocID="{58C8A070-64ED-41D0-8CD0-4AE5AA7F387F}" presName="hierChild5" presStyleCnt="0"/>
      <dgm:spPr/>
    </dgm:pt>
    <dgm:pt modelId="{082CF7FB-7E83-458C-9EB5-10DED5B4612B}" type="pres">
      <dgm:prSet presAssocID="{81B3BEBA-4462-4E3D-B281-056FBCE049C3}" presName="Name37" presStyleLbl="parChTrans1D2" presStyleIdx="6" presStyleCnt="9"/>
      <dgm:spPr/>
      <dgm:t>
        <a:bodyPr/>
        <a:lstStyle/>
        <a:p>
          <a:endParaRPr lang="zh-CN" altLang="en-US"/>
        </a:p>
      </dgm:t>
    </dgm:pt>
    <dgm:pt modelId="{B8FEB4B2-36AE-4D58-89FB-6335BFA24144}" type="pres">
      <dgm:prSet presAssocID="{5FEBBD82-C653-4FD7-A75B-35210F5D3A9C}" presName="hierRoot2" presStyleCnt="0">
        <dgm:presLayoutVars>
          <dgm:hierBranch val="init"/>
        </dgm:presLayoutVars>
      </dgm:prSet>
      <dgm:spPr/>
    </dgm:pt>
    <dgm:pt modelId="{62887DFA-BA7C-4E57-B7E7-BEF7CE4A8EE0}" type="pres">
      <dgm:prSet presAssocID="{5FEBBD82-C653-4FD7-A75B-35210F5D3A9C}" presName="rootComposite" presStyleCnt="0"/>
      <dgm:spPr/>
    </dgm:pt>
    <dgm:pt modelId="{E9B46D34-2045-48A4-ADFD-10035B9B1363}" type="pres">
      <dgm:prSet presAssocID="{5FEBBD82-C653-4FD7-A75B-35210F5D3A9C}" presName="rootText" presStyleLbl="node2" presStyleIdx="6" presStyleCnt="9" custLinFactX="200000" custLinFactNeighborX="257720" custLinFactNeighborY="-64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B9ED84-EDA1-421C-A85F-9221EBA740BD}" type="pres">
      <dgm:prSet presAssocID="{5FEBBD82-C653-4FD7-A75B-35210F5D3A9C}" presName="rootConnector" presStyleLbl="node2" presStyleIdx="6" presStyleCnt="9"/>
      <dgm:spPr/>
      <dgm:t>
        <a:bodyPr/>
        <a:lstStyle/>
        <a:p>
          <a:endParaRPr lang="zh-CN" altLang="en-US"/>
        </a:p>
      </dgm:t>
    </dgm:pt>
    <dgm:pt modelId="{48589861-2050-4A2C-B8B8-767303E3565C}" type="pres">
      <dgm:prSet presAssocID="{5FEBBD82-C653-4FD7-A75B-35210F5D3A9C}" presName="hierChild4" presStyleCnt="0"/>
      <dgm:spPr/>
    </dgm:pt>
    <dgm:pt modelId="{E4709775-1097-42CE-BDDE-720BD0E230A2}" type="pres">
      <dgm:prSet presAssocID="{81A57204-E947-4249-A51B-1525252ED560}" presName="Name37" presStyleLbl="parChTrans1D3" presStyleIdx="44" presStyleCnt="56"/>
      <dgm:spPr/>
    </dgm:pt>
    <dgm:pt modelId="{8B40E944-4CE9-4A70-A4E7-505C6B563D42}" type="pres">
      <dgm:prSet presAssocID="{5F0B6173-3788-4DB7-9AD6-383B35E52CB0}" presName="hierRoot2" presStyleCnt="0">
        <dgm:presLayoutVars>
          <dgm:hierBranch val="init"/>
        </dgm:presLayoutVars>
      </dgm:prSet>
      <dgm:spPr/>
    </dgm:pt>
    <dgm:pt modelId="{C34E23B5-56EF-4DA4-B5CD-FC443E50FC57}" type="pres">
      <dgm:prSet presAssocID="{5F0B6173-3788-4DB7-9AD6-383B35E52CB0}" presName="rootComposite" presStyleCnt="0"/>
      <dgm:spPr/>
    </dgm:pt>
    <dgm:pt modelId="{2B3B3432-052A-4BF2-82EF-658FEAF90C52}" type="pres">
      <dgm:prSet presAssocID="{5F0B6173-3788-4DB7-9AD6-383B35E52CB0}" presName="rootText" presStyleLbl="node3" presStyleIdx="44" presStyleCnt="56" custLinFactX="200000" custLinFactNeighborX="262106" custLinFactNeighborY="22715">
        <dgm:presLayoutVars>
          <dgm:chPref val="3"/>
        </dgm:presLayoutVars>
      </dgm:prSet>
      <dgm:spPr/>
    </dgm:pt>
    <dgm:pt modelId="{9F1736FD-EA04-4B02-9712-B039B773B415}" type="pres">
      <dgm:prSet presAssocID="{5F0B6173-3788-4DB7-9AD6-383B35E52CB0}" presName="rootConnector" presStyleLbl="node3" presStyleIdx="44" presStyleCnt="56"/>
      <dgm:spPr/>
    </dgm:pt>
    <dgm:pt modelId="{4D5A784B-7E97-4F81-ABDC-2966897F39E7}" type="pres">
      <dgm:prSet presAssocID="{5F0B6173-3788-4DB7-9AD6-383B35E52CB0}" presName="hierChild4" presStyleCnt="0"/>
      <dgm:spPr/>
    </dgm:pt>
    <dgm:pt modelId="{B27AE846-EE8D-4C25-873B-FA48D3354BDF}" type="pres">
      <dgm:prSet presAssocID="{5F0B6173-3788-4DB7-9AD6-383B35E52CB0}" presName="hierChild5" presStyleCnt="0"/>
      <dgm:spPr/>
    </dgm:pt>
    <dgm:pt modelId="{741F6339-5DAD-4634-B8B2-3E8E89EF77E8}" type="pres">
      <dgm:prSet presAssocID="{79BC1F17-0916-493C-B024-A28EC6050F7C}" presName="Name37" presStyleLbl="parChTrans1D3" presStyleIdx="45" presStyleCnt="56"/>
      <dgm:spPr/>
    </dgm:pt>
    <dgm:pt modelId="{BF7E23AE-AC6F-486D-97D6-009CA7D6DF46}" type="pres">
      <dgm:prSet presAssocID="{439487F2-E57E-4917-93CB-994ED615C7AC}" presName="hierRoot2" presStyleCnt="0">
        <dgm:presLayoutVars>
          <dgm:hierBranch val="init"/>
        </dgm:presLayoutVars>
      </dgm:prSet>
      <dgm:spPr/>
    </dgm:pt>
    <dgm:pt modelId="{2EE7E2B6-3E7A-4F5D-9E92-124522B58C30}" type="pres">
      <dgm:prSet presAssocID="{439487F2-E57E-4917-93CB-994ED615C7AC}" presName="rootComposite" presStyleCnt="0"/>
      <dgm:spPr/>
    </dgm:pt>
    <dgm:pt modelId="{44E13251-A719-4BCB-9929-D6F2C3F7958B}" type="pres">
      <dgm:prSet presAssocID="{439487F2-E57E-4917-93CB-994ED615C7AC}" presName="rootText" presStyleLbl="node3" presStyleIdx="45" presStyleCnt="56" custLinFactX="200000" custLinFactNeighborX="262106" custLinFactNeighborY="25960">
        <dgm:presLayoutVars>
          <dgm:chPref val="3"/>
        </dgm:presLayoutVars>
      </dgm:prSet>
      <dgm:spPr/>
    </dgm:pt>
    <dgm:pt modelId="{43BC0AC2-C588-4C9F-A499-C36FC8289984}" type="pres">
      <dgm:prSet presAssocID="{439487F2-E57E-4917-93CB-994ED615C7AC}" presName="rootConnector" presStyleLbl="node3" presStyleIdx="45" presStyleCnt="56"/>
      <dgm:spPr/>
    </dgm:pt>
    <dgm:pt modelId="{01EB3F36-5C66-46C3-BC61-807F0159984F}" type="pres">
      <dgm:prSet presAssocID="{439487F2-E57E-4917-93CB-994ED615C7AC}" presName="hierChild4" presStyleCnt="0"/>
      <dgm:spPr/>
    </dgm:pt>
    <dgm:pt modelId="{A75C9F61-2ACC-41E6-B334-2B277209A8A9}" type="pres">
      <dgm:prSet presAssocID="{439487F2-E57E-4917-93CB-994ED615C7AC}" presName="hierChild5" presStyleCnt="0"/>
      <dgm:spPr/>
    </dgm:pt>
    <dgm:pt modelId="{37825E37-4F6E-487B-8526-BEE819660A82}" type="pres">
      <dgm:prSet presAssocID="{7C87B172-1455-4386-AAF1-E42D868CBA97}" presName="Name37" presStyleLbl="parChTrans1D3" presStyleIdx="46" presStyleCnt="56"/>
      <dgm:spPr/>
    </dgm:pt>
    <dgm:pt modelId="{DE97B180-1C79-4088-8B27-B4472CC2B96B}" type="pres">
      <dgm:prSet presAssocID="{1A7FD991-77A9-4DE4-9CC7-2277573E5272}" presName="hierRoot2" presStyleCnt="0">
        <dgm:presLayoutVars>
          <dgm:hierBranch val="init"/>
        </dgm:presLayoutVars>
      </dgm:prSet>
      <dgm:spPr/>
    </dgm:pt>
    <dgm:pt modelId="{F2FAF6BE-330E-41A4-9A36-A29B152C903B}" type="pres">
      <dgm:prSet presAssocID="{1A7FD991-77A9-4DE4-9CC7-2277573E5272}" presName="rootComposite" presStyleCnt="0"/>
      <dgm:spPr/>
    </dgm:pt>
    <dgm:pt modelId="{A11ADABE-2DF2-46CA-9FD6-FDA218E1E1A7}" type="pres">
      <dgm:prSet presAssocID="{1A7FD991-77A9-4DE4-9CC7-2277573E5272}" presName="rootText" presStyleLbl="node3" presStyleIdx="46" presStyleCnt="56" custLinFactX="200000" custLinFactNeighborX="262106" custLinFactNeighborY="269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B24B32-126E-4767-BE9A-03BAC8C1AF2B}" type="pres">
      <dgm:prSet presAssocID="{1A7FD991-77A9-4DE4-9CC7-2277573E5272}" presName="rootConnector" presStyleLbl="node3" presStyleIdx="46" presStyleCnt="56"/>
      <dgm:spPr/>
    </dgm:pt>
    <dgm:pt modelId="{098D6725-0854-42E6-84FC-EF066DE5BA11}" type="pres">
      <dgm:prSet presAssocID="{1A7FD991-77A9-4DE4-9CC7-2277573E5272}" presName="hierChild4" presStyleCnt="0"/>
      <dgm:spPr/>
    </dgm:pt>
    <dgm:pt modelId="{05E91A7C-B7D7-4051-873D-600E8B72C318}" type="pres">
      <dgm:prSet presAssocID="{1A7FD991-77A9-4DE4-9CC7-2277573E5272}" presName="hierChild5" presStyleCnt="0"/>
      <dgm:spPr/>
    </dgm:pt>
    <dgm:pt modelId="{BEEEBE94-DDF3-45C2-8489-CE043645355C}" type="pres">
      <dgm:prSet presAssocID="{0EBCD440-A78F-4C83-BCC9-E319A58DDEC7}" presName="Name37" presStyleLbl="parChTrans1D3" presStyleIdx="47" presStyleCnt="56"/>
      <dgm:spPr/>
    </dgm:pt>
    <dgm:pt modelId="{C4620F55-BAB9-40C4-8804-17931341DBCB}" type="pres">
      <dgm:prSet presAssocID="{32B8CC0E-0693-40D7-A73C-3E1334E1A2DC}" presName="hierRoot2" presStyleCnt="0">
        <dgm:presLayoutVars>
          <dgm:hierBranch val="init"/>
        </dgm:presLayoutVars>
      </dgm:prSet>
      <dgm:spPr/>
    </dgm:pt>
    <dgm:pt modelId="{21B7C018-C6E0-4970-BC54-05B132851D4F}" type="pres">
      <dgm:prSet presAssocID="{32B8CC0E-0693-40D7-A73C-3E1334E1A2DC}" presName="rootComposite" presStyleCnt="0"/>
      <dgm:spPr/>
    </dgm:pt>
    <dgm:pt modelId="{AFEF55C7-A7C4-44AA-A906-3AF4B284C656}" type="pres">
      <dgm:prSet presAssocID="{32B8CC0E-0693-40D7-A73C-3E1334E1A2DC}" presName="rootText" presStyleLbl="node3" presStyleIdx="47" presStyleCnt="56" custLinFactX="200000" custLinFactNeighborX="262106" custLinFactNeighborY="498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F6F6C4-CD72-4B90-8ED1-39B03985DEB3}" type="pres">
      <dgm:prSet presAssocID="{32B8CC0E-0693-40D7-A73C-3E1334E1A2DC}" presName="rootConnector" presStyleLbl="node3" presStyleIdx="47" presStyleCnt="56"/>
      <dgm:spPr/>
    </dgm:pt>
    <dgm:pt modelId="{FA0685E0-6C1E-4503-94BF-8161398F8434}" type="pres">
      <dgm:prSet presAssocID="{32B8CC0E-0693-40D7-A73C-3E1334E1A2DC}" presName="hierChild4" presStyleCnt="0"/>
      <dgm:spPr/>
    </dgm:pt>
    <dgm:pt modelId="{3AC4C308-CD27-42D5-9401-11CA548A40BE}" type="pres">
      <dgm:prSet presAssocID="{32B8CC0E-0693-40D7-A73C-3E1334E1A2DC}" presName="hierChild5" presStyleCnt="0"/>
      <dgm:spPr/>
    </dgm:pt>
    <dgm:pt modelId="{944B2C03-09E8-48FB-B2F6-84F556D211E2}" type="pres">
      <dgm:prSet presAssocID="{EF01ACB8-4B92-41BB-871A-D89543C8520D}" presName="Name37" presStyleLbl="parChTrans1D3" presStyleIdx="48" presStyleCnt="56"/>
      <dgm:spPr/>
    </dgm:pt>
    <dgm:pt modelId="{601B02D6-2886-4528-B6DD-E55E9D58E0F7}" type="pres">
      <dgm:prSet presAssocID="{0F1A52CA-1BA8-4F3A-95C5-95BE3BC16F16}" presName="hierRoot2" presStyleCnt="0">
        <dgm:presLayoutVars>
          <dgm:hierBranch val="init"/>
        </dgm:presLayoutVars>
      </dgm:prSet>
      <dgm:spPr/>
    </dgm:pt>
    <dgm:pt modelId="{F4941709-89BF-4C94-9BD2-542EADA670E6}" type="pres">
      <dgm:prSet presAssocID="{0F1A52CA-1BA8-4F3A-95C5-95BE3BC16F16}" presName="rootComposite" presStyleCnt="0"/>
      <dgm:spPr/>
    </dgm:pt>
    <dgm:pt modelId="{7DF13FA4-233B-4800-9BE0-6EF9A9431BB2}" type="pres">
      <dgm:prSet presAssocID="{0F1A52CA-1BA8-4F3A-95C5-95BE3BC16F16}" presName="rootText" presStyleLbl="node3" presStyleIdx="48" presStyleCnt="56" custLinFactX="200000" custLinFactNeighborX="262106" custLinFactNeighborY="649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4B8543-3B8D-4927-8DAD-606CC3AC2F09}" type="pres">
      <dgm:prSet presAssocID="{0F1A52CA-1BA8-4F3A-95C5-95BE3BC16F16}" presName="rootConnector" presStyleLbl="node3" presStyleIdx="48" presStyleCnt="56"/>
      <dgm:spPr/>
    </dgm:pt>
    <dgm:pt modelId="{59727220-E544-43BF-BF42-6140EBE0EE1C}" type="pres">
      <dgm:prSet presAssocID="{0F1A52CA-1BA8-4F3A-95C5-95BE3BC16F16}" presName="hierChild4" presStyleCnt="0"/>
      <dgm:spPr/>
    </dgm:pt>
    <dgm:pt modelId="{0435801E-1AA7-4F2A-9957-C8131537F17E}" type="pres">
      <dgm:prSet presAssocID="{0F1A52CA-1BA8-4F3A-95C5-95BE3BC16F16}" presName="hierChild5" presStyleCnt="0"/>
      <dgm:spPr/>
    </dgm:pt>
    <dgm:pt modelId="{E2DDE62A-96C8-4AEE-A881-CE0CE1CDB70D}" type="pres">
      <dgm:prSet presAssocID="{36075F0A-9340-4704-9D8A-78CD6236E6F9}" presName="Name37" presStyleLbl="parChTrans1D3" presStyleIdx="49" presStyleCnt="56"/>
      <dgm:spPr/>
    </dgm:pt>
    <dgm:pt modelId="{64E1A708-2A9D-4888-95B9-49A8BA247B83}" type="pres">
      <dgm:prSet presAssocID="{2814B3E2-6B00-4B67-852A-21FFE6A63400}" presName="hierRoot2" presStyleCnt="0">
        <dgm:presLayoutVars>
          <dgm:hierBranch val="init"/>
        </dgm:presLayoutVars>
      </dgm:prSet>
      <dgm:spPr/>
    </dgm:pt>
    <dgm:pt modelId="{68002892-07FF-48CF-AC40-085B1E5288BF}" type="pres">
      <dgm:prSet presAssocID="{2814B3E2-6B00-4B67-852A-21FFE6A63400}" presName="rootComposite" presStyleCnt="0"/>
      <dgm:spPr/>
    </dgm:pt>
    <dgm:pt modelId="{8484F420-54D5-4C7C-A274-5F4735B21902}" type="pres">
      <dgm:prSet presAssocID="{2814B3E2-6B00-4B67-852A-21FFE6A63400}" presName="rootText" presStyleLbl="node3" presStyleIdx="49" presStyleCnt="56" custScaleX="142536" custScaleY="108517" custLinFactX="200000" custLinFactNeighborX="258679" custLinFactNeighborY="939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F265D4-C168-4B93-81F0-8D73E81A0B2C}" type="pres">
      <dgm:prSet presAssocID="{2814B3E2-6B00-4B67-852A-21FFE6A63400}" presName="rootConnector" presStyleLbl="node3" presStyleIdx="49" presStyleCnt="56"/>
      <dgm:spPr/>
    </dgm:pt>
    <dgm:pt modelId="{5E6F0715-654D-4D5E-820A-FE2C86C9443D}" type="pres">
      <dgm:prSet presAssocID="{2814B3E2-6B00-4B67-852A-21FFE6A63400}" presName="hierChild4" presStyleCnt="0"/>
      <dgm:spPr/>
    </dgm:pt>
    <dgm:pt modelId="{17CC4300-2FB1-4838-93ED-55EB6F7BB225}" type="pres">
      <dgm:prSet presAssocID="{2814B3E2-6B00-4B67-852A-21FFE6A63400}" presName="hierChild5" presStyleCnt="0"/>
      <dgm:spPr/>
    </dgm:pt>
    <dgm:pt modelId="{3F323C8D-986A-4817-B8C4-743F0C9BA17D}" type="pres">
      <dgm:prSet presAssocID="{5FEBBD82-C653-4FD7-A75B-35210F5D3A9C}" presName="hierChild5" presStyleCnt="0"/>
      <dgm:spPr/>
    </dgm:pt>
    <dgm:pt modelId="{0775B3BE-FAC1-4871-8B22-78FC4CC0A8CB}" type="pres">
      <dgm:prSet presAssocID="{21FC3BAC-4BDF-43EE-9E55-0AEC5BD9C67C}" presName="Name37" presStyleLbl="parChTrans1D2" presStyleIdx="7" presStyleCnt="9"/>
      <dgm:spPr/>
    </dgm:pt>
    <dgm:pt modelId="{6925617F-36D2-4F4D-8C3F-199F08E4898C}" type="pres">
      <dgm:prSet presAssocID="{9F15F8C8-F035-422F-A111-05D9E820D26D}" presName="hierRoot2" presStyleCnt="0">
        <dgm:presLayoutVars>
          <dgm:hierBranch val="init"/>
        </dgm:presLayoutVars>
      </dgm:prSet>
      <dgm:spPr/>
    </dgm:pt>
    <dgm:pt modelId="{B9B321FD-735D-42EE-96C5-65179A6599EC}" type="pres">
      <dgm:prSet presAssocID="{9F15F8C8-F035-422F-A111-05D9E820D26D}" presName="rootComposite" presStyleCnt="0"/>
      <dgm:spPr/>
    </dgm:pt>
    <dgm:pt modelId="{53665B37-ABDD-4C9F-B5AF-5392EC8FA6DE}" type="pres">
      <dgm:prSet presAssocID="{9F15F8C8-F035-422F-A111-05D9E820D26D}" presName="rootText" presStyleLbl="node2" presStyleIdx="7" presStyleCnt="9" custScaleX="157581" custScaleY="104685" custLinFactX="50046" custLinFactNeighborX="100000" custLinFactNeighborY="-15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527279-B3C3-4BBD-9F09-00ED82FA4967}" type="pres">
      <dgm:prSet presAssocID="{9F15F8C8-F035-422F-A111-05D9E820D26D}" presName="rootConnector" presStyleLbl="node2" presStyleIdx="7" presStyleCnt="9"/>
      <dgm:spPr/>
    </dgm:pt>
    <dgm:pt modelId="{FA448D4F-BB22-4C8C-97F5-91E1D08EEB72}" type="pres">
      <dgm:prSet presAssocID="{9F15F8C8-F035-422F-A111-05D9E820D26D}" presName="hierChild4" presStyleCnt="0"/>
      <dgm:spPr/>
    </dgm:pt>
    <dgm:pt modelId="{B0D568FC-DB4B-4CA3-A0ED-EB412EE13FA9}" type="pres">
      <dgm:prSet presAssocID="{06311DFC-601E-439F-BBA9-D18F3FFF4824}" presName="Name37" presStyleLbl="parChTrans1D3" presStyleIdx="50" presStyleCnt="56"/>
      <dgm:spPr/>
    </dgm:pt>
    <dgm:pt modelId="{A8810957-BFAB-4C04-91FE-AC76083F950C}" type="pres">
      <dgm:prSet presAssocID="{5A7202DD-CF55-466F-9B3C-E0403969817D}" presName="hierRoot2" presStyleCnt="0">
        <dgm:presLayoutVars>
          <dgm:hierBranch val="init"/>
        </dgm:presLayoutVars>
      </dgm:prSet>
      <dgm:spPr/>
    </dgm:pt>
    <dgm:pt modelId="{4B14FAE8-EA70-45EC-B561-B38B3E4C577C}" type="pres">
      <dgm:prSet presAssocID="{5A7202DD-CF55-466F-9B3C-E0403969817D}" presName="rootComposite" presStyleCnt="0"/>
      <dgm:spPr/>
    </dgm:pt>
    <dgm:pt modelId="{4F226233-492C-4965-92ED-14A1BB382C8B}" type="pres">
      <dgm:prSet presAssocID="{5A7202DD-CF55-466F-9B3C-E0403969817D}" presName="rootText" presStyleLbl="node3" presStyleIdx="50" presStyleCnt="56" custScaleX="111044" custScaleY="101874" custLinFactX="60147" custLinFactNeighborX="100000" custLinFactNeighborY="309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E3D219-9530-4C51-B8F7-1E38DF4A2734}" type="pres">
      <dgm:prSet presAssocID="{5A7202DD-CF55-466F-9B3C-E0403969817D}" presName="rootConnector" presStyleLbl="node3" presStyleIdx="50" presStyleCnt="56"/>
      <dgm:spPr/>
    </dgm:pt>
    <dgm:pt modelId="{73B0218B-576D-412E-ACBF-942417E74263}" type="pres">
      <dgm:prSet presAssocID="{5A7202DD-CF55-466F-9B3C-E0403969817D}" presName="hierChild4" presStyleCnt="0"/>
      <dgm:spPr/>
    </dgm:pt>
    <dgm:pt modelId="{234DEF82-1878-4A1B-993C-46D182E5C8C2}" type="pres">
      <dgm:prSet presAssocID="{5A7202DD-CF55-466F-9B3C-E0403969817D}" presName="hierChild5" presStyleCnt="0"/>
      <dgm:spPr/>
    </dgm:pt>
    <dgm:pt modelId="{122D25B3-B96E-46D0-9A98-AE3A7266A782}" type="pres">
      <dgm:prSet presAssocID="{E3B17A90-E79C-44C0-902A-513850BFD8DD}" presName="Name37" presStyleLbl="parChTrans1D3" presStyleIdx="51" presStyleCnt="56"/>
      <dgm:spPr/>
    </dgm:pt>
    <dgm:pt modelId="{58F8D08E-2D3B-4B28-996F-353DC500730C}" type="pres">
      <dgm:prSet presAssocID="{A1EEE350-CE83-4E1A-B9C1-780A43037EFD}" presName="hierRoot2" presStyleCnt="0">
        <dgm:presLayoutVars>
          <dgm:hierBranch val="init"/>
        </dgm:presLayoutVars>
      </dgm:prSet>
      <dgm:spPr/>
    </dgm:pt>
    <dgm:pt modelId="{13901DFB-5F2C-47D7-BD4F-9F297F8D63DE}" type="pres">
      <dgm:prSet presAssocID="{A1EEE350-CE83-4E1A-B9C1-780A43037EFD}" presName="rootComposite" presStyleCnt="0"/>
      <dgm:spPr/>
    </dgm:pt>
    <dgm:pt modelId="{E559537C-D8ED-4794-858D-17E64B72DAA8}" type="pres">
      <dgm:prSet presAssocID="{A1EEE350-CE83-4E1A-B9C1-780A43037EFD}" presName="rootText" presStyleLbl="node3" presStyleIdx="51" presStyleCnt="56" custScaleX="142350" custLinFactX="55873" custLinFactNeighborX="100000" custLinFactNeighborY="532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EBF55-1CDB-4595-9F98-0FF747C76E4C}" type="pres">
      <dgm:prSet presAssocID="{A1EEE350-CE83-4E1A-B9C1-780A43037EFD}" presName="rootConnector" presStyleLbl="node3" presStyleIdx="51" presStyleCnt="56"/>
      <dgm:spPr/>
      <dgm:t>
        <a:bodyPr/>
        <a:lstStyle/>
        <a:p>
          <a:endParaRPr lang="zh-CN" altLang="en-US"/>
        </a:p>
      </dgm:t>
    </dgm:pt>
    <dgm:pt modelId="{09FE896A-D8F3-4B91-82B4-7855E1EA99EA}" type="pres">
      <dgm:prSet presAssocID="{A1EEE350-CE83-4E1A-B9C1-780A43037EFD}" presName="hierChild4" presStyleCnt="0"/>
      <dgm:spPr/>
    </dgm:pt>
    <dgm:pt modelId="{8DEF339D-7F95-4D52-BF83-5250065C4A53}" type="pres">
      <dgm:prSet presAssocID="{A1EEE350-CE83-4E1A-B9C1-780A43037EFD}" presName="hierChild5" presStyleCnt="0"/>
      <dgm:spPr/>
    </dgm:pt>
    <dgm:pt modelId="{491A76A9-8342-452C-8F2A-E225EE72EFB1}" type="pres">
      <dgm:prSet presAssocID="{CBD3FB4D-F38B-4675-8A55-003DB264B875}" presName="Name37" presStyleLbl="parChTrans1D3" presStyleIdx="52" presStyleCnt="56"/>
      <dgm:spPr/>
    </dgm:pt>
    <dgm:pt modelId="{19BCFC73-E800-4707-A5E4-B1FE7847E790}" type="pres">
      <dgm:prSet presAssocID="{75BB29E1-B504-4D22-BA54-164C32C990DB}" presName="hierRoot2" presStyleCnt="0">
        <dgm:presLayoutVars>
          <dgm:hierBranch val="init"/>
        </dgm:presLayoutVars>
      </dgm:prSet>
      <dgm:spPr/>
    </dgm:pt>
    <dgm:pt modelId="{7AFFE1EC-E0D5-4517-961D-153357B4917B}" type="pres">
      <dgm:prSet presAssocID="{75BB29E1-B504-4D22-BA54-164C32C990DB}" presName="rootComposite" presStyleCnt="0"/>
      <dgm:spPr/>
    </dgm:pt>
    <dgm:pt modelId="{B1CC3B6C-2D71-4185-916A-CE99992EB381}" type="pres">
      <dgm:prSet presAssocID="{75BB29E1-B504-4D22-BA54-164C32C990DB}" presName="rootText" presStyleLbl="node3" presStyleIdx="52" presStyleCnt="56" custLinFactX="67681" custLinFactNeighborX="100000" custLinFactNeighborY="34500">
        <dgm:presLayoutVars>
          <dgm:chPref val="3"/>
        </dgm:presLayoutVars>
      </dgm:prSet>
      <dgm:spPr/>
    </dgm:pt>
    <dgm:pt modelId="{C880E5FD-C7C5-4168-A24A-4ED23C57D375}" type="pres">
      <dgm:prSet presAssocID="{75BB29E1-B504-4D22-BA54-164C32C990DB}" presName="rootConnector" presStyleLbl="node3" presStyleIdx="52" presStyleCnt="56"/>
      <dgm:spPr/>
    </dgm:pt>
    <dgm:pt modelId="{21855D1B-9460-4E06-8CDB-E69052E08DB7}" type="pres">
      <dgm:prSet presAssocID="{75BB29E1-B504-4D22-BA54-164C32C990DB}" presName="hierChild4" presStyleCnt="0"/>
      <dgm:spPr/>
    </dgm:pt>
    <dgm:pt modelId="{420130D1-D920-45C5-9560-FCDC02D7E577}" type="pres">
      <dgm:prSet presAssocID="{75BB29E1-B504-4D22-BA54-164C32C990DB}" presName="hierChild5" presStyleCnt="0"/>
      <dgm:spPr/>
    </dgm:pt>
    <dgm:pt modelId="{C982F6D8-E641-4F02-87EA-1ED620AB7727}" type="pres">
      <dgm:prSet presAssocID="{9F15F8C8-F035-422F-A111-05D9E820D26D}" presName="hierChild5" presStyleCnt="0"/>
      <dgm:spPr/>
    </dgm:pt>
    <dgm:pt modelId="{2F103646-A0F7-4BE4-A6CC-C4FB18816E39}" type="pres">
      <dgm:prSet presAssocID="{57882305-1EA6-4C8D-94D9-571FD3C53B8D}" presName="Name37" presStyleLbl="parChTrans1D2" presStyleIdx="8" presStyleCnt="9"/>
      <dgm:spPr/>
    </dgm:pt>
    <dgm:pt modelId="{F613B4DE-0E3D-49DA-9E64-0252A0A30DF9}" type="pres">
      <dgm:prSet presAssocID="{6AA4DB69-DB1B-4CE4-8B51-5CEAB32366E3}" presName="hierRoot2" presStyleCnt="0">
        <dgm:presLayoutVars>
          <dgm:hierBranch val="init"/>
        </dgm:presLayoutVars>
      </dgm:prSet>
      <dgm:spPr/>
    </dgm:pt>
    <dgm:pt modelId="{04A599FE-1670-46BE-A164-A60E5AB5D339}" type="pres">
      <dgm:prSet presAssocID="{6AA4DB69-DB1B-4CE4-8B51-5CEAB32366E3}" presName="rootComposite" presStyleCnt="0"/>
      <dgm:spPr/>
    </dgm:pt>
    <dgm:pt modelId="{97830E23-2B1C-434B-A4F9-F35AF0047332}" type="pres">
      <dgm:prSet presAssocID="{6AA4DB69-DB1B-4CE4-8B51-5CEAB32366E3}" presName="rootText" presStyleLbl="node2" presStyleIdx="8" presStyleCnt="9" custLinFactX="-74113" custLinFactNeighborX="-100000" custLinFactNeighborY="-4755">
        <dgm:presLayoutVars>
          <dgm:chPref val="3"/>
        </dgm:presLayoutVars>
      </dgm:prSet>
      <dgm:spPr/>
    </dgm:pt>
    <dgm:pt modelId="{F5709365-71C1-44F7-9CB5-7CFD5BB04032}" type="pres">
      <dgm:prSet presAssocID="{6AA4DB69-DB1B-4CE4-8B51-5CEAB32366E3}" presName="rootConnector" presStyleLbl="node2" presStyleIdx="8" presStyleCnt="9"/>
      <dgm:spPr/>
    </dgm:pt>
    <dgm:pt modelId="{E31FA770-38EF-44A4-AFB1-801D0274351F}" type="pres">
      <dgm:prSet presAssocID="{6AA4DB69-DB1B-4CE4-8B51-5CEAB32366E3}" presName="hierChild4" presStyleCnt="0"/>
      <dgm:spPr/>
    </dgm:pt>
    <dgm:pt modelId="{0E8867F1-6505-44CC-AAB1-FB1B348E8065}" type="pres">
      <dgm:prSet presAssocID="{8F1EF22C-DD57-4B05-93D7-507C1FA397CA}" presName="Name37" presStyleLbl="parChTrans1D3" presStyleIdx="53" presStyleCnt="56"/>
      <dgm:spPr/>
    </dgm:pt>
    <dgm:pt modelId="{6512F525-62C7-4BBD-9253-4DB542889499}" type="pres">
      <dgm:prSet presAssocID="{416C4BCF-F93E-4709-8000-BDFE08BD7971}" presName="hierRoot2" presStyleCnt="0">
        <dgm:presLayoutVars>
          <dgm:hierBranch val="init"/>
        </dgm:presLayoutVars>
      </dgm:prSet>
      <dgm:spPr/>
    </dgm:pt>
    <dgm:pt modelId="{B23FDCE9-4BD3-41DE-9B09-003E2AD7BA9A}" type="pres">
      <dgm:prSet presAssocID="{416C4BCF-F93E-4709-8000-BDFE08BD7971}" presName="rootComposite" presStyleCnt="0"/>
      <dgm:spPr/>
    </dgm:pt>
    <dgm:pt modelId="{379551F0-6B07-442C-A4D2-6A7AB18E2D4C}" type="pres">
      <dgm:prSet presAssocID="{416C4BCF-F93E-4709-8000-BDFE08BD7971}" presName="rootText" presStyleLbl="node3" presStyleIdx="53" presStyleCnt="56" custLinFactX="-74113" custLinFactNeighborX="-100000" custLinFactNeighborY="4980">
        <dgm:presLayoutVars>
          <dgm:chPref val="3"/>
        </dgm:presLayoutVars>
      </dgm:prSet>
      <dgm:spPr/>
    </dgm:pt>
    <dgm:pt modelId="{536640F9-867E-47F4-A455-7D044E1105A4}" type="pres">
      <dgm:prSet presAssocID="{416C4BCF-F93E-4709-8000-BDFE08BD7971}" presName="rootConnector" presStyleLbl="node3" presStyleIdx="53" presStyleCnt="56"/>
      <dgm:spPr/>
    </dgm:pt>
    <dgm:pt modelId="{0FFDB7F3-EADD-46A8-91DD-01AD6B6A8A8A}" type="pres">
      <dgm:prSet presAssocID="{416C4BCF-F93E-4709-8000-BDFE08BD7971}" presName="hierChild4" presStyleCnt="0"/>
      <dgm:spPr/>
    </dgm:pt>
    <dgm:pt modelId="{59A7EA99-3D6D-48E6-917B-AEAB3F886657}" type="pres">
      <dgm:prSet presAssocID="{416C4BCF-F93E-4709-8000-BDFE08BD7971}" presName="hierChild5" presStyleCnt="0"/>
      <dgm:spPr/>
    </dgm:pt>
    <dgm:pt modelId="{975A6245-DE4B-4C39-9D4D-CFA48958E1C1}" type="pres">
      <dgm:prSet presAssocID="{78E5C782-FE95-48EE-855F-EAA53325A516}" presName="Name37" presStyleLbl="parChTrans1D3" presStyleIdx="54" presStyleCnt="56"/>
      <dgm:spPr/>
    </dgm:pt>
    <dgm:pt modelId="{987AC4B3-7A6D-4847-9D3C-C60017B1F914}" type="pres">
      <dgm:prSet presAssocID="{A618EC9B-71D3-469B-98D3-F7B8FB4CA1A9}" presName="hierRoot2" presStyleCnt="0">
        <dgm:presLayoutVars>
          <dgm:hierBranch val="init"/>
        </dgm:presLayoutVars>
      </dgm:prSet>
      <dgm:spPr/>
    </dgm:pt>
    <dgm:pt modelId="{4FF9F693-5406-43CF-B7EA-BE286657D8C7}" type="pres">
      <dgm:prSet presAssocID="{A618EC9B-71D3-469B-98D3-F7B8FB4CA1A9}" presName="rootComposite" presStyleCnt="0"/>
      <dgm:spPr/>
    </dgm:pt>
    <dgm:pt modelId="{D406FED5-247F-43B5-B0CB-8CE2309E5315}" type="pres">
      <dgm:prSet presAssocID="{A618EC9B-71D3-469B-98D3-F7B8FB4CA1A9}" presName="rootText" presStyleLbl="node3" presStyleIdx="54" presStyleCnt="56" custLinFactX="-74113" custLinFactNeighborX="-100000" custLinFactNeighborY="4980">
        <dgm:presLayoutVars>
          <dgm:chPref val="3"/>
        </dgm:presLayoutVars>
      </dgm:prSet>
      <dgm:spPr/>
    </dgm:pt>
    <dgm:pt modelId="{B15B2C85-91A3-4A84-841E-1F0E482BAC4C}" type="pres">
      <dgm:prSet presAssocID="{A618EC9B-71D3-469B-98D3-F7B8FB4CA1A9}" presName="rootConnector" presStyleLbl="node3" presStyleIdx="54" presStyleCnt="56"/>
      <dgm:spPr/>
    </dgm:pt>
    <dgm:pt modelId="{301AC402-084B-4E7E-8536-5FD35C69682B}" type="pres">
      <dgm:prSet presAssocID="{A618EC9B-71D3-469B-98D3-F7B8FB4CA1A9}" presName="hierChild4" presStyleCnt="0"/>
      <dgm:spPr/>
    </dgm:pt>
    <dgm:pt modelId="{6B6C1174-B588-4EA7-961F-687CD88037C4}" type="pres">
      <dgm:prSet presAssocID="{A618EC9B-71D3-469B-98D3-F7B8FB4CA1A9}" presName="hierChild5" presStyleCnt="0"/>
      <dgm:spPr/>
    </dgm:pt>
    <dgm:pt modelId="{FE77B367-F2BA-4B64-BD85-CC973A17B28C}" type="pres">
      <dgm:prSet presAssocID="{21581B6E-257B-4AB3-A716-B91DF1013848}" presName="Name37" presStyleLbl="parChTrans1D3" presStyleIdx="55" presStyleCnt="56"/>
      <dgm:spPr/>
    </dgm:pt>
    <dgm:pt modelId="{5C6E02FA-FBAF-4C23-851B-CB75EEC946F1}" type="pres">
      <dgm:prSet presAssocID="{F0BAD5E3-CCDA-4C52-821C-8B80BEDB1918}" presName="hierRoot2" presStyleCnt="0">
        <dgm:presLayoutVars>
          <dgm:hierBranch val="init"/>
        </dgm:presLayoutVars>
      </dgm:prSet>
      <dgm:spPr/>
    </dgm:pt>
    <dgm:pt modelId="{59F31B01-8553-48EF-BFF8-2B96B37C7C26}" type="pres">
      <dgm:prSet presAssocID="{F0BAD5E3-CCDA-4C52-821C-8B80BEDB1918}" presName="rootComposite" presStyleCnt="0"/>
      <dgm:spPr/>
    </dgm:pt>
    <dgm:pt modelId="{C312A23A-5565-447C-88AB-328E142AFEAC}" type="pres">
      <dgm:prSet presAssocID="{F0BAD5E3-CCDA-4C52-821C-8B80BEDB1918}" presName="rootText" presStyleLbl="node3" presStyleIdx="55" presStyleCnt="56" custLinFactX="-74113" custLinFactNeighborX="-100000" custLinFactNeighborY="4980">
        <dgm:presLayoutVars>
          <dgm:chPref val="3"/>
        </dgm:presLayoutVars>
      </dgm:prSet>
      <dgm:spPr/>
    </dgm:pt>
    <dgm:pt modelId="{32D67C63-4937-4CAD-82B7-8C1F4C5F56D0}" type="pres">
      <dgm:prSet presAssocID="{F0BAD5E3-CCDA-4C52-821C-8B80BEDB1918}" presName="rootConnector" presStyleLbl="node3" presStyleIdx="55" presStyleCnt="56"/>
      <dgm:spPr/>
    </dgm:pt>
    <dgm:pt modelId="{062412EB-40A5-4382-8485-396569280C78}" type="pres">
      <dgm:prSet presAssocID="{F0BAD5E3-CCDA-4C52-821C-8B80BEDB1918}" presName="hierChild4" presStyleCnt="0"/>
      <dgm:spPr/>
    </dgm:pt>
    <dgm:pt modelId="{7EC7578C-854A-4978-8E77-DC2A5739F68B}" type="pres">
      <dgm:prSet presAssocID="{F0BAD5E3-CCDA-4C52-821C-8B80BEDB1918}" presName="hierChild5" presStyleCnt="0"/>
      <dgm:spPr/>
    </dgm:pt>
    <dgm:pt modelId="{D0A08273-C104-4729-A45E-574F54DEDCD3}" type="pres">
      <dgm:prSet presAssocID="{6AA4DB69-DB1B-4CE4-8B51-5CEAB32366E3}" presName="hierChild5" presStyleCnt="0"/>
      <dgm:spPr/>
    </dgm:pt>
    <dgm:pt modelId="{3FBD4110-2007-4A22-9E13-28F7458E7185}" type="pres">
      <dgm:prSet presAssocID="{FFFD7D3E-5947-4FCB-A242-3BCDC0F98533}" presName="hierChild3" presStyleCnt="0"/>
      <dgm:spPr/>
    </dgm:pt>
  </dgm:ptLst>
  <dgm:cxnLst>
    <dgm:cxn modelId="{25FE0EC7-F1BF-4ECE-B360-90D0C09A3420}" srcId="{4F843392-2D67-4739-828E-268A639EA9AD}" destId="{9EC91270-C163-4E34-BA9F-CCE31C455B8B}" srcOrd="0" destOrd="0" parTransId="{61B75AF3-C4E5-49F4-8F1D-86D1C5862542}" sibTransId="{676B8692-9928-4766-8AB2-8E331401C74C}"/>
    <dgm:cxn modelId="{0B505DCE-8FFC-41CB-997D-52BD63A677C7}" type="presOf" srcId="{81A57204-E947-4249-A51B-1525252ED560}" destId="{E4709775-1097-42CE-BDDE-720BD0E230A2}" srcOrd="0" destOrd="0" presId="urn:microsoft.com/office/officeart/2005/8/layout/orgChart1"/>
    <dgm:cxn modelId="{41F9E810-E2BF-4E46-AA66-F4FD5ADCFC8A}" type="presOf" srcId="{1824CF1C-91C2-4F84-BDA2-1F66E152F6C2}" destId="{A594BC76-8B98-4E78-88CD-27D15CF9408D}" srcOrd="0" destOrd="0" presId="urn:microsoft.com/office/officeart/2005/8/layout/orgChart1"/>
    <dgm:cxn modelId="{37876798-E925-43D7-89FA-8BB8C704B689}" type="presOf" srcId="{DA891615-2238-4793-82D0-E3C5A7DE7978}" destId="{B92F2FEA-D4E4-4B5C-AF30-2AB1C34A136B}" srcOrd="0" destOrd="0" presId="urn:microsoft.com/office/officeart/2005/8/layout/orgChart1"/>
    <dgm:cxn modelId="{B3BEB76A-45F4-4C13-93BF-1AD98BBC95D8}" srcId="{9F15F8C8-F035-422F-A111-05D9E820D26D}" destId="{5A7202DD-CF55-466F-9B3C-E0403969817D}" srcOrd="0" destOrd="0" parTransId="{06311DFC-601E-439F-BBA9-D18F3FFF4824}" sibTransId="{F9268D0F-7151-4FDA-81F1-1DC2043EE9D2}"/>
    <dgm:cxn modelId="{55DF8DCB-AECD-4685-B508-C95D9D3C9100}" type="presOf" srcId="{6D7DD5B5-7DA8-4F53-9FCF-3E93760E118C}" destId="{A8B700BC-937D-488E-9C91-701BE4394834}" srcOrd="0" destOrd="0" presId="urn:microsoft.com/office/officeart/2005/8/layout/orgChart1"/>
    <dgm:cxn modelId="{295C9F6E-9FE5-4CB0-A546-B958ABF8FC79}" type="presOf" srcId="{C7FD07D4-0FBF-47EC-8A0B-4BCF25F0895B}" destId="{4FF560D4-621F-4C07-AD76-D589498CF068}" srcOrd="1" destOrd="0" presId="urn:microsoft.com/office/officeart/2005/8/layout/orgChart1"/>
    <dgm:cxn modelId="{1D753369-D570-4508-8848-45F1EDFAAA99}" type="presOf" srcId="{4F843392-2D67-4739-828E-268A639EA9AD}" destId="{FB0F9167-127C-4BD0-9936-D0E338394C5C}" srcOrd="1" destOrd="0" presId="urn:microsoft.com/office/officeart/2005/8/layout/orgChart1"/>
    <dgm:cxn modelId="{7D52C7E9-356C-4A2C-B3D2-80D749667060}" type="presOf" srcId="{E18D1F4F-6B22-4689-952D-2F282A3DE608}" destId="{5E996FC9-7033-4F7C-993F-3A2DC13C9350}" srcOrd="0" destOrd="0" presId="urn:microsoft.com/office/officeart/2005/8/layout/orgChart1"/>
    <dgm:cxn modelId="{272A5DCC-438F-4A26-BB0C-72495E044779}" type="presOf" srcId="{E84D120D-C087-4B22-8DB9-5A3173A9E064}" destId="{337B6E95-B700-4A29-9F26-A6848CCA3007}" srcOrd="0" destOrd="0" presId="urn:microsoft.com/office/officeart/2005/8/layout/orgChart1"/>
    <dgm:cxn modelId="{AF95A97F-DC7A-4009-864C-773DBCD1DA9F}" type="presOf" srcId="{5F0B6173-3788-4DB7-9AD6-383B35E52CB0}" destId="{2B3B3432-052A-4BF2-82EF-658FEAF90C52}" srcOrd="0" destOrd="0" presId="urn:microsoft.com/office/officeart/2005/8/layout/orgChart1"/>
    <dgm:cxn modelId="{0C0B039A-549E-40E3-B220-7B35063CC826}" type="presOf" srcId="{933D1C6D-4B7B-49C0-9450-0156B3BD0575}" destId="{CB7D6B88-988A-446D-9155-33634246653A}" srcOrd="1" destOrd="0" presId="urn:microsoft.com/office/officeart/2005/8/layout/orgChart1"/>
    <dgm:cxn modelId="{AAD07386-1B6C-4ACE-8911-D7957E1D3778}" type="presOf" srcId="{61B75AF3-C4E5-49F4-8F1D-86D1C5862542}" destId="{FB6A9E5D-FF73-401A-8C57-36CE3703D97F}" srcOrd="0" destOrd="0" presId="urn:microsoft.com/office/officeart/2005/8/layout/orgChart1"/>
    <dgm:cxn modelId="{4DF329F7-3618-4A84-A711-7C0A6ED61139}" srcId="{FFFD7D3E-5947-4FCB-A242-3BCDC0F98533}" destId="{6AA4DB69-DB1B-4CE4-8B51-5CEAB32366E3}" srcOrd="8" destOrd="0" parTransId="{57882305-1EA6-4C8D-94D9-571FD3C53B8D}" sibTransId="{068566F4-4ADF-4FAB-9D31-8E070004ECC2}"/>
    <dgm:cxn modelId="{72128610-8307-4463-9FC6-C57E86AD905F}" type="presOf" srcId="{25DC6631-3472-48B5-986B-0FFFD037DED9}" destId="{4B9B2A1A-C027-409B-89A2-10872D95F947}" srcOrd="1" destOrd="0" presId="urn:microsoft.com/office/officeart/2005/8/layout/orgChart1"/>
    <dgm:cxn modelId="{3BDDE4F6-08CF-4258-A91F-AFAFB0E53E75}" type="presOf" srcId="{CBD3FB4D-F38B-4675-8A55-003DB264B875}" destId="{491A76A9-8342-452C-8F2A-E225EE72EFB1}" srcOrd="0" destOrd="0" presId="urn:microsoft.com/office/officeart/2005/8/layout/orgChart1"/>
    <dgm:cxn modelId="{4F07BAA1-E0B5-41E6-8259-023139323594}" type="presOf" srcId="{7C6B8DF2-A2C1-4687-BFBD-A727C953E70A}" destId="{3D9B495C-1900-49AD-96E0-E85E0E852A23}" srcOrd="0" destOrd="0" presId="urn:microsoft.com/office/officeart/2005/8/layout/orgChart1"/>
    <dgm:cxn modelId="{9749F663-6667-4228-B5F7-B9E2B50BAABA}" srcId="{933D1C6D-4B7B-49C0-9450-0156B3BD0575}" destId="{D8B0B0EC-613F-4AC9-A70B-016368C542B3}" srcOrd="2" destOrd="0" parTransId="{E18D1F4F-6B22-4689-952D-2F282A3DE608}" sibTransId="{4284B518-38B2-4F28-8041-23E706808912}"/>
    <dgm:cxn modelId="{6DC39F83-4393-4073-BBFD-A20D1EAB8539}" srcId="{F9240964-8A27-4C9C-B5C8-1FFCBEBB48FD}" destId="{9957D02F-4C34-4E12-9FB3-73EF937C5FC2}" srcOrd="6" destOrd="0" parTransId="{E84D120D-C087-4B22-8DB9-5A3173A9E064}" sibTransId="{A00C3737-ADE0-4442-9FDA-2E70966F0D85}"/>
    <dgm:cxn modelId="{324C5204-5205-4E4D-81FD-6D0A66029614}" type="presOf" srcId="{D12AFD0D-F7A9-48E7-8903-A8B4424E9183}" destId="{553CA9FD-4E80-4C3F-BBAE-546151DB52CC}" srcOrd="0" destOrd="0" presId="urn:microsoft.com/office/officeart/2005/8/layout/orgChart1"/>
    <dgm:cxn modelId="{A5D60C76-A1F4-433B-88B7-5206F877FB38}" type="presOf" srcId="{CD146400-8E47-4249-B50C-B75135D4DD4C}" destId="{BC622933-E3B8-4E95-82C6-544EF0EE3E1F}" srcOrd="0" destOrd="0" presId="urn:microsoft.com/office/officeart/2005/8/layout/orgChart1"/>
    <dgm:cxn modelId="{8C28222F-0259-46FC-AD7B-B1DA2C7BF93C}" srcId="{F29B91B0-D133-4E2B-9ECA-8B3A20F665FD}" destId="{C76BC157-6F97-446F-AF03-12A46B386F44}" srcOrd="4" destOrd="0" parTransId="{76AD253D-D361-44D4-8586-A18C537ADBE2}" sibTransId="{73869648-03F6-47FD-9F34-415CB886DAB1}"/>
    <dgm:cxn modelId="{AD1B9A22-7FA6-4E65-8BEC-C3921F3E5934}" type="presOf" srcId="{5FEBBD82-C653-4FD7-A75B-35210F5D3A9C}" destId="{1BB9ED84-EDA1-421C-A85F-9221EBA740BD}" srcOrd="1" destOrd="0" presId="urn:microsoft.com/office/officeart/2005/8/layout/orgChart1"/>
    <dgm:cxn modelId="{33DE6502-3F94-4063-80EB-D9539A97641B}" srcId="{FFFD7D3E-5947-4FCB-A242-3BCDC0F98533}" destId="{933D1C6D-4B7B-49C0-9450-0156B3BD0575}" srcOrd="3" destOrd="0" parTransId="{61A8A8AE-380E-4399-8F23-65124ABD3B2C}" sibTransId="{26CE1BFE-4625-46E1-90C5-C2460F03E28C}"/>
    <dgm:cxn modelId="{F99FD4B9-7A25-4FA5-863A-94AA810649DA}" type="presOf" srcId="{CB5F5ECF-911A-4FB1-8E80-A14FE0D2119A}" destId="{4EC64F2B-7674-4CBF-85EB-13FBB7E381FD}" srcOrd="0" destOrd="0" presId="urn:microsoft.com/office/officeart/2005/8/layout/orgChart1"/>
    <dgm:cxn modelId="{B0A759E8-8833-4A0D-BF12-4321EB80C471}" srcId="{58C8A070-64ED-41D0-8CD0-4AE5AA7F387F}" destId="{DA891615-2238-4793-82D0-E3C5A7DE7978}" srcOrd="2" destOrd="0" parTransId="{4147315C-7437-4B4B-92FF-BA177042B636}" sibTransId="{9CEE54F0-E736-4F77-8468-5E7779AA2851}"/>
    <dgm:cxn modelId="{5C70AE7B-5A15-44EA-9537-98EFF458BCB3}" type="presOf" srcId="{6EED4998-EE23-4BD3-8015-1C0E706E8916}" destId="{FDF6A7F2-2313-4E8B-9021-40E7510327B9}" srcOrd="0" destOrd="0" presId="urn:microsoft.com/office/officeart/2005/8/layout/orgChart1"/>
    <dgm:cxn modelId="{AF891D7C-9BEB-4E81-A688-91CB8D4D1062}" type="presOf" srcId="{836E2BAB-8B22-4794-AD4D-AF41C2BBF43D}" destId="{A4F087FD-B768-474F-BE96-BCDEDD6FCFA5}" srcOrd="1" destOrd="0" presId="urn:microsoft.com/office/officeart/2005/8/layout/orgChart1"/>
    <dgm:cxn modelId="{9DF65095-F29B-4C7A-A5BF-8553BEFE2C34}" srcId="{F9240964-8A27-4C9C-B5C8-1FFCBEBB48FD}" destId="{836E2BAB-8B22-4794-AD4D-AF41C2BBF43D}" srcOrd="10" destOrd="0" parTransId="{0B3C38F4-5D27-41A5-9C39-748D76776291}" sibTransId="{DB29DAA0-D7CF-401C-9B9A-371F0E57A1A7}"/>
    <dgm:cxn modelId="{F3A3D928-69B2-45EB-B96B-AFFCB393D1DB}" type="presOf" srcId="{1824CF1C-91C2-4F84-BDA2-1F66E152F6C2}" destId="{DF5C83CC-5838-4F0B-BAA5-F0124011F590}" srcOrd="1" destOrd="0" presId="urn:microsoft.com/office/officeart/2005/8/layout/orgChart1"/>
    <dgm:cxn modelId="{293CA7F6-345C-4627-8639-5CBA018A2023}" type="presOf" srcId="{439487F2-E57E-4917-93CB-994ED615C7AC}" destId="{43BC0AC2-C588-4C9F-A499-C36FC8289984}" srcOrd="1" destOrd="0" presId="urn:microsoft.com/office/officeart/2005/8/layout/orgChart1"/>
    <dgm:cxn modelId="{DB526130-9453-46A9-935B-52B0A0391412}" srcId="{4F843392-2D67-4739-828E-268A639EA9AD}" destId="{C27E9D6C-FECF-4E8C-9F8A-8524C5A945E9}" srcOrd="2" destOrd="0" parTransId="{E5F17D01-1019-46B5-8699-7E871D4440F7}" sibTransId="{CB38CCE8-92C2-4518-98CC-D1521AACECC2}"/>
    <dgm:cxn modelId="{606A4C46-A719-4D1E-9464-0DA764C1A758}" type="presOf" srcId="{542B8D9A-B865-4979-BE07-9462061F049B}" destId="{A2FDEBB8-7C7E-41A3-9DA7-87406FA4D0A1}" srcOrd="1" destOrd="0" presId="urn:microsoft.com/office/officeart/2005/8/layout/orgChart1"/>
    <dgm:cxn modelId="{526141A0-F2FD-4671-9051-EDA1C6644A92}" type="presOf" srcId="{542B8D9A-B865-4979-BE07-9462061F049B}" destId="{BF6A10FB-D996-46A5-81B2-16C3BB8AA96E}" srcOrd="0" destOrd="0" presId="urn:microsoft.com/office/officeart/2005/8/layout/orgChart1"/>
    <dgm:cxn modelId="{4C9EA5F3-E7BB-4551-9432-64977CFA14D1}" type="presOf" srcId="{F0BAD5E3-CCDA-4C52-821C-8B80BEDB1918}" destId="{32D67C63-4937-4CAD-82B7-8C1F4C5F56D0}" srcOrd="1" destOrd="0" presId="urn:microsoft.com/office/officeart/2005/8/layout/orgChart1"/>
    <dgm:cxn modelId="{E0D228EB-8882-4B6F-BEC3-4F36530304F3}" type="presOf" srcId="{0F1A52CA-1BA8-4F3A-95C5-95BE3BC16F16}" destId="{7DF13FA4-233B-4800-9BE0-6EF9A9431BB2}" srcOrd="0" destOrd="0" presId="urn:microsoft.com/office/officeart/2005/8/layout/orgChart1"/>
    <dgm:cxn modelId="{8314C0DE-38A9-4A8F-8E47-536C9FE645FE}" srcId="{58C8A070-64ED-41D0-8CD0-4AE5AA7F387F}" destId="{30F91CBC-AF9A-491C-9EBE-5440FA83C919}" srcOrd="5" destOrd="0" parTransId="{AC07F2A9-7B0F-4689-887A-21C3144A4FDD}" sibTransId="{11814C4F-5E93-4346-B628-B368E0B6264F}"/>
    <dgm:cxn modelId="{9EDCF70C-E233-43BE-B214-DCFF1F5143C0}" type="presOf" srcId="{A21BA334-FBF7-41A7-8C77-2FD060837533}" destId="{36394B9B-BAA5-46CE-8DE1-ADBB64531269}" srcOrd="1" destOrd="0" presId="urn:microsoft.com/office/officeart/2005/8/layout/orgChart1"/>
    <dgm:cxn modelId="{0BDEF75B-5C49-4587-89ED-35BD6BB69D8D}" type="presOf" srcId="{8D322B71-AA46-4C37-9532-6FD14337F086}" destId="{56CE7ED9-49F5-4CBD-B92D-E2B124AD0A00}" srcOrd="0" destOrd="0" presId="urn:microsoft.com/office/officeart/2005/8/layout/orgChart1"/>
    <dgm:cxn modelId="{B1C2C227-035C-448A-8320-15ECAE88F738}" type="presOf" srcId="{3126A661-BB1F-4DFD-9D5C-1A060EBAECB9}" destId="{EB04F564-DC65-4987-BADE-C569E040F712}" srcOrd="0" destOrd="0" presId="urn:microsoft.com/office/officeart/2005/8/layout/orgChart1"/>
    <dgm:cxn modelId="{D7FAB03D-09D8-4902-8162-DF5D5778BCD7}" srcId="{F9240964-8A27-4C9C-B5C8-1FFCBEBB48FD}" destId="{98AC85B2-3D5F-4A81-9EAD-0D80D225E24F}" srcOrd="0" destOrd="0" parTransId="{6738B257-7FE5-4851-856C-F159585A00A3}" sibTransId="{D67A5968-8B32-4020-978A-177D24E4301B}"/>
    <dgm:cxn modelId="{FF4EA190-1D4A-4731-9E3E-BDDB5959802B}" type="presOf" srcId="{FA677C5E-56A9-4A0D-AE9D-D694EA3B6F33}" destId="{C4D9E1A2-B699-4B6C-BABC-16924BC67FBF}" srcOrd="0" destOrd="0" presId="urn:microsoft.com/office/officeart/2005/8/layout/orgChart1"/>
    <dgm:cxn modelId="{43B5D71E-9842-41D9-BB87-30FFE2E6B3C5}" type="presOf" srcId="{5F0B6173-3788-4DB7-9AD6-383B35E52CB0}" destId="{9F1736FD-EA04-4B02-9712-B039B773B415}" srcOrd="1" destOrd="0" presId="urn:microsoft.com/office/officeart/2005/8/layout/orgChart1"/>
    <dgm:cxn modelId="{E0487206-4E49-4B1E-8263-E94FAE77C379}" type="presOf" srcId="{B4A6B9E3-0626-4659-9CFE-243094EDCE76}" destId="{F271D222-5811-47EB-92D0-3B51240E1BDA}" srcOrd="1" destOrd="0" presId="urn:microsoft.com/office/officeart/2005/8/layout/orgChart1"/>
    <dgm:cxn modelId="{B0C799B3-815C-4651-A64A-9A2B1A61D67C}" type="presOf" srcId="{58C8A070-64ED-41D0-8CD0-4AE5AA7F387F}" destId="{A603872E-E546-4350-8A6F-CEB72980C453}" srcOrd="1" destOrd="0" presId="urn:microsoft.com/office/officeart/2005/8/layout/orgChart1"/>
    <dgm:cxn modelId="{0439D9D6-CDFC-4405-B4C7-1468F409E998}" type="presOf" srcId="{048FC351-8B17-43EB-BA15-910940EE3163}" destId="{78CAB736-B3C5-4F48-B4DB-4C88679672AE}" srcOrd="0" destOrd="0" presId="urn:microsoft.com/office/officeart/2005/8/layout/orgChart1"/>
    <dgm:cxn modelId="{471FC965-C920-4A88-8973-E2EAFF5A5740}" type="presOf" srcId="{0EBCD440-A78F-4C83-BCC9-E319A58DDEC7}" destId="{BEEEBE94-DDF3-45C2-8489-CE043645355C}" srcOrd="0" destOrd="0" presId="urn:microsoft.com/office/officeart/2005/8/layout/orgChart1"/>
    <dgm:cxn modelId="{050E3F18-E71F-4BD5-9F57-DC714124D013}" type="presOf" srcId="{FA496E6C-45E3-4BE1-8EBD-CADB7C79EA65}" destId="{0E4E828A-2C9D-4EC6-A23F-C32E4F7AA7BF}" srcOrd="1" destOrd="0" presId="urn:microsoft.com/office/officeart/2005/8/layout/orgChart1"/>
    <dgm:cxn modelId="{73047EA2-00E8-46CB-8774-ADAAADEF8591}" type="presOf" srcId="{E9B25318-6953-4820-B579-54A598AE6624}" destId="{A372B452-9E48-44CB-B832-1AE7F656AA06}" srcOrd="0" destOrd="0" presId="urn:microsoft.com/office/officeart/2005/8/layout/orgChart1"/>
    <dgm:cxn modelId="{C273EAA3-7C5C-405D-998D-769D5F7DD942}" type="presOf" srcId="{C6EC476E-565D-4193-ADE5-DEF37FC1CCF4}" destId="{103E076F-2DC2-438E-9AB6-F66773829A48}" srcOrd="0" destOrd="0" presId="urn:microsoft.com/office/officeart/2005/8/layout/orgChart1"/>
    <dgm:cxn modelId="{247B15B9-436C-4275-9582-A887600C3FA5}" type="presOf" srcId="{4FED824D-C82B-4EED-A980-6B960F4AB0A3}" destId="{1FAE0931-3A6B-42F4-A7AC-8890858D9CAC}" srcOrd="0" destOrd="0" presId="urn:microsoft.com/office/officeart/2005/8/layout/orgChart1"/>
    <dgm:cxn modelId="{45EE552C-5E09-4F9E-8370-D0B480B293A7}" type="presOf" srcId="{4147315C-7437-4B4B-92FF-BA177042B636}" destId="{D7C5B066-CB14-4606-B0BC-FBE27811DA52}" srcOrd="0" destOrd="0" presId="urn:microsoft.com/office/officeart/2005/8/layout/orgChart1"/>
    <dgm:cxn modelId="{6CE88B38-2ADF-4DD4-8B58-CB8289E498E2}" srcId="{F29B91B0-D133-4E2B-9ECA-8B3A20F665FD}" destId="{E3235498-CE14-49EE-8933-D393F288FDA0}" srcOrd="5" destOrd="0" parTransId="{1AE3446F-5650-4D86-A644-2BCCCFF2A991}" sibTransId="{B19F28B8-4450-434A-9530-CED3E49A8144}"/>
    <dgm:cxn modelId="{897D00CA-A094-47A4-B179-08486C2AE1CD}" srcId="{F29B91B0-D133-4E2B-9ECA-8B3A20F665FD}" destId="{43CC9509-8B5A-469E-BE74-8E19D7C4E4FC}" srcOrd="0" destOrd="0" parTransId="{C9DD0B99-0388-4605-B5F4-0BD34408AB19}" sibTransId="{81C3F647-DF81-4762-8E7C-A2DC9E26EF82}"/>
    <dgm:cxn modelId="{FA649A03-1795-4B7E-972F-8877E5CE29A1}" type="presOf" srcId="{1F850B2C-CA0A-4F10-9CDE-ADFA940B5DEB}" destId="{9D974106-050B-4E1D-A0A8-D03DC614E43D}" srcOrd="1" destOrd="0" presId="urn:microsoft.com/office/officeart/2005/8/layout/orgChart1"/>
    <dgm:cxn modelId="{E72EFB34-E414-4DB3-91D7-4CDADB38AFF0}" type="presOf" srcId="{C76BC157-6F97-446F-AF03-12A46B386F44}" destId="{9AB0BF4B-C1F6-47A8-B831-4998D2CC69FD}" srcOrd="0" destOrd="0" presId="urn:microsoft.com/office/officeart/2005/8/layout/orgChart1"/>
    <dgm:cxn modelId="{39D9E5BF-8B40-4D9A-A3A1-09445AB3AADA}" type="presOf" srcId="{8CDFD22A-FA30-486F-B86D-9E97A84999FE}" destId="{3B3A0354-15BE-4527-88DB-A2EE1096D47B}" srcOrd="1" destOrd="0" presId="urn:microsoft.com/office/officeart/2005/8/layout/orgChart1"/>
    <dgm:cxn modelId="{A0C33497-4D62-4CFC-A4DB-B4BCC850A2A3}" type="presOf" srcId="{75BB29E1-B504-4D22-BA54-164C32C990DB}" destId="{B1CC3B6C-2D71-4185-916A-CE99992EB381}" srcOrd="0" destOrd="0" presId="urn:microsoft.com/office/officeart/2005/8/layout/orgChart1"/>
    <dgm:cxn modelId="{273702B0-7D95-4EF5-B07B-7160AE3B1C41}" srcId="{F29B91B0-D133-4E2B-9ECA-8B3A20F665FD}" destId="{3126A661-BB1F-4DFD-9D5C-1A060EBAECB9}" srcOrd="2" destOrd="0" parTransId="{CB5F5ECF-911A-4FB1-8E80-A14FE0D2119A}" sibTransId="{208874E9-BDE6-422F-A457-74EEC1B3E4BF}"/>
    <dgm:cxn modelId="{C99DA368-76C8-4C2D-80ED-F6B217435D98}" type="presOf" srcId="{DA25F1AE-CD26-4EAC-94A3-6D839D8C8AAC}" destId="{9808EE7A-638D-4199-AF3E-87F9DF56F83E}" srcOrd="0" destOrd="0" presId="urn:microsoft.com/office/officeart/2005/8/layout/orgChart1"/>
    <dgm:cxn modelId="{87361124-5C90-425D-B14C-C28E249E5C4E}" type="presOf" srcId="{D8B0B0EC-613F-4AC9-A70B-016368C542B3}" destId="{93448522-3752-4F62-A46B-5091A91BEE14}" srcOrd="0" destOrd="0" presId="urn:microsoft.com/office/officeart/2005/8/layout/orgChart1"/>
    <dgm:cxn modelId="{A205EB3E-98EB-48D8-ABC7-CDFC1BE4EADA}" type="presOf" srcId="{81B3BEBA-4462-4E3D-B281-056FBCE049C3}" destId="{082CF7FB-7E83-458C-9EB5-10DED5B4612B}" srcOrd="0" destOrd="0" presId="urn:microsoft.com/office/officeart/2005/8/layout/orgChart1"/>
    <dgm:cxn modelId="{F9D7539B-E8F2-41EB-8861-739A2B36C12F}" type="presOf" srcId="{A09108E0-F0A5-4457-B9CE-99CD2A7B1498}" destId="{75B69F0A-3A7F-4D4E-87E9-1F03CF721D31}" srcOrd="0" destOrd="0" presId="urn:microsoft.com/office/officeart/2005/8/layout/orgChart1"/>
    <dgm:cxn modelId="{3E6283F8-0FC5-4F65-BF70-1A61D30AC2D9}" type="presOf" srcId="{F8CFFDC3-6712-42D6-936E-07B3BE28F2AC}" destId="{98963A08-93E1-4684-A603-4A311C779725}" srcOrd="0" destOrd="0" presId="urn:microsoft.com/office/officeart/2005/8/layout/orgChart1"/>
    <dgm:cxn modelId="{BB7CEE88-2DEF-419F-9543-04DF1CBAD724}" srcId="{F9240964-8A27-4C9C-B5C8-1FFCBEBB48FD}" destId="{DFEBFCDC-25C9-4598-98A5-453ADB7F315A}" srcOrd="8" destOrd="0" parTransId="{2FA60F0F-3F16-467E-8EE1-04F44C0AA80D}" sibTransId="{613FB5BD-72C7-4FB5-A3CB-EC6456CD9131}"/>
    <dgm:cxn modelId="{C41F3A1E-4112-48D7-B175-B0B249EA7068}" srcId="{FFFD7D3E-5947-4FCB-A242-3BCDC0F98533}" destId="{5FEBBD82-C653-4FD7-A75B-35210F5D3A9C}" srcOrd="6" destOrd="0" parTransId="{81B3BEBA-4462-4E3D-B281-056FBCE049C3}" sibTransId="{0B9E01EC-6A92-4DF1-BCC2-E7C8102488EA}"/>
    <dgm:cxn modelId="{38914EA6-E695-41C0-B08D-13A98B30C1A0}" type="presOf" srcId="{57882305-1EA6-4C8D-94D9-571FD3C53B8D}" destId="{2F103646-A0F7-4BE4-A6CC-C4FB18816E39}" srcOrd="0" destOrd="0" presId="urn:microsoft.com/office/officeart/2005/8/layout/orgChart1"/>
    <dgm:cxn modelId="{968CD0B9-383C-41DF-A9DF-E7BEC5D4463F}" type="presOf" srcId="{22B65D79-7040-453F-9556-103D4F4AB7BC}" destId="{A8C04A65-2367-4924-BB40-46AD5CE62D82}" srcOrd="0" destOrd="0" presId="urn:microsoft.com/office/officeart/2005/8/layout/orgChart1"/>
    <dgm:cxn modelId="{5D632E88-2A61-4662-B929-05382BF0A6FA}" type="presOf" srcId="{2422DB51-93FB-4525-81BC-22336A3CA4CC}" destId="{4AC2FD61-C3EF-48EA-8F86-E2715091ACE6}" srcOrd="0" destOrd="0" presId="urn:microsoft.com/office/officeart/2005/8/layout/orgChart1"/>
    <dgm:cxn modelId="{CBEB5AC6-5697-4FB8-B41B-EE87CF12383F}" srcId="{F9240964-8A27-4C9C-B5C8-1FFCBEBB48FD}" destId="{A09108E0-F0A5-4457-B9CE-99CD2A7B1498}" srcOrd="7" destOrd="0" parTransId="{93021662-40A0-4F69-87D2-70637E0B11D0}" sibTransId="{B2F39BD6-6E73-475B-A7CA-6AE8D3AA0B07}"/>
    <dgm:cxn modelId="{04BF6677-DF86-4A33-85D0-ABD451D2582D}" type="presOf" srcId="{DFEBFCDC-25C9-4598-98A5-453ADB7F315A}" destId="{94C9AFA8-8DF9-4D39-9D5F-422E39471A10}" srcOrd="0" destOrd="0" presId="urn:microsoft.com/office/officeart/2005/8/layout/orgChart1"/>
    <dgm:cxn modelId="{EE459C0A-5083-4E22-9B9B-06FADF9FB529}" srcId="{5FEBBD82-C653-4FD7-A75B-35210F5D3A9C}" destId="{32B8CC0E-0693-40D7-A73C-3E1334E1A2DC}" srcOrd="3" destOrd="0" parTransId="{0EBCD440-A78F-4C83-BCC9-E319A58DDEC7}" sibTransId="{D20B28DB-8728-4938-AFE6-18B3A5049A99}"/>
    <dgm:cxn modelId="{5C707779-6A72-4653-8E6B-15B5520DB518}" type="presOf" srcId="{1AE3446F-5650-4D86-A644-2BCCCFF2A991}" destId="{BF94E3C3-9476-4698-8357-302C9D802C9F}" srcOrd="0" destOrd="0" presId="urn:microsoft.com/office/officeart/2005/8/layout/orgChart1"/>
    <dgm:cxn modelId="{0C0C968F-9DA4-4CCB-BA4E-157C2879262F}" type="presOf" srcId="{8CDFD22A-FA30-486F-B86D-9E97A84999FE}" destId="{1AB1844C-5664-485D-9639-766EE92A3772}" srcOrd="0" destOrd="0" presId="urn:microsoft.com/office/officeart/2005/8/layout/orgChart1"/>
    <dgm:cxn modelId="{82A95069-85ED-4E59-B02F-E57250692203}" srcId="{4F843392-2D67-4739-828E-268A639EA9AD}" destId="{C7FD07D4-0FBF-47EC-8A0B-4BCF25F0895B}" srcOrd="1" destOrd="0" parTransId="{4FED824D-C82B-4EED-A980-6B960F4AB0A3}" sibTransId="{D5AFA11B-F206-4495-8676-8DCBC13D80EC}"/>
    <dgm:cxn modelId="{74FEAB2F-5BF5-4806-95A3-6A44B93FE8E1}" type="presOf" srcId="{550891C2-6519-42CA-9775-586DBFE6EFB8}" destId="{C232A52E-9492-4239-8155-7F4589760A0B}" srcOrd="0" destOrd="0" presId="urn:microsoft.com/office/officeart/2005/8/layout/orgChart1"/>
    <dgm:cxn modelId="{F0E21465-81B6-48C6-9CC4-628B1C6596F7}" type="presOf" srcId="{791B11E0-BD7B-4230-9962-5D5B08D10A54}" destId="{6E3E6AB3-5593-497E-B0F9-878378975981}" srcOrd="0" destOrd="0" presId="urn:microsoft.com/office/officeart/2005/8/layout/orgChart1"/>
    <dgm:cxn modelId="{940970FB-C228-4662-85B3-17099BC136D2}" type="presOf" srcId="{1A7FD991-77A9-4DE4-9CC7-2277573E5272}" destId="{9EB24B32-126E-4767-BE9A-03BAC8C1AF2B}" srcOrd="1" destOrd="0" presId="urn:microsoft.com/office/officeart/2005/8/layout/orgChart1"/>
    <dgm:cxn modelId="{0B352539-70E9-446B-9034-E7A914CFF164}" type="presOf" srcId="{B6519621-6564-4BE7-9394-3309BDD87D88}" destId="{3BB4475A-49ED-47AC-92F6-51A106FBFAA7}" srcOrd="0" destOrd="0" presId="urn:microsoft.com/office/officeart/2005/8/layout/orgChart1"/>
    <dgm:cxn modelId="{E81E1F24-D356-40A4-A842-B66157DE78D6}" type="presOf" srcId="{2814B3E2-6B00-4B67-852A-21FFE6A63400}" destId="{8484F420-54D5-4C7C-A274-5F4735B21902}" srcOrd="0" destOrd="0" presId="urn:microsoft.com/office/officeart/2005/8/layout/orgChart1"/>
    <dgm:cxn modelId="{5A40B2B0-EE91-473F-8695-18F85E5CA517}" type="presOf" srcId="{AF76E14A-2CB2-449B-8569-69FACBBE4375}" destId="{5F7DE0A6-3807-415E-AC08-9946ECD9BF6E}" srcOrd="0" destOrd="0" presId="urn:microsoft.com/office/officeart/2005/8/layout/orgChart1"/>
    <dgm:cxn modelId="{9671A303-A07C-4F52-B8E6-7D08E9FD8FAF}" type="presOf" srcId="{AF76E14A-2CB2-449B-8569-69FACBBE4375}" destId="{CDD140E0-37BF-4C4D-95EE-2BAE1575F97A}" srcOrd="1" destOrd="0" presId="urn:microsoft.com/office/officeart/2005/8/layout/orgChart1"/>
    <dgm:cxn modelId="{AF614C4A-5809-44B2-AD6F-F32260B4CFC5}" type="presOf" srcId="{C27E9D6C-FECF-4E8C-9F8A-8524C5A945E9}" destId="{6D648582-D818-40BC-B967-D3580882BCF6}" srcOrd="1" destOrd="0" presId="urn:microsoft.com/office/officeart/2005/8/layout/orgChart1"/>
    <dgm:cxn modelId="{C54C7BE7-4B5B-4C35-8533-4E6E7ED025EE}" type="presOf" srcId="{549A7B39-7A7D-4FC1-A112-FE3F1BCEE803}" destId="{A80FBA11-9A03-4414-BFD4-A99CB8E5CC4B}" srcOrd="1" destOrd="0" presId="urn:microsoft.com/office/officeart/2005/8/layout/orgChart1"/>
    <dgm:cxn modelId="{C4C6AFF9-8288-41FB-A15D-1931C7ABB9AF}" type="presOf" srcId="{791B11E0-BD7B-4230-9962-5D5B08D10A54}" destId="{27F31E5D-1068-44F6-A229-E7E6220223FD}" srcOrd="1" destOrd="0" presId="urn:microsoft.com/office/officeart/2005/8/layout/orgChart1"/>
    <dgm:cxn modelId="{6FDB479A-461E-442A-965E-FA469E0D25EF}" type="presOf" srcId="{79BC1F17-0916-493C-B024-A28EC6050F7C}" destId="{741F6339-5DAD-4634-B8B2-3E8E89EF77E8}" srcOrd="0" destOrd="0" presId="urn:microsoft.com/office/officeart/2005/8/layout/orgChart1"/>
    <dgm:cxn modelId="{C31CC701-88FE-4600-AD3E-56121808BC64}" type="presOf" srcId="{B97AC41C-FF4E-4D74-A422-16B73C986D0D}" destId="{8286A393-AC5D-4388-BA28-8303E4C9DE06}" srcOrd="0" destOrd="0" presId="urn:microsoft.com/office/officeart/2005/8/layout/orgChart1"/>
    <dgm:cxn modelId="{643910AB-7108-45C7-9725-D74494FEFCB6}" srcId="{933D1C6D-4B7B-49C0-9450-0156B3BD0575}" destId="{791B11E0-BD7B-4230-9962-5D5B08D10A54}" srcOrd="1" destOrd="0" parTransId="{BDF61C09-E912-418B-8CD6-DB71B6E46101}" sibTransId="{B488E1F8-2C12-4D07-8991-211E7F673BCE}"/>
    <dgm:cxn modelId="{33B15E7E-56FE-49A6-A389-E05B4020807B}" type="presOf" srcId="{416C4BCF-F93E-4709-8000-BDFE08BD7971}" destId="{379551F0-6B07-442C-A4D2-6A7AB18E2D4C}" srcOrd="0" destOrd="0" presId="urn:microsoft.com/office/officeart/2005/8/layout/orgChart1"/>
    <dgm:cxn modelId="{6AEEBB14-792F-47D8-BF13-1304E000B0EC}" type="presOf" srcId="{E3235498-CE14-49EE-8933-D393F288FDA0}" destId="{3CFC55AF-D05F-474B-8661-E2AA78D8A8A8}" srcOrd="1" destOrd="0" presId="urn:microsoft.com/office/officeart/2005/8/layout/orgChart1"/>
    <dgm:cxn modelId="{67EF3F25-2B9E-4DFD-883D-1EDD30F6A2A9}" srcId="{933D1C6D-4B7B-49C0-9450-0156B3BD0575}" destId="{7444B00E-3BD8-4BE8-9F0B-87CA136235E6}" srcOrd="4" destOrd="0" parTransId="{4C126832-D051-460F-A4A6-D41B21A75803}" sibTransId="{68FADFB6-B20E-47EE-A5DB-2B859D7EF7BD}"/>
    <dgm:cxn modelId="{52D617B7-E8E7-4E23-8437-AC9F00535586}" type="presOf" srcId="{2FA60F0F-3F16-467E-8EE1-04F44C0AA80D}" destId="{0AD886F1-6607-4CAF-88AA-E122A889D480}" srcOrd="0" destOrd="0" presId="urn:microsoft.com/office/officeart/2005/8/layout/orgChart1"/>
    <dgm:cxn modelId="{D7C29F59-CE72-422B-A66F-E59E9588601E}" type="presOf" srcId="{6AA4DB69-DB1B-4CE4-8B51-5CEAB32366E3}" destId="{F5709365-71C1-44F7-9CB5-7CFD5BB04032}" srcOrd="1" destOrd="0" presId="urn:microsoft.com/office/officeart/2005/8/layout/orgChart1"/>
    <dgm:cxn modelId="{88333B83-BD56-4A11-86B2-34E1642AC128}" type="presOf" srcId="{AC07F2A9-7B0F-4689-887A-21C3144A4FDD}" destId="{12972CD2-0BF0-40A6-8CB9-ACC90792A8CE}" srcOrd="0" destOrd="0" presId="urn:microsoft.com/office/officeart/2005/8/layout/orgChart1"/>
    <dgm:cxn modelId="{5C556DA6-6FAA-4320-8118-4503E69BD5F9}" srcId="{933D1C6D-4B7B-49C0-9450-0156B3BD0575}" destId="{6D7DD5B5-7DA8-4F53-9FCF-3E93760E118C}" srcOrd="3" destOrd="0" parTransId="{D4C2A12B-CA14-434C-9E4A-EEA9DB8CDE55}" sibTransId="{33B90F7D-6D4C-49F1-B077-52CED5E37942}"/>
    <dgm:cxn modelId="{6C68D42A-0E24-4079-B0FF-4C483CDFAEB0}" type="presOf" srcId="{F29B91B0-D133-4E2B-9ECA-8B3A20F665FD}" destId="{994D3735-9746-4453-B18D-6BEC0AF64EEF}" srcOrd="0" destOrd="0" presId="urn:microsoft.com/office/officeart/2005/8/layout/orgChart1"/>
    <dgm:cxn modelId="{D94B5215-82BE-49C7-829D-E18EFD8E2D8B}" type="presOf" srcId="{1022D22F-E2D7-4E0A-8CC6-26778F3046D0}" destId="{63FDDC7C-F8E7-4D8A-AD0E-AB3B298C47C7}" srcOrd="0" destOrd="0" presId="urn:microsoft.com/office/officeart/2005/8/layout/orgChart1"/>
    <dgm:cxn modelId="{091CA74F-13CC-448A-AF35-0BF543A43FDE}" srcId="{FFFD7D3E-5947-4FCB-A242-3BCDC0F98533}" destId="{F9240964-8A27-4C9C-B5C8-1FFCBEBB48FD}" srcOrd="1" destOrd="0" parTransId="{A6BAE8A4-E06C-474F-8E34-5E4431D400FC}" sibTransId="{A8FD3761-CE89-414C-8BFB-D1DA99333A19}"/>
    <dgm:cxn modelId="{40EBDCB3-B6AB-4690-8DD8-5C43CFDB95D9}" type="presOf" srcId="{7444B00E-3BD8-4BE8-9F0B-87CA136235E6}" destId="{ABB6E21F-EEC6-48BF-BD2A-C804D98F2946}" srcOrd="0" destOrd="0" presId="urn:microsoft.com/office/officeart/2005/8/layout/orgChart1"/>
    <dgm:cxn modelId="{059B0ED9-A41E-492F-BAE0-DE6A4DB5249D}" type="presOf" srcId="{21FC3BAC-4BDF-43EE-9E55-0AEC5BD9C67C}" destId="{0775B3BE-FAC1-4871-8B22-78FC4CC0A8CB}" srcOrd="0" destOrd="0" presId="urn:microsoft.com/office/officeart/2005/8/layout/orgChart1"/>
    <dgm:cxn modelId="{9DB341CD-C40B-4F88-B19B-C5135C10B79E}" srcId="{F29B91B0-D133-4E2B-9ECA-8B3A20F665FD}" destId="{20E278F2-7F17-43D2-BEA0-C455BD827B3B}" srcOrd="6" destOrd="0" parTransId="{DA25F1AE-CD26-4EAC-94A3-6D839D8C8AAC}" sibTransId="{7E8213BF-2B9B-46F5-BA12-CC95F08732E8}"/>
    <dgm:cxn modelId="{16254822-B1AE-4D09-9A6F-E6262C85B355}" type="presOf" srcId="{4B6781F1-78DF-4FAB-9813-1E4E87BB268A}" destId="{144E8020-E511-4CF9-AF31-BCDCEEA61EA1}" srcOrd="1" destOrd="0" presId="urn:microsoft.com/office/officeart/2005/8/layout/orgChart1"/>
    <dgm:cxn modelId="{93DBB2BA-6A4D-48FC-8B05-F81F723115CB}" type="presOf" srcId="{FDE43BAC-4831-49BB-AE28-71465BF462B8}" destId="{587FC5F0-36A6-453E-85AF-88782F80C5A5}" srcOrd="0" destOrd="0" presId="urn:microsoft.com/office/officeart/2005/8/layout/orgChart1"/>
    <dgm:cxn modelId="{3213E207-F15C-488F-B114-7C104206E81B}" type="presOf" srcId="{4C126832-D051-460F-A4A6-D41B21A75803}" destId="{942AD637-B9C1-4E88-9215-6E18D06B18AF}" srcOrd="0" destOrd="0" presId="urn:microsoft.com/office/officeart/2005/8/layout/orgChart1"/>
    <dgm:cxn modelId="{459AA2F0-736A-4165-B23D-FF25B573F8B7}" type="presOf" srcId="{20E278F2-7F17-43D2-BEA0-C455BD827B3B}" destId="{80707792-8476-42FB-B403-80ECD2A2FC38}" srcOrd="0" destOrd="0" presId="urn:microsoft.com/office/officeart/2005/8/layout/orgChart1"/>
    <dgm:cxn modelId="{004B0F40-A2A3-43D4-ADC3-63A0E4FF9D49}" type="presOf" srcId="{646A41F6-9FCA-4F3E-A4AA-8ECB62A6AFC6}" destId="{2899C3A9-6DBD-4D6B-BF04-B47C45B0D002}" srcOrd="0" destOrd="0" presId="urn:microsoft.com/office/officeart/2005/8/layout/orgChart1"/>
    <dgm:cxn modelId="{5B29DA17-CB08-41CC-893D-FD702C2B4C9D}" type="presOf" srcId="{8B574EA8-56B9-49B2-9FE1-99BF1DEA97EE}" destId="{E765FA80-0864-4600-BDE4-77A74DC0CB16}" srcOrd="1" destOrd="0" presId="urn:microsoft.com/office/officeart/2005/8/layout/orgChart1"/>
    <dgm:cxn modelId="{DF0AC9E0-A83B-4ACB-896E-13557D5B47F0}" type="presOf" srcId="{61A8A8AE-380E-4399-8F23-65124ABD3B2C}" destId="{32994940-875C-44C2-ACC7-0BF1DB5E1486}" srcOrd="0" destOrd="0" presId="urn:microsoft.com/office/officeart/2005/8/layout/orgChart1"/>
    <dgm:cxn modelId="{4DB8255F-261B-4B4D-99BA-06F16C777AFA}" srcId="{F9240964-8A27-4C9C-B5C8-1FFCBEBB48FD}" destId="{557C9E81-5BD4-41D0-9F20-779DB058BFBF}" srcOrd="3" destOrd="0" parTransId="{0A3D903F-43BD-4C86-A52F-339927C228C5}" sibTransId="{17E72FF6-C393-4BD5-B193-06B409FA48B4}"/>
    <dgm:cxn modelId="{7A7856DE-A1B6-411A-8F6E-E862490B5DDC}" type="presOf" srcId="{557C9E81-5BD4-41D0-9F20-779DB058BFBF}" destId="{538FB496-C3B4-4A38-B7D5-B782C34618DD}" srcOrd="1" destOrd="0" presId="urn:microsoft.com/office/officeart/2005/8/layout/orgChart1"/>
    <dgm:cxn modelId="{86EC4A66-8548-4ECB-B45C-5140A63715DF}" type="presOf" srcId="{893BA573-E201-4AA6-B8EF-65305B561BF6}" destId="{4B38AC4D-D237-4F0C-A078-F5AFB748AE5E}" srcOrd="1" destOrd="0" presId="urn:microsoft.com/office/officeart/2005/8/layout/orgChart1"/>
    <dgm:cxn modelId="{BFE3502E-7183-4F82-ADBC-B041727B375F}" type="presOf" srcId="{01531A76-EC4A-406E-866A-6253FAE2E055}" destId="{143B3EB0-19C2-4D1C-8176-FA1F42229A3E}" srcOrd="0" destOrd="0" presId="urn:microsoft.com/office/officeart/2005/8/layout/orgChart1"/>
    <dgm:cxn modelId="{B285D603-BD12-4CA0-968B-A0613D39B497}" srcId="{F29B91B0-D133-4E2B-9ECA-8B3A20F665FD}" destId="{9B318900-9BAA-4F27-B2F8-F4DA14C58B57}" srcOrd="1" destOrd="0" parTransId="{30895186-E8C1-428F-BACB-C7B03A323748}" sibTransId="{E64ECBB8-6E2A-4C7E-BC42-AC40E749D793}"/>
    <dgm:cxn modelId="{2B4718E0-499D-40E9-B221-2EB067E6AE78}" srcId="{F9240964-8A27-4C9C-B5C8-1FFCBEBB48FD}" destId="{FA496E6C-45E3-4BE1-8EBD-CADB7C79EA65}" srcOrd="2" destOrd="0" parTransId="{5788F836-55C4-40B7-BA18-53C718CC102F}" sibTransId="{596C75F2-F10E-4745-B015-2FFED26EF8FE}"/>
    <dgm:cxn modelId="{04B3E972-0026-4B28-AC7D-CC5DDEE65869}" type="presOf" srcId="{5788F836-55C4-40B7-BA18-53C718CC102F}" destId="{DEE3760A-B7C0-4D7F-B7A2-1DC98267DCD7}" srcOrd="0" destOrd="0" presId="urn:microsoft.com/office/officeart/2005/8/layout/orgChart1"/>
    <dgm:cxn modelId="{5E67FF7F-A2BC-4974-A17B-57BE1DE23B38}" type="presOf" srcId="{75BB29E1-B504-4D22-BA54-164C32C990DB}" destId="{C880E5FD-C7C5-4168-A24A-4ED23C57D375}" srcOrd="1" destOrd="0" presId="urn:microsoft.com/office/officeart/2005/8/layout/orgChart1"/>
    <dgm:cxn modelId="{6218A4E6-D9C7-4C9E-9F60-B10FD327AD25}" type="presOf" srcId="{DE141932-11C7-48AA-9614-93C7FF63588C}" destId="{D6AA6C72-1C21-4107-9344-8994284D6827}" srcOrd="1" destOrd="0" presId="urn:microsoft.com/office/officeart/2005/8/layout/orgChart1"/>
    <dgm:cxn modelId="{BBBCB315-D002-4BC7-89B6-AF6FC755410B}" srcId="{FFFD7D3E-5947-4FCB-A242-3BCDC0F98533}" destId="{9F15F8C8-F035-422F-A111-05D9E820D26D}" srcOrd="7" destOrd="0" parTransId="{21FC3BAC-4BDF-43EE-9E55-0AEC5BD9C67C}" sibTransId="{A868F468-C7F3-4BE3-9C89-2F72EA7E7536}"/>
    <dgm:cxn modelId="{BA7B3EE3-0A43-400D-B86E-F0A577AFCC81}" type="presOf" srcId="{32B8CC0E-0693-40D7-A73C-3E1334E1A2DC}" destId="{AFEF55C7-A7C4-44AA-A906-3AF4B284C656}" srcOrd="0" destOrd="0" presId="urn:microsoft.com/office/officeart/2005/8/layout/orgChart1"/>
    <dgm:cxn modelId="{B297D38D-29CE-42A9-BFD2-29DC3360496C}" type="presOf" srcId="{98AC85B2-3D5F-4A81-9EAD-0D80D225E24F}" destId="{1A3525B2-7C93-4678-BBCE-0335ABB8C3A5}" srcOrd="1" destOrd="0" presId="urn:microsoft.com/office/officeart/2005/8/layout/orgChart1"/>
    <dgm:cxn modelId="{35F00909-6CAD-4BA5-8EBB-53BED1372D3F}" srcId="{F9240964-8A27-4C9C-B5C8-1FFCBEBB48FD}" destId="{A21BA334-FBF7-41A7-8C77-2FD060837533}" srcOrd="11" destOrd="0" parTransId="{E9B25318-6953-4820-B579-54A598AE6624}" sibTransId="{59F3D03D-C773-49A0-BC51-9F72DE04C6D5}"/>
    <dgm:cxn modelId="{F24216CB-05E3-4D5B-B0AF-E6FA69CC58EF}" srcId="{6AA4DB69-DB1B-4CE4-8B51-5CEAB32366E3}" destId="{416C4BCF-F93E-4709-8000-BDFE08BD7971}" srcOrd="0" destOrd="0" parTransId="{8F1EF22C-DD57-4B05-93D7-507C1FA397CA}" sibTransId="{CCAA2A76-0523-43E8-B04D-B9E8E5C7F3F2}"/>
    <dgm:cxn modelId="{E83E6722-0746-41A4-AA81-6B925F666A48}" type="presOf" srcId="{01531A76-EC4A-406E-866A-6253FAE2E055}" destId="{730E4CF0-9F6A-46CF-B72D-23EE662BE7DC}" srcOrd="1" destOrd="0" presId="urn:microsoft.com/office/officeart/2005/8/layout/orgChart1"/>
    <dgm:cxn modelId="{728833B9-E10E-4A7E-929C-2A36CCC5D5A5}" srcId="{FFFD7D3E-5947-4FCB-A242-3BCDC0F98533}" destId="{4F843392-2D67-4739-828E-268A639EA9AD}" srcOrd="2" destOrd="0" parTransId="{F8CFFDC3-6712-42D6-936E-07B3BE28F2AC}" sibTransId="{6C9947A2-3191-4C9B-9032-344A914407EF}"/>
    <dgm:cxn modelId="{3B36193D-3F63-44E7-A5C1-EE8DE144BC06}" type="presOf" srcId="{E5F17D01-1019-46B5-8699-7E871D4440F7}" destId="{9299FE46-84B3-4986-BA01-9A958A6EA4F8}" srcOrd="0" destOrd="0" presId="urn:microsoft.com/office/officeart/2005/8/layout/orgChart1"/>
    <dgm:cxn modelId="{335A386F-3E0C-45A7-83D3-50F677D155F5}" srcId="{5FEBBD82-C653-4FD7-A75B-35210F5D3A9C}" destId="{2814B3E2-6B00-4B67-852A-21FFE6A63400}" srcOrd="5" destOrd="0" parTransId="{36075F0A-9340-4704-9D8A-78CD6236E6F9}" sibTransId="{EC028C76-2AB5-422E-B267-795A85EBA99B}"/>
    <dgm:cxn modelId="{DBFA6376-CFE4-4319-AC6C-46CFBEE3F71F}" type="presOf" srcId="{DF104136-D20C-452C-8086-68118B60236A}" destId="{72205E8C-E2B0-4F17-9383-1736405908B3}" srcOrd="0" destOrd="0" presId="urn:microsoft.com/office/officeart/2005/8/layout/orgChart1"/>
    <dgm:cxn modelId="{6DAD2D30-F643-4710-ACDB-64196BDEB209}" type="presOf" srcId="{A6BAE8A4-E06C-474F-8E34-5E4431D400FC}" destId="{0B3C6D06-EB8E-414E-ABF1-B00A8829EECC}" srcOrd="0" destOrd="0" presId="urn:microsoft.com/office/officeart/2005/8/layout/orgChart1"/>
    <dgm:cxn modelId="{90E38DF4-0667-4164-815D-6AD5ACEAA166}" type="presOf" srcId="{2422DB51-93FB-4525-81BC-22336A3CA4CC}" destId="{66244E5F-CAED-4F9E-BCB1-C927B37F1B4A}" srcOrd="1" destOrd="0" presId="urn:microsoft.com/office/officeart/2005/8/layout/orgChart1"/>
    <dgm:cxn modelId="{FE3E1913-713A-4E6D-8AF4-07B2C4D40352}" srcId="{6AA4DB69-DB1B-4CE4-8B51-5CEAB32366E3}" destId="{A618EC9B-71D3-469B-98D3-F7B8FB4CA1A9}" srcOrd="1" destOrd="0" parTransId="{78E5C782-FE95-48EE-855F-EAA53325A516}" sibTransId="{2A75F462-B7A4-45AA-9490-582C4DA93DC5}"/>
    <dgm:cxn modelId="{7DA3507E-732A-4611-934C-0FD523E93C35}" type="presOf" srcId="{8C7FE872-11A9-4AB9-A44E-F0C26D46CB1D}" destId="{E9D6E8E6-6989-4F19-9D3B-BAC635B8BB73}" srcOrd="1" destOrd="0" presId="urn:microsoft.com/office/officeart/2005/8/layout/orgChart1"/>
    <dgm:cxn modelId="{792D7ACC-A035-488D-A129-284C535C5699}" type="presOf" srcId="{9957D02F-4C34-4E12-9FB3-73EF937C5FC2}" destId="{C6FE410E-9704-4727-B7DF-9392D7B0E4D1}" srcOrd="1" destOrd="0" presId="urn:microsoft.com/office/officeart/2005/8/layout/orgChart1"/>
    <dgm:cxn modelId="{62A4658D-3734-40A1-B27A-85D745A855E2}" type="presOf" srcId="{9957D02F-4C34-4E12-9FB3-73EF937C5FC2}" destId="{186D0A74-D173-4CEA-B3F7-4B52EEE0F6D4}" srcOrd="0" destOrd="0" presId="urn:microsoft.com/office/officeart/2005/8/layout/orgChart1"/>
    <dgm:cxn modelId="{930EE46D-F494-4F98-8C0E-B43465C12381}" srcId="{4F843392-2D67-4739-828E-268A639EA9AD}" destId="{8C7FE872-11A9-4AB9-A44E-F0C26D46CB1D}" srcOrd="5" destOrd="0" parTransId="{550891C2-6519-42CA-9775-586DBFE6EFB8}" sibTransId="{139DF7F6-F399-4D7C-84BF-0A697A29961B}"/>
    <dgm:cxn modelId="{9CC3DAFC-1D97-4098-B312-B97FC665D38E}" srcId="{F9240964-8A27-4C9C-B5C8-1FFCBEBB48FD}" destId="{25DC6631-3472-48B5-986B-0FFFD037DED9}" srcOrd="13" destOrd="0" parTransId="{CD146400-8E47-4249-B50C-B75135D4DD4C}" sibTransId="{046EFB6D-16C2-42CA-B685-169B5140FA8D}"/>
    <dgm:cxn modelId="{EE9D9267-5B75-45E2-A48A-B465CF3959AB}" type="presOf" srcId="{893BA573-E201-4AA6-B8EF-65305B561BF6}" destId="{C6C40B98-C85F-4320-B574-1811B34C6B1B}" srcOrd="0" destOrd="0" presId="urn:microsoft.com/office/officeart/2005/8/layout/orgChart1"/>
    <dgm:cxn modelId="{4B33F700-3286-40EE-B1A2-6018686C302E}" type="presOf" srcId="{1A7FD991-77A9-4DE4-9CC7-2277573E5272}" destId="{A11ADABE-2DF2-46CA-9FD6-FDA218E1E1A7}" srcOrd="0" destOrd="0" presId="urn:microsoft.com/office/officeart/2005/8/layout/orgChart1"/>
    <dgm:cxn modelId="{FA5D5444-7328-4FCC-A9DB-02BA61E2490D}" type="presOf" srcId="{C27E9D6C-FECF-4E8C-9F8A-8524C5A945E9}" destId="{4CBB63FA-9391-4970-9B08-692D3D488881}" srcOrd="0" destOrd="0" presId="urn:microsoft.com/office/officeart/2005/8/layout/orgChart1"/>
    <dgm:cxn modelId="{F32FB09B-46E2-45F9-B3FA-4D49C7AD6193}" type="presOf" srcId="{EF01ACB8-4B92-41BB-871A-D89543C8520D}" destId="{944B2C03-09E8-48FB-B2F6-84F556D211E2}" srcOrd="0" destOrd="0" presId="urn:microsoft.com/office/officeart/2005/8/layout/orgChart1"/>
    <dgm:cxn modelId="{3C81FC96-95E9-4E50-BAF4-A83D246EB3F8}" type="presOf" srcId="{6738B257-7FE5-4851-856C-F159585A00A3}" destId="{4BCB651F-3A11-4218-9E3D-39510F69EF57}" srcOrd="0" destOrd="0" presId="urn:microsoft.com/office/officeart/2005/8/layout/orgChart1"/>
    <dgm:cxn modelId="{FDEE5976-0865-480C-810F-2D92DEE0B1D9}" type="presOf" srcId="{58C8A070-64ED-41D0-8CD0-4AE5AA7F387F}" destId="{3EE2DC3F-06CC-4DDA-9C2B-B130F6A0B577}" srcOrd="0" destOrd="0" presId="urn:microsoft.com/office/officeart/2005/8/layout/orgChart1"/>
    <dgm:cxn modelId="{4FBC8944-B239-48DE-9FAF-10A37CBA7723}" type="presOf" srcId="{6A6CE943-3451-449F-A761-1D0E6175A41F}" destId="{5DF14074-A406-4773-AC21-2AB1FB2CEA47}" srcOrd="0" destOrd="0" presId="urn:microsoft.com/office/officeart/2005/8/layout/orgChart1"/>
    <dgm:cxn modelId="{61F8D544-5BAB-41A1-8E93-7A960D8AFBCD}" type="presOf" srcId="{25DC6631-3472-48B5-986B-0FFFD037DED9}" destId="{E7A3CEDC-4A87-4B87-A876-34C142DF27C2}" srcOrd="0" destOrd="0" presId="urn:microsoft.com/office/officeart/2005/8/layout/orgChart1"/>
    <dgm:cxn modelId="{495297CE-FBD0-43D7-BDC2-2691D2388C74}" srcId="{933D1C6D-4B7B-49C0-9450-0156B3BD0575}" destId="{542B8D9A-B865-4979-BE07-9462061F049B}" srcOrd="0" destOrd="0" parTransId="{B8C293C1-3711-4561-BCCF-CCF1762B2D70}" sibTransId="{66D19CA0-8CB3-404F-A308-7E6ACF05DE82}"/>
    <dgm:cxn modelId="{3272DF62-9729-4C6B-BCE5-91C022D71740}" type="presOf" srcId="{2814B3E2-6B00-4B67-852A-21FFE6A63400}" destId="{38F265D4-C168-4B93-81F0-8D73E81A0B2C}" srcOrd="1" destOrd="0" presId="urn:microsoft.com/office/officeart/2005/8/layout/orgChart1"/>
    <dgm:cxn modelId="{6BB8E5EE-6987-4954-8D57-EE92F904BA8B}" type="presOf" srcId="{9B318900-9BAA-4F27-B2F8-F4DA14C58B57}" destId="{0F11B4C5-E82D-4D3D-816E-93608F543F35}" srcOrd="0" destOrd="0" presId="urn:microsoft.com/office/officeart/2005/8/layout/orgChart1"/>
    <dgm:cxn modelId="{1867CE22-7580-4013-B05B-F4E3099279D8}" type="presOf" srcId="{E3235498-CE14-49EE-8933-D393F288FDA0}" destId="{0BA71B8C-01F6-46C5-8474-C9E19F848379}" srcOrd="0" destOrd="0" presId="urn:microsoft.com/office/officeart/2005/8/layout/orgChart1"/>
    <dgm:cxn modelId="{65D0D557-6918-4381-827A-2106F389E6D1}" type="presOf" srcId="{76AD253D-D361-44D4-8586-A18C537ADBE2}" destId="{3F0B4578-E988-4C11-84F9-B4487F9AF7BA}" srcOrd="0" destOrd="0" presId="urn:microsoft.com/office/officeart/2005/8/layout/orgChart1"/>
    <dgm:cxn modelId="{A2E705B2-ABA1-4246-A825-A0908C486AE2}" srcId="{58C8A070-64ED-41D0-8CD0-4AE5AA7F387F}" destId="{B4A6B9E3-0626-4659-9CFE-243094EDCE76}" srcOrd="3" destOrd="0" parTransId="{1B7C25AB-1E00-436F-9A67-C5CA4C0E7449}" sibTransId="{735920E2-6A55-432E-B25B-F895F5E86ADB}"/>
    <dgm:cxn modelId="{FBB07282-66AC-4D70-9EF5-9C04A20DBD94}" type="presOf" srcId="{5A7202DD-CF55-466F-9B3C-E0403969817D}" destId="{B5E3D219-9530-4C51-B8F7-1E38DF4A2734}" srcOrd="1" destOrd="0" presId="urn:microsoft.com/office/officeart/2005/8/layout/orgChart1"/>
    <dgm:cxn modelId="{A00EF447-78BE-452A-888E-7AE73EC36015}" srcId="{5FEBBD82-C653-4FD7-A75B-35210F5D3A9C}" destId="{5F0B6173-3788-4DB7-9AD6-383B35E52CB0}" srcOrd="0" destOrd="0" parTransId="{81A57204-E947-4249-A51B-1525252ED560}" sibTransId="{8273432D-DF29-4DCD-8850-BFC59CBD1829}"/>
    <dgm:cxn modelId="{4325029B-DE92-4F30-BC24-35F7FE7E0986}" type="presOf" srcId="{1B7C25AB-1E00-436F-9A67-C5CA4C0E7449}" destId="{3EC8B3C7-EE64-486B-9F95-EB2A97E8FB6A}" srcOrd="0" destOrd="0" presId="urn:microsoft.com/office/officeart/2005/8/layout/orgChart1"/>
    <dgm:cxn modelId="{8D79CBEA-CE6C-4747-8B72-59A50A647FCA}" type="presOf" srcId="{439487F2-E57E-4917-93CB-994ED615C7AC}" destId="{44E13251-A719-4BCB-9929-D6F2C3F7958B}" srcOrd="0" destOrd="0" presId="urn:microsoft.com/office/officeart/2005/8/layout/orgChart1"/>
    <dgm:cxn modelId="{2B2D9981-1F79-4202-BBC1-51ABB215E520}" srcId="{5FEBBD82-C653-4FD7-A75B-35210F5D3A9C}" destId="{439487F2-E57E-4917-93CB-994ED615C7AC}" srcOrd="1" destOrd="0" parTransId="{79BC1F17-0916-493C-B024-A28EC6050F7C}" sibTransId="{417D8ECB-193B-4DAC-9E44-E727DE6B0A9F}"/>
    <dgm:cxn modelId="{7FAC5A67-AAE0-47C7-AE62-627A3061FBE9}" type="presOf" srcId="{0DB2C9C1-4FFF-4CCE-9CAF-C7AAE60AF9E9}" destId="{066A4C50-B808-4781-A915-B3FBCB0B2AAE}" srcOrd="0" destOrd="0" presId="urn:microsoft.com/office/officeart/2005/8/layout/orgChart1"/>
    <dgm:cxn modelId="{E5A54725-DBDC-44C9-A1EF-929A1E2B42DF}" type="presOf" srcId="{E156F7A1-AA3C-4204-A017-FC7C7E6A4E1C}" destId="{EB41BF26-6C7F-451E-84F6-B2AAA8CB26BA}" srcOrd="0" destOrd="0" presId="urn:microsoft.com/office/officeart/2005/8/layout/orgChart1"/>
    <dgm:cxn modelId="{516BE39F-72B5-437D-AF95-F9C75D172852}" type="presOf" srcId="{B4A6B9E3-0626-4659-9CFE-243094EDCE76}" destId="{2E2C96BC-BAEF-4776-AC8F-020262E587AA}" srcOrd="0" destOrd="0" presId="urn:microsoft.com/office/officeart/2005/8/layout/orgChart1"/>
    <dgm:cxn modelId="{4D3A9BE1-6AE9-4214-913A-61A8EC05C44B}" type="presOf" srcId="{E156F7A1-AA3C-4204-A017-FC7C7E6A4E1C}" destId="{E86ADDFC-AACE-409D-BA3A-C551AA154E4B}" srcOrd="1" destOrd="0" presId="urn:microsoft.com/office/officeart/2005/8/layout/orgChart1"/>
    <dgm:cxn modelId="{A0BF0B33-7D82-44BE-A1C9-4920BD71D683}" type="presOf" srcId="{D12AFD0D-F7A9-48E7-8903-A8B4424E9183}" destId="{99B88F3B-572F-458A-8064-8761131EB0DD}" srcOrd="1" destOrd="0" presId="urn:microsoft.com/office/officeart/2005/8/layout/orgChart1"/>
    <dgm:cxn modelId="{24BE927F-6132-464B-A82A-D9A432701AA8}" type="presOf" srcId="{C9DD0B99-0388-4605-B5F4-0BD34408AB19}" destId="{35E95234-1B6A-4EF3-AC45-6F6CEB5D15C0}" srcOrd="0" destOrd="0" presId="urn:microsoft.com/office/officeart/2005/8/layout/orgChart1"/>
    <dgm:cxn modelId="{3CE6330D-0950-4BE0-9983-872907B8BE65}" type="presOf" srcId="{30F91CBC-AF9A-491C-9EBE-5440FA83C919}" destId="{23E7B615-D5D5-4363-AB1D-51FA82DDBBC0}" srcOrd="0" destOrd="0" presId="urn:microsoft.com/office/officeart/2005/8/layout/orgChart1"/>
    <dgm:cxn modelId="{2124DC53-A0C3-43A5-AFF3-5465E3A3D83E}" srcId="{9F15F8C8-F035-422F-A111-05D9E820D26D}" destId="{75BB29E1-B504-4D22-BA54-164C32C990DB}" srcOrd="2" destOrd="0" parTransId="{CBD3FB4D-F38B-4675-8A55-003DB264B875}" sibTransId="{46D0EBDD-64E3-4CE5-B606-CDC6DAD83AB3}"/>
    <dgm:cxn modelId="{FF6F8DEC-E159-4070-ADC9-CD0606E56C35}" type="presOf" srcId="{8F1EF22C-DD57-4B05-93D7-507C1FA397CA}" destId="{0E8867F1-6505-44CC-AAB1-FB1B348E8065}" srcOrd="0" destOrd="0" presId="urn:microsoft.com/office/officeart/2005/8/layout/orgChart1"/>
    <dgm:cxn modelId="{225E46A3-CD49-4F99-B90D-AB80D1EA0589}" srcId="{4F843392-2D67-4739-828E-268A639EA9AD}" destId="{1824CF1C-91C2-4F84-BDA2-1F66E152F6C2}" srcOrd="3" destOrd="0" parTransId="{6A6CE943-3451-449F-A761-1D0E6175A41F}" sibTransId="{5A744430-7CC3-480E-8C9B-1A0D7BF4036D}"/>
    <dgm:cxn modelId="{7E655955-184E-48C1-9375-8797404A7272}" type="presOf" srcId="{30895186-E8C1-428F-BACB-C7B03A323748}" destId="{3E4A7879-67E5-4EED-9C91-8E64B07281FE}" srcOrd="0" destOrd="0" presId="urn:microsoft.com/office/officeart/2005/8/layout/orgChart1"/>
    <dgm:cxn modelId="{960405E8-0D0C-4730-9722-8FC5BED33194}" type="presOf" srcId="{CC197259-98A8-44BB-95F9-D6F0AAC40753}" destId="{292484AB-130B-4ABD-BA30-14C6714CB528}" srcOrd="0" destOrd="0" presId="urn:microsoft.com/office/officeart/2005/8/layout/orgChart1"/>
    <dgm:cxn modelId="{24659E54-409D-47BF-94CD-E7005A34F5E4}" srcId="{58C8A070-64ED-41D0-8CD0-4AE5AA7F387F}" destId="{E156F7A1-AA3C-4204-A017-FC7C7E6A4E1C}" srcOrd="1" destOrd="0" parTransId="{1022D22F-E2D7-4E0A-8CC6-26778F3046D0}" sibTransId="{8B84B732-C272-4439-9C89-AA577D883A1E}"/>
    <dgm:cxn modelId="{6B2ACCBD-4C75-4B62-80B9-1220D83DBE0E}" type="presOf" srcId="{A09108E0-F0A5-4457-B9CE-99CD2A7B1498}" destId="{8012E255-1ED7-46E3-BEAD-809DA9D058A2}" srcOrd="1" destOrd="0" presId="urn:microsoft.com/office/officeart/2005/8/layout/orgChart1"/>
    <dgm:cxn modelId="{06EC7C08-31E7-41D1-B62E-3ECC9EE0FF79}" srcId="{6AA4DB69-DB1B-4CE4-8B51-5CEAB32366E3}" destId="{F0BAD5E3-CCDA-4C52-821C-8B80BEDB1918}" srcOrd="2" destOrd="0" parTransId="{21581B6E-257B-4AB3-A716-B91DF1013848}" sibTransId="{03C10EFF-86C9-49B9-9F68-F688FA0613D8}"/>
    <dgm:cxn modelId="{C5C0776E-ED3F-4C75-8057-9A6244AEFD23}" type="presOf" srcId="{6D7DD5B5-7DA8-4F53-9FCF-3E93760E118C}" destId="{F53EAF9F-A8C5-4DFC-9587-F4F8CAFB31B9}" srcOrd="1" destOrd="0" presId="urn:microsoft.com/office/officeart/2005/8/layout/orgChart1"/>
    <dgm:cxn modelId="{5885390B-AA45-4DA6-AEB3-74E5B5F1A71A}" type="presOf" srcId="{8C7FE872-11A9-4AB9-A44E-F0C26D46CB1D}" destId="{3F3A57D6-00AA-4B0E-85B7-4F159D01A659}" srcOrd="0" destOrd="0" presId="urn:microsoft.com/office/officeart/2005/8/layout/orgChart1"/>
    <dgm:cxn modelId="{587983C3-0C0E-423C-BF7F-71ADB5487455}" type="presOf" srcId="{06311DFC-601E-439F-BBA9-D18F3FFF4824}" destId="{B0D568FC-DB4B-4CA3-A0ED-EB412EE13FA9}" srcOrd="0" destOrd="0" presId="urn:microsoft.com/office/officeart/2005/8/layout/orgChart1"/>
    <dgm:cxn modelId="{E2BF576C-48FC-440E-B528-7AB0F1888D8D}" type="presOf" srcId="{F29B91B0-D133-4E2B-9ECA-8B3A20F665FD}" destId="{1D5E5FB7-3393-4502-81D2-E30EE182C6C6}" srcOrd="1" destOrd="0" presId="urn:microsoft.com/office/officeart/2005/8/layout/orgChart1"/>
    <dgm:cxn modelId="{D422767C-E687-4D35-97C6-075B70F8BB3A}" type="presOf" srcId="{A61F587D-9D36-4A75-B210-4E25ABCA5255}" destId="{014267E8-F9A9-4189-B5B2-265A0C55F3AB}" srcOrd="0" destOrd="0" presId="urn:microsoft.com/office/officeart/2005/8/layout/orgChart1"/>
    <dgm:cxn modelId="{CDFF6FE7-A38F-4558-8CBF-014A96118D74}" type="presOf" srcId="{BDF61C09-E912-418B-8CD6-DB71B6E46101}" destId="{EAA41481-1DF0-4B3E-8A78-51F0CA955BCF}" srcOrd="0" destOrd="0" presId="urn:microsoft.com/office/officeart/2005/8/layout/orgChart1"/>
    <dgm:cxn modelId="{BC68487C-A479-4E53-9992-3CA156C65C86}" type="presOf" srcId="{933D1C6D-4B7B-49C0-9450-0156B3BD0575}" destId="{97AB3781-5FBB-4064-A124-AC258C45DDFE}" srcOrd="0" destOrd="0" presId="urn:microsoft.com/office/officeart/2005/8/layout/orgChart1"/>
    <dgm:cxn modelId="{E26E2D6B-F44D-44B1-93A7-BF7CE9464051}" type="presOf" srcId="{557C9E81-5BD4-41D0-9F20-779DB058BFBF}" destId="{C8610CCF-7CA7-43EE-91A2-2EBC0358ECBD}" srcOrd="0" destOrd="0" presId="urn:microsoft.com/office/officeart/2005/8/layout/orgChart1"/>
    <dgm:cxn modelId="{98B49132-0357-4FCC-9D5D-931FE412D9C2}" type="presOf" srcId="{FA496E6C-45E3-4BE1-8EBD-CADB7C79EA65}" destId="{CE0BDC82-96FF-4765-A610-428E44AC1AE6}" srcOrd="0" destOrd="0" presId="urn:microsoft.com/office/officeart/2005/8/layout/orgChart1"/>
    <dgm:cxn modelId="{C3E48970-BA03-4194-846D-9B5DAF9F40DC}" type="presOf" srcId="{A21BA334-FBF7-41A7-8C77-2FD060837533}" destId="{BD3714ED-8C81-43D2-B255-9C3FBCF0F61A}" srcOrd="0" destOrd="0" presId="urn:microsoft.com/office/officeart/2005/8/layout/orgChart1"/>
    <dgm:cxn modelId="{D3FED355-8714-482C-A523-148954346F32}" type="presOf" srcId="{32B8CC0E-0693-40D7-A73C-3E1334E1A2DC}" destId="{12F6F6C4-CD72-4B90-8ED1-39B03985DEB3}" srcOrd="1" destOrd="0" presId="urn:microsoft.com/office/officeart/2005/8/layout/orgChart1"/>
    <dgm:cxn modelId="{7640B033-C2B1-4A59-88B2-4BCF7068C10F}" srcId="{FFFD7D3E-5947-4FCB-A242-3BCDC0F98533}" destId="{D12AFD0D-F7A9-48E7-8903-A8B4424E9183}" srcOrd="0" destOrd="0" parTransId="{DF104136-D20C-452C-8086-68118B60236A}" sibTransId="{B9CD80AC-ED72-4A0A-AA50-BA646D196CA2}"/>
    <dgm:cxn modelId="{717CB4AF-B153-4992-8E32-4BD4F3D8F3C1}" type="presOf" srcId="{21581B6E-257B-4AB3-A716-B91DF1013848}" destId="{FE77B367-F2BA-4B64-BD85-CC973A17B28C}" srcOrd="0" destOrd="0" presId="urn:microsoft.com/office/officeart/2005/8/layout/orgChart1"/>
    <dgm:cxn modelId="{74AA46BE-6D06-4D21-9765-5FCB992C6F34}" type="presOf" srcId="{A2A25B54-1DD9-40F1-BF8C-968C4AD12526}" destId="{E155A788-E70A-4A31-AF83-D21F91B6F4BE}" srcOrd="0" destOrd="0" presId="urn:microsoft.com/office/officeart/2005/8/layout/orgChart1"/>
    <dgm:cxn modelId="{1FF4CE9B-03CA-437A-8CA1-90E5B981BBF2}" srcId="{F29B91B0-D133-4E2B-9ECA-8B3A20F665FD}" destId="{AF76E14A-2CB2-449B-8569-69FACBBE4375}" srcOrd="3" destOrd="0" parTransId="{A61F587D-9D36-4A75-B210-4E25ABCA5255}" sibTransId="{EB97B10F-2034-4903-9010-0013142E5C97}"/>
    <dgm:cxn modelId="{42496EFA-CAAE-4726-B357-8472AF35A906}" type="presOf" srcId="{9F15F8C8-F035-422F-A111-05D9E820D26D}" destId="{53665B37-ABDD-4C9F-B5AF-5392EC8FA6DE}" srcOrd="0" destOrd="0" presId="urn:microsoft.com/office/officeart/2005/8/layout/orgChart1"/>
    <dgm:cxn modelId="{40B4B36B-AEDC-47E1-A4B7-392EC37E94C4}" type="presOf" srcId="{B803AC17-54BE-4A83-A8F4-C899109E990D}" destId="{C51C31C0-ACF3-4BF8-A4F4-BF7AAAB26B53}" srcOrd="0" destOrd="0" presId="urn:microsoft.com/office/officeart/2005/8/layout/orgChart1"/>
    <dgm:cxn modelId="{DAAC483F-F104-4B85-A80D-939B74260EFC}" type="presOf" srcId="{30F91CBC-AF9A-491C-9EBE-5440FA83C919}" destId="{66CD409B-6AAB-4B17-99AE-E229B5F6BC01}" srcOrd="1" destOrd="0" presId="urn:microsoft.com/office/officeart/2005/8/layout/orgChart1"/>
    <dgm:cxn modelId="{2A2B0AF3-A2CE-48A2-8E9A-7CB81B5D5865}" type="presOf" srcId="{9B318900-9BAA-4F27-B2F8-F4DA14C58B57}" destId="{B6823ACD-EAFB-4F92-B095-1708735317DA}" srcOrd="1" destOrd="0" presId="urn:microsoft.com/office/officeart/2005/8/layout/orgChart1"/>
    <dgm:cxn modelId="{78D3452A-DEEB-4768-A65A-D42C482BAA1C}" type="presOf" srcId="{E3B17A90-E79C-44C0-902A-513850BFD8DD}" destId="{122D25B3-B96E-46D0-9A98-AE3A7266A782}" srcOrd="0" destOrd="0" presId="urn:microsoft.com/office/officeart/2005/8/layout/orgChart1"/>
    <dgm:cxn modelId="{E9FE59A0-30DB-4D6C-9291-A1B73C8E2A2E}" srcId="{4F843392-2D67-4739-828E-268A639EA9AD}" destId="{2422DB51-93FB-4525-81BC-22336A3CA4CC}" srcOrd="4" destOrd="0" parTransId="{048FC351-8B17-43EB-BA15-910940EE3163}" sibTransId="{4EB6DCBB-FC93-4326-9800-68CBA208A433}"/>
    <dgm:cxn modelId="{345279BB-39FF-4BF3-B324-41B6E2F471BA}" type="presOf" srcId="{7C87B172-1455-4386-AAF1-E42D868CBA97}" destId="{37825E37-4F6E-487B-8526-BEE819660A82}" srcOrd="0" destOrd="0" presId="urn:microsoft.com/office/officeart/2005/8/layout/orgChart1"/>
    <dgm:cxn modelId="{6A5FCC37-CCEC-440C-BABC-5AC682539F53}" type="presOf" srcId="{549A7B39-7A7D-4FC1-A112-FE3F1BCEE803}" destId="{228884BB-76A1-44DE-999A-1C10526A8CCD}" srcOrd="0" destOrd="0" presId="urn:microsoft.com/office/officeart/2005/8/layout/orgChart1"/>
    <dgm:cxn modelId="{743D8F8A-CED0-41EC-92BB-E69399E317CF}" type="presOf" srcId="{A618EC9B-71D3-469B-98D3-F7B8FB4CA1A9}" destId="{D406FED5-247F-43B5-B0CB-8CE2309E5315}" srcOrd="0" destOrd="0" presId="urn:microsoft.com/office/officeart/2005/8/layout/orgChart1"/>
    <dgm:cxn modelId="{79D702F9-E320-44F9-BC77-84CD6BA53D18}" type="presOf" srcId="{F9240964-8A27-4C9C-B5C8-1FFCBEBB48FD}" destId="{202AF9D6-6735-4D4F-8C65-4C860FA502A5}" srcOrd="1" destOrd="0" presId="urn:microsoft.com/office/officeart/2005/8/layout/orgChart1"/>
    <dgm:cxn modelId="{FBD181C4-7FCB-4350-9F98-425E383A8727}" srcId="{D12AFD0D-F7A9-48E7-8903-A8B4424E9183}" destId="{FA677C5E-56A9-4A0D-AE9D-D694EA3B6F33}" srcOrd="0" destOrd="0" parTransId="{646A41F6-9FCA-4F3E-A4AA-8ECB62A6AFC6}" sibTransId="{742798D0-3B42-4107-A55F-EBA04799B95E}"/>
    <dgm:cxn modelId="{DC1E0FDD-305B-453F-AE76-683BF9B1014A}" srcId="{F9240964-8A27-4C9C-B5C8-1FFCBEBB48FD}" destId="{7C6B8DF2-A2C1-4687-BFBD-A727C953E70A}" srcOrd="5" destOrd="0" parTransId="{CC197259-98A8-44BB-95F9-D6F0AAC40753}" sibTransId="{079832CC-9593-42EB-B80D-338F715F7BBA}"/>
    <dgm:cxn modelId="{52CC25DF-15A3-46E5-ABBD-004BE105811A}" srcId="{5FEBBD82-C653-4FD7-A75B-35210F5D3A9C}" destId="{0F1A52CA-1BA8-4F3A-95C5-95BE3BC16F16}" srcOrd="4" destOrd="0" parTransId="{EF01ACB8-4B92-41BB-871A-D89543C8520D}" sibTransId="{B6C44DC1-B11F-44B9-B846-DF06D5242B9A}"/>
    <dgm:cxn modelId="{F65E7A21-0B0E-4878-8FA9-881F52B46922}" type="presOf" srcId="{98AC85B2-3D5F-4A81-9EAD-0D80D225E24F}" destId="{DEC34416-6F37-4340-99B8-ABF2155D1947}" srcOrd="0" destOrd="0" presId="urn:microsoft.com/office/officeart/2005/8/layout/orgChart1"/>
    <dgm:cxn modelId="{E03D12A2-C27D-4831-8E23-788C5F0FD901}" type="presOf" srcId="{5A7202DD-CF55-466F-9B3C-E0403969817D}" destId="{4F226233-492C-4965-92ED-14A1BB382C8B}" srcOrd="0" destOrd="0" presId="urn:microsoft.com/office/officeart/2005/8/layout/orgChart1"/>
    <dgm:cxn modelId="{6AB20109-D5C1-4A82-952A-3055B721D008}" srcId="{D12AFD0D-F7A9-48E7-8903-A8B4424E9183}" destId="{549A7B39-7A7D-4FC1-A112-FE3F1BCEE803}" srcOrd="1" destOrd="0" parTransId="{54EE1740-D1F7-4024-A2EC-B19E1B042023}" sibTransId="{23BBAF1D-E562-4EAE-8558-F9D94008FEDD}"/>
    <dgm:cxn modelId="{09C24CE5-D0DF-4E1A-B858-F46A913C7390}" type="presOf" srcId="{3126A661-BB1F-4DFD-9D5C-1A060EBAECB9}" destId="{EF4C44DC-EB03-410F-BC88-83A66DA8A548}" srcOrd="1" destOrd="0" presId="urn:microsoft.com/office/officeart/2005/8/layout/orgChart1"/>
    <dgm:cxn modelId="{E039D2C5-CB8C-4786-90B1-A87BC23CE8D4}" srcId="{F9240964-8A27-4C9C-B5C8-1FFCBEBB48FD}" destId="{893BA573-E201-4AA6-B8EF-65305B561BF6}" srcOrd="1" destOrd="0" parTransId="{8D322B71-AA46-4C37-9532-6FD14337F086}" sibTransId="{A0853E65-5173-45C2-BBA2-888F7964E98F}"/>
    <dgm:cxn modelId="{DED61D97-3729-4AF4-973B-F2E4E596ED19}" type="presOf" srcId="{1F850B2C-CA0A-4F10-9CDE-ADFA940B5DEB}" destId="{316D24AA-A124-45EF-A44A-73322B0159C5}" srcOrd="0" destOrd="0" presId="urn:microsoft.com/office/officeart/2005/8/layout/orgChart1"/>
    <dgm:cxn modelId="{AD96E5F8-1428-407A-9F71-77981F82DEC1}" type="presOf" srcId="{93021662-40A0-4F69-87D2-70637E0B11D0}" destId="{C3903900-0089-4A8E-872D-4975F98995DF}" srcOrd="0" destOrd="0" presId="urn:microsoft.com/office/officeart/2005/8/layout/orgChart1"/>
    <dgm:cxn modelId="{FFF62593-E2F0-4BF3-8987-8A59B1864816}" srcId="{F9240964-8A27-4C9C-B5C8-1FFCBEBB48FD}" destId="{1F850B2C-CA0A-4F10-9CDE-ADFA940B5DEB}" srcOrd="14" destOrd="0" parTransId="{940D0E22-BF50-4FA4-9425-9EB46675E9EC}" sibTransId="{56FCB419-7520-4F66-A1A6-E413513ECE23}"/>
    <dgm:cxn modelId="{9F1D7485-37F8-4DD0-8235-425B6455F917}" type="presOf" srcId="{C76BC157-6F97-446F-AF03-12A46B386F44}" destId="{2EA42052-E23E-4F33-9F79-C4ECC7D7252D}" srcOrd="1" destOrd="0" presId="urn:microsoft.com/office/officeart/2005/8/layout/orgChart1"/>
    <dgm:cxn modelId="{606D3B3D-E5F4-4F77-B8F6-76A12F10BDEC}" srcId="{4F843392-2D67-4739-828E-268A639EA9AD}" destId="{C6EC476E-565D-4193-ADE5-DEF37FC1CCF4}" srcOrd="6" destOrd="0" parTransId="{FDE43BAC-4831-49BB-AE28-71465BF462B8}" sibTransId="{93C9FC1F-0E70-43C6-867D-15A14BC51BBB}"/>
    <dgm:cxn modelId="{73937D5B-32ED-44E8-B085-762231C7E127}" type="presOf" srcId="{4F843392-2D67-4739-828E-268A639EA9AD}" destId="{8CD7A084-A5D2-406B-9D22-C8FEE8B7B1C5}" srcOrd="0" destOrd="0" presId="urn:microsoft.com/office/officeart/2005/8/layout/orgChart1"/>
    <dgm:cxn modelId="{281F5D08-59B3-442C-9BA1-535B9AF22803}" type="presOf" srcId="{DE141932-11C7-48AA-9614-93C7FF63588C}" destId="{F448E4ED-FB3A-4D13-8415-7B803E4AE0F2}" srcOrd="0" destOrd="0" presId="urn:microsoft.com/office/officeart/2005/8/layout/orgChart1"/>
    <dgm:cxn modelId="{6F70BF56-172A-4446-947B-BAF381B126BE}" type="presOf" srcId="{836E2BAB-8B22-4794-AD4D-AF41C2BBF43D}" destId="{86E15198-9BC5-4336-9D3B-928AEA057E02}" srcOrd="0" destOrd="0" presId="urn:microsoft.com/office/officeart/2005/8/layout/orgChart1"/>
    <dgm:cxn modelId="{19AD5E3E-760D-49FE-A3E8-85D377C5A373}" srcId="{F9240964-8A27-4C9C-B5C8-1FFCBEBB48FD}" destId="{8CDFD22A-FA30-486F-B86D-9E97A84999FE}" srcOrd="9" destOrd="0" parTransId="{6EED4998-EE23-4BD3-8015-1C0E706E8916}" sibTransId="{E84A3810-7DFC-40A4-AB73-B7FFB4EE2A5C}"/>
    <dgm:cxn modelId="{7DAA0174-EC4E-4542-BD25-34F337729D57}" type="presOf" srcId="{FFFD7D3E-5947-4FCB-A242-3BCDC0F98533}" destId="{EC314CB7-BD88-488F-9CE4-E54F841C6312}" srcOrd="1" destOrd="0" presId="urn:microsoft.com/office/officeart/2005/8/layout/orgChart1"/>
    <dgm:cxn modelId="{20B6F736-AEBE-46DA-98E3-34711980624A}" type="presOf" srcId="{C6EC476E-565D-4193-ADE5-DEF37FC1CCF4}" destId="{2EFE2E46-E9B2-4D22-A0AD-6A9F9C1A1A9D}" srcOrd="1" destOrd="0" presId="urn:microsoft.com/office/officeart/2005/8/layout/orgChart1"/>
    <dgm:cxn modelId="{0956BC37-32E7-41B6-913D-B9B5AA495A97}" srcId="{F9240964-8A27-4C9C-B5C8-1FFCBEBB48FD}" destId="{B97AC41C-FF4E-4D74-A422-16B73C986D0D}" srcOrd="12" destOrd="0" parTransId="{A2A25B54-1DD9-40F1-BF8C-968C4AD12526}" sibTransId="{971B6D3A-1066-46C9-8684-6F65F434411B}"/>
    <dgm:cxn modelId="{B21F1CBB-81F2-4941-8448-9136439877A9}" type="presOf" srcId="{7395DB86-93DC-4016-829D-731F25EAEF24}" destId="{2A4F8ECD-9BA5-4408-ABFE-67F0BFE673EB}" srcOrd="0" destOrd="0" presId="urn:microsoft.com/office/officeart/2005/8/layout/orgChart1"/>
    <dgm:cxn modelId="{FB15DDC6-EC46-4369-8903-7F8872E3480D}" srcId="{F9240964-8A27-4C9C-B5C8-1FFCBEBB48FD}" destId="{01531A76-EC4A-406E-866A-6253FAE2E055}" srcOrd="4" destOrd="0" parTransId="{22B65D79-7040-453F-9556-103D4F4AB7BC}" sibTransId="{F4E1BFCE-F6DB-46E4-8894-256F85C749FB}"/>
    <dgm:cxn modelId="{E545FBE3-3D94-4F93-B986-478387338C29}" type="presOf" srcId="{78E5C782-FE95-48EE-855F-EAA53325A516}" destId="{975A6245-DE4B-4C39-9D4D-CFA48958E1C1}" srcOrd="0" destOrd="0" presId="urn:microsoft.com/office/officeart/2005/8/layout/orgChart1"/>
    <dgm:cxn modelId="{5AA103CC-576F-44DB-AB69-3E662221D41B}" type="presOf" srcId="{A1EEE350-CE83-4E1A-B9C1-780A43037EFD}" destId="{E559537C-D8ED-4794-858D-17E64B72DAA8}" srcOrd="0" destOrd="0" presId="urn:microsoft.com/office/officeart/2005/8/layout/orgChart1"/>
    <dgm:cxn modelId="{1EDBF7F7-A534-4906-998D-38B1EEB321D9}" type="presOf" srcId="{20E278F2-7F17-43D2-BEA0-C455BD827B3B}" destId="{9F743BA2-E5D0-4B2D-90DB-D103132D988D}" srcOrd="1" destOrd="0" presId="urn:microsoft.com/office/officeart/2005/8/layout/orgChart1"/>
    <dgm:cxn modelId="{A0F46924-97A3-4D50-AED9-C9E2B3779AC4}" srcId="{58C8A070-64ED-41D0-8CD0-4AE5AA7F387F}" destId="{3629A450-84BB-4016-9F6B-2CE74889A771}" srcOrd="6" destOrd="0" parTransId="{B6519621-6564-4BE7-9394-3309BDD87D88}" sibTransId="{5D57B393-1AA2-439C-8D08-9F0F2564C50F}"/>
    <dgm:cxn modelId="{932136DE-2549-4A0B-B485-430A4DCB6DA1}" srcId="{FFFD7D3E-5947-4FCB-A242-3BCDC0F98533}" destId="{58C8A070-64ED-41D0-8CD0-4AE5AA7F387F}" srcOrd="5" destOrd="0" parTransId="{88FDA5D7-2EE9-475B-B6FE-CC24DDD187C8}" sibTransId="{76A51FEE-B1F8-4B86-8187-BA5607ED70AE}"/>
    <dgm:cxn modelId="{2F8ED234-1DF3-46AF-AC2E-EC751A48E360}" type="presOf" srcId="{F9240964-8A27-4C9C-B5C8-1FFCBEBB48FD}" destId="{DBDDB441-5648-4CC2-A006-3EA6CA797059}" srcOrd="0" destOrd="0" presId="urn:microsoft.com/office/officeart/2005/8/layout/orgChart1"/>
    <dgm:cxn modelId="{E62774B8-8A51-49A9-A760-32F41383933F}" srcId="{933D1C6D-4B7B-49C0-9450-0156B3BD0575}" destId="{DE141932-11C7-48AA-9614-93C7FF63588C}" srcOrd="5" destOrd="0" parTransId="{F8BE84BA-8460-42B2-BBE4-D4D2A94AFE77}" sibTransId="{9FA15BD5-6875-42C1-B758-864FDB157BB1}"/>
    <dgm:cxn modelId="{200374DD-42D7-44FF-856A-18CC9B17C0B8}" type="presOf" srcId="{FFFD7D3E-5947-4FCB-A242-3BCDC0F98533}" destId="{3BCB18FE-7B19-47E0-A91A-AF0C3553E13C}" srcOrd="0" destOrd="0" presId="urn:microsoft.com/office/officeart/2005/8/layout/orgChart1"/>
    <dgm:cxn modelId="{A71113C9-B2E3-4542-9776-954A07D23342}" srcId="{9F15F8C8-F035-422F-A111-05D9E820D26D}" destId="{A1EEE350-CE83-4E1A-B9C1-780A43037EFD}" srcOrd="1" destOrd="0" parTransId="{E3B17A90-E79C-44C0-902A-513850BFD8DD}" sibTransId="{631E4CBD-0941-4033-9C41-6F95812F570C}"/>
    <dgm:cxn modelId="{A66AA4DC-D202-4BB7-8971-8A00DCF375DD}" type="presOf" srcId="{F0BAD5E3-CCDA-4C52-821C-8B80BEDB1918}" destId="{C312A23A-5565-447C-88AB-328E142AFEAC}" srcOrd="0" destOrd="0" presId="urn:microsoft.com/office/officeart/2005/8/layout/orgChart1"/>
    <dgm:cxn modelId="{0ABADD0D-3DC1-42D1-8E39-D1A9E085D0F9}" type="presOf" srcId="{C7FD07D4-0FBF-47EC-8A0B-4BCF25F0895B}" destId="{05019BAF-AE42-449B-979D-B1DB93A5E829}" srcOrd="0" destOrd="0" presId="urn:microsoft.com/office/officeart/2005/8/layout/orgChart1"/>
    <dgm:cxn modelId="{C7E1C374-085A-46FC-AC1B-1F57B9B627BD}" type="presOf" srcId="{940D0E22-BF50-4FA4-9425-9EB46675E9EC}" destId="{7DE7047E-8E44-4FC6-A22A-CBD1F6231369}" srcOrd="0" destOrd="0" presId="urn:microsoft.com/office/officeart/2005/8/layout/orgChart1"/>
    <dgm:cxn modelId="{87731AF6-CD78-4FE8-851F-F2B4397239BA}" type="presOf" srcId="{B8C293C1-3711-4561-BCCF-CCF1762B2D70}" destId="{D2A2E12B-562D-4175-AB2E-8D4E2AA415A8}" srcOrd="0" destOrd="0" presId="urn:microsoft.com/office/officeart/2005/8/layout/orgChart1"/>
    <dgm:cxn modelId="{3B04B8F5-C422-4A4E-883E-494CCB0753BA}" srcId="{58C8A070-64ED-41D0-8CD0-4AE5AA7F387F}" destId="{8B574EA8-56B9-49B2-9FE1-99BF1DEA97EE}" srcOrd="4" destOrd="0" parTransId="{7395DB86-93DC-4016-829D-731F25EAEF24}" sibTransId="{FBE2F9A4-D88E-44EB-A83A-88D97D3B09CA}"/>
    <dgm:cxn modelId="{B426E808-5E57-4100-9DF0-6BEB45670742}" srcId="{58C8A070-64ED-41D0-8CD0-4AE5AA7F387F}" destId="{4B6781F1-78DF-4FAB-9813-1E4E87BB268A}" srcOrd="0" destOrd="0" parTransId="{B803AC17-54BE-4A83-A8F4-C899109E990D}" sibTransId="{DD2640D5-64FE-40C6-AAC6-75EEA517C662}"/>
    <dgm:cxn modelId="{3893E1DB-E672-44C1-9402-909F48146380}" type="presOf" srcId="{36075F0A-9340-4704-9D8A-78CD6236E6F9}" destId="{E2DDE62A-96C8-4AEE-A881-CE0CE1CDB70D}" srcOrd="0" destOrd="0" presId="urn:microsoft.com/office/officeart/2005/8/layout/orgChart1"/>
    <dgm:cxn modelId="{9A31BF41-8368-45AD-9FC8-7A56BE0E48DA}" srcId="{0DB2C9C1-4FFF-4CCE-9CAF-C7AAE60AF9E9}" destId="{FFFD7D3E-5947-4FCB-A242-3BCDC0F98533}" srcOrd="0" destOrd="0" parTransId="{A9B968F7-9CAF-418B-8A25-30047954D6AD}" sibTransId="{60F9B848-772B-4FDC-ADDC-FC8A8D24C535}"/>
    <dgm:cxn modelId="{66374203-0445-4DDA-B1F4-DA550571F9D9}" type="presOf" srcId="{4B6781F1-78DF-4FAB-9813-1E4E87BB268A}" destId="{E91796EB-035F-4119-8A8F-E850515AE34F}" srcOrd="0" destOrd="0" presId="urn:microsoft.com/office/officeart/2005/8/layout/orgChart1"/>
    <dgm:cxn modelId="{9F5473D7-EC74-4329-88C9-A9685C844CBA}" type="presOf" srcId="{8B574EA8-56B9-49B2-9FE1-99BF1DEA97EE}" destId="{3C4586D3-35EF-4BAA-B481-E5B5B392243A}" srcOrd="0" destOrd="0" presId="urn:microsoft.com/office/officeart/2005/8/layout/orgChart1"/>
    <dgm:cxn modelId="{7CE93BEA-7A63-4381-A930-553071EE634C}" type="presOf" srcId="{A1EEE350-CE83-4E1A-B9C1-780A43037EFD}" destId="{4EBEBF55-1CDB-4595-9F98-0FF747C76E4C}" srcOrd="1" destOrd="0" presId="urn:microsoft.com/office/officeart/2005/8/layout/orgChart1"/>
    <dgm:cxn modelId="{E65ABC7F-3477-4DF2-928B-2AC05F649B13}" type="presOf" srcId="{D8B0B0EC-613F-4AC9-A70B-016368C542B3}" destId="{74EA10C4-1104-4A6D-833A-3DF1798FDC1E}" srcOrd="1" destOrd="0" presId="urn:microsoft.com/office/officeart/2005/8/layout/orgChart1"/>
    <dgm:cxn modelId="{9136EEF7-C024-4BE8-A68D-9958A6EEBC4E}" type="presOf" srcId="{A618EC9B-71D3-469B-98D3-F7B8FB4CA1A9}" destId="{B15B2C85-91A3-4A84-841E-1F0E482BAC4C}" srcOrd="1" destOrd="0" presId="urn:microsoft.com/office/officeart/2005/8/layout/orgChart1"/>
    <dgm:cxn modelId="{35B4D546-74E9-4744-B06B-0E039A851C5A}" type="presOf" srcId="{3629A450-84BB-4016-9F6B-2CE74889A771}" destId="{B39AA002-4E68-4947-A5D1-D1A56ED39D16}" srcOrd="1" destOrd="0" presId="urn:microsoft.com/office/officeart/2005/8/layout/orgChart1"/>
    <dgm:cxn modelId="{D7A6C892-CDE1-44CA-8C81-6D1D6BA96D3D}" type="presOf" srcId="{7C6B8DF2-A2C1-4687-BFBD-A727C953E70A}" destId="{F0110C2B-BF53-4B3F-82EA-79368BA49CBC}" srcOrd="1" destOrd="0" presId="urn:microsoft.com/office/officeart/2005/8/layout/orgChart1"/>
    <dgm:cxn modelId="{BD77F833-F79D-4BD3-854A-C778F873AB93}" type="presOf" srcId="{0A3D903F-43BD-4C86-A52F-339927C228C5}" destId="{5D495331-8CC7-401A-BA4C-501FC3D64092}" srcOrd="0" destOrd="0" presId="urn:microsoft.com/office/officeart/2005/8/layout/orgChart1"/>
    <dgm:cxn modelId="{13FFD47B-BC44-4CDF-B1F5-CDE933D77658}" type="presOf" srcId="{43CC9509-8B5A-469E-BE74-8E19D7C4E4FC}" destId="{C9A3053D-28D2-4832-BC31-A40FE15647AD}" srcOrd="0" destOrd="0" presId="urn:microsoft.com/office/officeart/2005/8/layout/orgChart1"/>
    <dgm:cxn modelId="{A46216F5-B561-480F-B587-C443E302DBCF}" type="presOf" srcId="{43CC9509-8B5A-469E-BE74-8E19D7C4E4FC}" destId="{3C3AD14D-6659-4251-8AB0-D68D07DC001A}" srcOrd="1" destOrd="0" presId="urn:microsoft.com/office/officeart/2005/8/layout/orgChart1"/>
    <dgm:cxn modelId="{E5361038-8F7F-4217-AEFD-02C8C68E3240}" type="presOf" srcId="{0B3C38F4-5D27-41A5-9C39-748D76776291}" destId="{2259F6D5-E20E-45AA-A76B-09065D5A6C50}" srcOrd="0" destOrd="0" presId="urn:microsoft.com/office/officeart/2005/8/layout/orgChart1"/>
    <dgm:cxn modelId="{B52E09AC-CEAF-4ADF-9296-70221ED5012E}" type="presOf" srcId="{0F1A52CA-1BA8-4F3A-95C5-95BE3BC16F16}" destId="{C04B8543-3B8D-4927-8DAD-606CC3AC2F09}" srcOrd="1" destOrd="0" presId="urn:microsoft.com/office/officeart/2005/8/layout/orgChart1"/>
    <dgm:cxn modelId="{2ECC2B04-BDB7-4E00-A0F7-7834D47933BE}" type="presOf" srcId="{9EC91270-C163-4E34-BA9F-CCE31C455B8B}" destId="{EF85AEDD-0F19-479F-8356-9A0CBAA0A939}" srcOrd="0" destOrd="0" presId="urn:microsoft.com/office/officeart/2005/8/layout/orgChart1"/>
    <dgm:cxn modelId="{F6CE1298-3D2E-4166-9B4A-97BA49276254}" type="presOf" srcId="{9EC91270-C163-4E34-BA9F-CCE31C455B8B}" destId="{4153B03C-356F-49E3-99FF-DFB4B95E17C4}" srcOrd="1" destOrd="0" presId="urn:microsoft.com/office/officeart/2005/8/layout/orgChart1"/>
    <dgm:cxn modelId="{ED6F002D-914F-4CF7-9AEF-FBDBC8870BB4}" type="presOf" srcId="{DFEBFCDC-25C9-4598-98A5-453ADB7F315A}" destId="{4E7F52CE-EB72-4CC0-99A5-629B3B3CDB36}" srcOrd="1" destOrd="0" presId="urn:microsoft.com/office/officeart/2005/8/layout/orgChart1"/>
    <dgm:cxn modelId="{6A151EC7-50E2-40A6-85B4-0D2B225733CC}" type="presOf" srcId="{54EE1740-D1F7-4024-A2EC-B19E1B042023}" destId="{ED9A6E26-E7E8-4EA3-8359-680AC491E595}" srcOrd="0" destOrd="0" presId="urn:microsoft.com/office/officeart/2005/8/layout/orgChart1"/>
    <dgm:cxn modelId="{7AE9F651-2B5E-49A4-9829-CB081026C143}" type="presOf" srcId="{6AA4DB69-DB1B-4CE4-8B51-5CEAB32366E3}" destId="{97830E23-2B1C-434B-A4F9-F35AF0047332}" srcOrd="0" destOrd="0" presId="urn:microsoft.com/office/officeart/2005/8/layout/orgChart1"/>
    <dgm:cxn modelId="{606E8A32-9B52-4256-B89B-6688BE4743EC}" type="presOf" srcId="{7444B00E-3BD8-4BE8-9F0B-87CA136235E6}" destId="{842802CF-6D1D-40B3-9F9E-0119DC82139C}" srcOrd="1" destOrd="0" presId="urn:microsoft.com/office/officeart/2005/8/layout/orgChart1"/>
    <dgm:cxn modelId="{420861A3-7264-4A3D-8EBD-753811058E5D}" type="presOf" srcId="{88FDA5D7-2EE9-475B-B6FE-CC24DDD187C8}" destId="{CD320162-4D4E-44FC-8B05-FBD6F6A513F1}" srcOrd="0" destOrd="0" presId="urn:microsoft.com/office/officeart/2005/8/layout/orgChart1"/>
    <dgm:cxn modelId="{46D5D944-5A47-44A1-B162-681835A8FB40}" srcId="{FFFD7D3E-5947-4FCB-A242-3BCDC0F98533}" destId="{F29B91B0-D133-4E2B-9ECA-8B3A20F665FD}" srcOrd="4" destOrd="0" parTransId="{32A8BE14-8B7A-4FEB-96C2-653549D5418D}" sibTransId="{446498A4-3892-4D94-AADE-347732B242EC}"/>
    <dgm:cxn modelId="{46AEA287-8AD3-449E-8FD4-15289EBB791B}" srcId="{5FEBBD82-C653-4FD7-A75B-35210F5D3A9C}" destId="{1A7FD991-77A9-4DE4-9CC7-2277573E5272}" srcOrd="2" destOrd="0" parTransId="{7C87B172-1455-4386-AAF1-E42D868CBA97}" sibTransId="{AB3E2B3F-4817-4C9F-BD12-E0FA5E97BF56}"/>
    <dgm:cxn modelId="{89BEE4ED-3A76-435B-8263-A9E8BF8B40B4}" type="presOf" srcId="{FA677C5E-56A9-4A0D-AE9D-D694EA3B6F33}" destId="{E0143F68-AC5E-46D1-BA58-CF77A6C58F2B}" srcOrd="1" destOrd="0" presId="urn:microsoft.com/office/officeart/2005/8/layout/orgChart1"/>
    <dgm:cxn modelId="{64009A11-ECEB-40A4-B456-1CF4D8A4A88E}" type="presOf" srcId="{F8BE84BA-8460-42B2-BBE4-D4D2A94AFE77}" destId="{210DFD14-F155-43C3-8B06-56DC56C6F037}" srcOrd="0" destOrd="0" presId="urn:microsoft.com/office/officeart/2005/8/layout/orgChart1"/>
    <dgm:cxn modelId="{B85ADCD0-0A8C-43F4-9918-CDB0F1A1A4B0}" type="presOf" srcId="{32A8BE14-8B7A-4FEB-96C2-653549D5418D}" destId="{38F95ED7-5111-4DAC-84F2-D2E2AF07B4EB}" srcOrd="0" destOrd="0" presId="urn:microsoft.com/office/officeart/2005/8/layout/orgChart1"/>
    <dgm:cxn modelId="{0420EC3B-4DBC-400C-8E24-B98B4862F2EE}" type="presOf" srcId="{3629A450-84BB-4016-9F6B-2CE74889A771}" destId="{599566CC-EC14-4115-976D-A70AA515F221}" srcOrd="0" destOrd="0" presId="urn:microsoft.com/office/officeart/2005/8/layout/orgChart1"/>
    <dgm:cxn modelId="{2045D5E7-BE42-4688-BFFA-0A78EDA2C317}" type="presOf" srcId="{5FEBBD82-C653-4FD7-A75B-35210F5D3A9C}" destId="{E9B46D34-2045-48A4-ADFD-10035B9B1363}" srcOrd="0" destOrd="0" presId="urn:microsoft.com/office/officeart/2005/8/layout/orgChart1"/>
    <dgm:cxn modelId="{ED7BFC0A-D667-49D6-B455-42A8DCE8ECCC}" type="presOf" srcId="{B97AC41C-FF4E-4D74-A422-16B73C986D0D}" destId="{B2F0DA3D-8294-4207-B8CA-B7229649AD47}" srcOrd="1" destOrd="0" presId="urn:microsoft.com/office/officeart/2005/8/layout/orgChart1"/>
    <dgm:cxn modelId="{6742C254-1A90-4A95-BA48-2A3C8EF2E4BA}" type="presOf" srcId="{DA891615-2238-4793-82D0-E3C5A7DE7978}" destId="{4A687A3D-FB72-47A9-94C1-19828DC81126}" srcOrd="1" destOrd="0" presId="urn:microsoft.com/office/officeart/2005/8/layout/orgChart1"/>
    <dgm:cxn modelId="{A239B90F-3CCC-409A-9041-FB68B09B4794}" type="presOf" srcId="{416C4BCF-F93E-4709-8000-BDFE08BD7971}" destId="{536640F9-867E-47F4-A455-7D044E1105A4}" srcOrd="1" destOrd="0" presId="urn:microsoft.com/office/officeart/2005/8/layout/orgChart1"/>
    <dgm:cxn modelId="{150B48CE-9387-4496-91FF-C13C7138AD61}" type="presOf" srcId="{9F15F8C8-F035-422F-A111-05D9E820D26D}" destId="{CC527279-B3C3-4BBD-9F09-00ED82FA4967}" srcOrd="1" destOrd="0" presId="urn:microsoft.com/office/officeart/2005/8/layout/orgChart1"/>
    <dgm:cxn modelId="{A0F6337E-2B41-454A-A2AE-3D84E325A13B}" type="presOf" srcId="{D4C2A12B-CA14-434C-9E4A-EEA9DB8CDE55}" destId="{EB30D7ED-9570-4C67-A835-FE98FA82F024}" srcOrd="0" destOrd="0" presId="urn:microsoft.com/office/officeart/2005/8/layout/orgChart1"/>
    <dgm:cxn modelId="{887E60D6-1C6A-4590-A318-2AFB5A641289}" type="presParOf" srcId="{066A4C50-B808-4781-A915-B3FBCB0B2AAE}" destId="{0421E745-6B78-46C6-A8BE-88CE0552E642}" srcOrd="0" destOrd="0" presId="urn:microsoft.com/office/officeart/2005/8/layout/orgChart1"/>
    <dgm:cxn modelId="{7F97AA5F-2BD6-48AE-B367-D2CA2760CC9E}" type="presParOf" srcId="{0421E745-6B78-46C6-A8BE-88CE0552E642}" destId="{08ECF8BE-62EF-4A6D-8F47-583D7212A875}" srcOrd="0" destOrd="0" presId="urn:microsoft.com/office/officeart/2005/8/layout/orgChart1"/>
    <dgm:cxn modelId="{FBAFA00A-1749-4C72-B458-F6B54469E8E1}" type="presParOf" srcId="{08ECF8BE-62EF-4A6D-8F47-583D7212A875}" destId="{3BCB18FE-7B19-47E0-A91A-AF0C3553E13C}" srcOrd="0" destOrd="0" presId="urn:microsoft.com/office/officeart/2005/8/layout/orgChart1"/>
    <dgm:cxn modelId="{89D1F92B-FAA5-4857-87B6-47EB7D39D9B0}" type="presParOf" srcId="{08ECF8BE-62EF-4A6D-8F47-583D7212A875}" destId="{EC314CB7-BD88-488F-9CE4-E54F841C6312}" srcOrd="1" destOrd="0" presId="urn:microsoft.com/office/officeart/2005/8/layout/orgChart1"/>
    <dgm:cxn modelId="{69C48EA7-E84F-4313-9C63-EB195786EFF0}" type="presParOf" srcId="{0421E745-6B78-46C6-A8BE-88CE0552E642}" destId="{B864E479-9E6E-4DAD-8AF4-CE3F1199CDB6}" srcOrd="1" destOrd="0" presId="urn:microsoft.com/office/officeart/2005/8/layout/orgChart1"/>
    <dgm:cxn modelId="{F3E228C6-3EF1-46B2-A1B8-6A6AB73193F8}" type="presParOf" srcId="{B864E479-9E6E-4DAD-8AF4-CE3F1199CDB6}" destId="{72205E8C-E2B0-4F17-9383-1736405908B3}" srcOrd="0" destOrd="0" presId="urn:microsoft.com/office/officeart/2005/8/layout/orgChart1"/>
    <dgm:cxn modelId="{D5E2F346-E6B0-4BB9-A2FC-411D0A5810E9}" type="presParOf" srcId="{B864E479-9E6E-4DAD-8AF4-CE3F1199CDB6}" destId="{08DAA8A6-5EA1-4AD5-AA87-24DE3C8E7317}" srcOrd="1" destOrd="0" presId="urn:microsoft.com/office/officeart/2005/8/layout/orgChart1"/>
    <dgm:cxn modelId="{612CFE4C-F634-4650-9C3A-47917B6A9C50}" type="presParOf" srcId="{08DAA8A6-5EA1-4AD5-AA87-24DE3C8E7317}" destId="{2A6DBE8C-9FCE-4D24-A98D-EF805EB94C20}" srcOrd="0" destOrd="0" presId="urn:microsoft.com/office/officeart/2005/8/layout/orgChart1"/>
    <dgm:cxn modelId="{6F2C1E0D-593B-4EF2-8F32-BF880216B061}" type="presParOf" srcId="{2A6DBE8C-9FCE-4D24-A98D-EF805EB94C20}" destId="{553CA9FD-4E80-4C3F-BBAE-546151DB52CC}" srcOrd="0" destOrd="0" presId="urn:microsoft.com/office/officeart/2005/8/layout/orgChart1"/>
    <dgm:cxn modelId="{334B6824-9AE8-4B22-B56B-5598743A261E}" type="presParOf" srcId="{2A6DBE8C-9FCE-4D24-A98D-EF805EB94C20}" destId="{99B88F3B-572F-458A-8064-8761131EB0DD}" srcOrd="1" destOrd="0" presId="urn:microsoft.com/office/officeart/2005/8/layout/orgChart1"/>
    <dgm:cxn modelId="{014F036C-599F-485B-8E80-F5E537F2F45F}" type="presParOf" srcId="{08DAA8A6-5EA1-4AD5-AA87-24DE3C8E7317}" destId="{E565814F-78FF-4D1B-82C7-DB48D466EC38}" srcOrd="1" destOrd="0" presId="urn:microsoft.com/office/officeart/2005/8/layout/orgChart1"/>
    <dgm:cxn modelId="{0E4F3427-7557-4145-8CA6-CFD7EDEAF176}" type="presParOf" srcId="{E565814F-78FF-4D1B-82C7-DB48D466EC38}" destId="{2899C3A9-6DBD-4D6B-BF04-B47C45B0D002}" srcOrd="0" destOrd="0" presId="urn:microsoft.com/office/officeart/2005/8/layout/orgChart1"/>
    <dgm:cxn modelId="{5F3DA53B-89B7-4A16-8623-6B5BA5FB5C53}" type="presParOf" srcId="{E565814F-78FF-4D1B-82C7-DB48D466EC38}" destId="{9C5D3849-BB64-4CC9-B448-911F9D0791A3}" srcOrd="1" destOrd="0" presId="urn:microsoft.com/office/officeart/2005/8/layout/orgChart1"/>
    <dgm:cxn modelId="{2202F28F-2FCE-48F3-B8CC-F7DF1C43F22F}" type="presParOf" srcId="{9C5D3849-BB64-4CC9-B448-911F9D0791A3}" destId="{BC4E6F6D-C581-4954-B6E8-D7BE452B02D6}" srcOrd="0" destOrd="0" presId="urn:microsoft.com/office/officeart/2005/8/layout/orgChart1"/>
    <dgm:cxn modelId="{A3DA2814-996A-4FDF-BD85-301E7E6CF8B9}" type="presParOf" srcId="{BC4E6F6D-C581-4954-B6E8-D7BE452B02D6}" destId="{C4D9E1A2-B699-4B6C-BABC-16924BC67FBF}" srcOrd="0" destOrd="0" presId="urn:microsoft.com/office/officeart/2005/8/layout/orgChart1"/>
    <dgm:cxn modelId="{AE82D1BE-A75C-4A34-AD15-0E8C3535B126}" type="presParOf" srcId="{BC4E6F6D-C581-4954-B6E8-D7BE452B02D6}" destId="{E0143F68-AC5E-46D1-BA58-CF77A6C58F2B}" srcOrd="1" destOrd="0" presId="urn:microsoft.com/office/officeart/2005/8/layout/orgChart1"/>
    <dgm:cxn modelId="{5ADBAC61-9D60-484C-9C83-194B3BBE8D2B}" type="presParOf" srcId="{9C5D3849-BB64-4CC9-B448-911F9D0791A3}" destId="{59FBAD28-0C53-4B22-92E9-CDC0E299FB5C}" srcOrd="1" destOrd="0" presId="urn:microsoft.com/office/officeart/2005/8/layout/orgChart1"/>
    <dgm:cxn modelId="{D82FA6C3-0FD9-4361-B1E6-C2FB6B10DFC2}" type="presParOf" srcId="{9C5D3849-BB64-4CC9-B448-911F9D0791A3}" destId="{651A511F-CF31-42CE-9F91-6309334C9310}" srcOrd="2" destOrd="0" presId="urn:microsoft.com/office/officeart/2005/8/layout/orgChart1"/>
    <dgm:cxn modelId="{A72638A3-66F2-4FAD-8926-3D9F502E374C}" type="presParOf" srcId="{E565814F-78FF-4D1B-82C7-DB48D466EC38}" destId="{ED9A6E26-E7E8-4EA3-8359-680AC491E595}" srcOrd="2" destOrd="0" presId="urn:microsoft.com/office/officeart/2005/8/layout/orgChart1"/>
    <dgm:cxn modelId="{1D7B57BC-5DA2-4D1E-B0BF-911B139EFB11}" type="presParOf" srcId="{E565814F-78FF-4D1B-82C7-DB48D466EC38}" destId="{A05273BA-5A73-46F1-B571-2B6BAC2107B2}" srcOrd="3" destOrd="0" presId="urn:microsoft.com/office/officeart/2005/8/layout/orgChart1"/>
    <dgm:cxn modelId="{4B3B9504-E2FC-4D8B-9488-B0A1105BD4CF}" type="presParOf" srcId="{A05273BA-5A73-46F1-B571-2B6BAC2107B2}" destId="{23B4C551-6021-4EA1-8950-E41304E5BB48}" srcOrd="0" destOrd="0" presId="urn:microsoft.com/office/officeart/2005/8/layout/orgChart1"/>
    <dgm:cxn modelId="{F2C7F318-BE3C-4EB5-B44A-0D80D0E053C8}" type="presParOf" srcId="{23B4C551-6021-4EA1-8950-E41304E5BB48}" destId="{228884BB-76A1-44DE-999A-1C10526A8CCD}" srcOrd="0" destOrd="0" presId="urn:microsoft.com/office/officeart/2005/8/layout/orgChart1"/>
    <dgm:cxn modelId="{3512C841-8266-4BDE-84E1-74739CB3AA7F}" type="presParOf" srcId="{23B4C551-6021-4EA1-8950-E41304E5BB48}" destId="{A80FBA11-9A03-4414-BFD4-A99CB8E5CC4B}" srcOrd="1" destOrd="0" presId="urn:microsoft.com/office/officeart/2005/8/layout/orgChart1"/>
    <dgm:cxn modelId="{8D6C110A-B79E-486C-841C-D86CDCD40C0A}" type="presParOf" srcId="{A05273BA-5A73-46F1-B571-2B6BAC2107B2}" destId="{00C42319-7CBE-4F71-94C0-AC80272CA4EA}" srcOrd="1" destOrd="0" presId="urn:microsoft.com/office/officeart/2005/8/layout/orgChart1"/>
    <dgm:cxn modelId="{5862AAFF-053B-43CC-98E8-916DF7D4CF69}" type="presParOf" srcId="{A05273BA-5A73-46F1-B571-2B6BAC2107B2}" destId="{76455CFA-8BDD-4ED1-944E-755FCEF5B519}" srcOrd="2" destOrd="0" presId="urn:microsoft.com/office/officeart/2005/8/layout/orgChart1"/>
    <dgm:cxn modelId="{7E387645-79AB-4916-8C39-A1C01F8AF515}" type="presParOf" srcId="{08DAA8A6-5EA1-4AD5-AA87-24DE3C8E7317}" destId="{2C8953F4-6468-405A-B9EB-977719BBB294}" srcOrd="2" destOrd="0" presId="urn:microsoft.com/office/officeart/2005/8/layout/orgChart1"/>
    <dgm:cxn modelId="{EE1B7797-A1C9-4D14-AA34-548DAABAE02A}" type="presParOf" srcId="{B864E479-9E6E-4DAD-8AF4-CE3F1199CDB6}" destId="{0B3C6D06-EB8E-414E-ABF1-B00A8829EECC}" srcOrd="2" destOrd="0" presId="urn:microsoft.com/office/officeart/2005/8/layout/orgChart1"/>
    <dgm:cxn modelId="{4BB46E52-FBEA-4C46-87FB-A27DFA5CAD4A}" type="presParOf" srcId="{B864E479-9E6E-4DAD-8AF4-CE3F1199CDB6}" destId="{4783138F-31C9-416F-A8C5-98B9B8E9804D}" srcOrd="3" destOrd="0" presId="urn:microsoft.com/office/officeart/2005/8/layout/orgChart1"/>
    <dgm:cxn modelId="{9F82CC65-D065-4B78-A7B9-4C2F1DBAA44D}" type="presParOf" srcId="{4783138F-31C9-416F-A8C5-98B9B8E9804D}" destId="{2B16E11C-E527-4D89-9750-D21779612F6B}" srcOrd="0" destOrd="0" presId="urn:microsoft.com/office/officeart/2005/8/layout/orgChart1"/>
    <dgm:cxn modelId="{F428C118-FD5C-4216-88F0-4E1CFC942F23}" type="presParOf" srcId="{2B16E11C-E527-4D89-9750-D21779612F6B}" destId="{DBDDB441-5648-4CC2-A006-3EA6CA797059}" srcOrd="0" destOrd="0" presId="urn:microsoft.com/office/officeart/2005/8/layout/orgChart1"/>
    <dgm:cxn modelId="{7ACA66B4-AC70-4C35-A81D-EDDDE2CC420D}" type="presParOf" srcId="{2B16E11C-E527-4D89-9750-D21779612F6B}" destId="{202AF9D6-6735-4D4F-8C65-4C860FA502A5}" srcOrd="1" destOrd="0" presId="urn:microsoft.com/office/officeart/2005/8/layout/orgChart1"/>
    <dgm:cxn modelId="{AC5B2C7F-20CF-44F0-8C32-C1D10AFE8186}" type="presParOf" srcId="{4783138F-31C9-416F-A8C5-98B9B8E9804D}" destId="{A14741CB-0250-46C4-93C5-62C84ABE76BA}" srcOrd="1" destOrd="0" presId="urn:microsoft.com/office/officeart/2005/8/layout/orgChart1"/>
    <dgm:cxn modelId="{31ACDDE7-0CD3-44F6-AD35-13E83B2AC542}" type="presParOf" srcId="{A14741CB-0250-46C4-93C5-62C84ABE76BA}" destId="{4BCB651F-3A11-4218-9E3D-39510F69EF57}" srcOrd="0" destOrd="0" presId="urn:microsoft.com/office/officeart/2005/8/layout/orgChart1"/>
    <dgm:cxn modelId="{ABFFCABE-28D5-4EDF-A875-63B4528A0359}" type="presParOf" srcId="{A14741CB-0250-46C4-93C5-62C84ABE76BA}" destId="{24FCA38A-9F89-48C8-94C6-AF352DBE374C}" srcOrd="1" destOrd="0" presId="urn:microsoft.com/office/officeart/2005/8/layout/orgChart1"/>
    <dgm:cxn modelId="{E71D54C8-B509-438C-A727-C6135C063F12}" type="presParOf" srcId="{24FCA38A-9F89-48C8-94C6-AF352DBE374C}" destId="{F731B2BF-52A5-4F5C-8517-5DB0372D1F01}" srcOrd="0" destOrd="0" presId="urn:microsoft.com/office/officeart/2005/8/layout/orgChart1"/>
    <dgm:cxn modelId="{4B21230D-8997-46B9-B119-F2949C29D633}" type="presParOf" srcId="{F731B2BF-52A5-4F5C-8517-5DB0372D1F01}" destId="{DEC34416-6F37-4340-99B8-ABF2155D1947}" srcOrd="0" destOrd="0" presId="urn:microsoft.com/office/officeart/2005/8/layout/orgChart1"/>
    <dgm:cxn modelId="{99C3E10B-AD5D-4077-9DF8-A4D06504D5E3}" type="presParOf" srcId="{F731B2BF-52A5-4F5C-8517-5DB0372D1F01}" destId="{1A3525B2-7C93-4678-BBCE-0335ABB8C3A5}" srcOrd="1" destOrd="0" presId="urn:microsoft.com/office/officeart/2005/8/layout/orgChart1"/>
    <dgm:cxn modelId="{91C104D8-C1FC-430D-B3FA-220C0A1842EA}" type="presParOf" srcId="{24FCA38A-9F89-48C8-94C6-AF352DBE374C}" destId="{9FF485F6-1C79-4277-A227-08ABAC23D648}" srcOrd="1" destOrd="0" presId="urn:microsoft.com/office/officeart/2005/8/layout/orgChart1"/>
    <dgm:cxn modelId="{D65FC9E3-6F49-4410-8544-3AF97BB9CDD7}" type="presParOf" srcId="{24FCA38A-9F89-48C8-94C6-AF352DBE374C}" destId="{C3B0F5B1-2F8E-4BF5-BCAF-4BAE50450AE0}" srcOrd="2" destOrd="0" presId="urn:microsoft.com/office/officeart/2005/8/layout/orgChart1"/>
    <dgm:cxn modelId="{2E6EE5DC-679E-47F2-A0FF-F3E527EB1CD7}" type="presParOf" srcId="{A14741CB-0250-46C4-93C5-62C84ABE76BA}" destId="{56CE7ED9-49F5-4CBD-B92D-E2B124AD0A00}" srcOrd="2" destOrd="0" presId="urn:microsoft.com/office/officeart/2005/8/layout/orgChart1"/>
    <dgm:cxn modelId="{9F170712-A886-4F20-B7C6-6542A096009E}" type="presParOf" srcId="{A14741CB-0250-46C4-93C5-62C84ABE76BA}" destId="{83AB8326-5A2C-4D6C-AF74-EE478FF8D9CE}" srcOrd="3" destOrd="0" presId="urn:microsoft.com/office/officeart/2005/8/layout/orgChart1"/>
    <dgm:cxn modelId="{558A65D1-DE8B-47E5-9E46-D57949CA1B26}" type="presParOf" srcId="{83AB8326-5A2C-4D6C-AF74-EE478FF8D9CE}" destId="{2030ABF9-F04F-4551-95B2-78F0D5BF5BCE}" srcOrd="0" destOrd="0" presId="urn:microsoft.com/office/officeart/2005/8/layout/orgChart1"/>
    <dgm:cxn modelId="{5FE903CA-9A2D-402F-8818-76480DDD6B94}" type="presParOf" srcId="{2030ABF9-F04F-4551-95B2-78F0D5BF5BCE}" destId="{C6C40B98-C85F-4320-B574-1811B34C6B1B}" srcOrd="0" destOrd="0" presId="urn:microsoft.com/office/officeart/2005/8/layout/orgChart1"/>
    <dgm:cxn modelId="{08EDE7BF-223A-442B-B23A-31F9E304B10D}" type="presParOf" srcId="{2030ABF9-F04F-4551-95B2-78F0D5BF5BCE}" destId="{4B38AC4D-D237-4F0C-A078-F5AFB748AE5E}" srcOrd="1" destOrd="0" presId="urn:microsoft.com/office/officeart/2005/8/layout/orgChart1"/>
    <dgm:cxn modelId="{3DF5175F-A539-4419-99D6-A6847875617D}" type="presParOf" srcId="{83AB8326-5A2C-4D6C-AF74-EE478FF8D9CE}" destId="{9F6A74F3-65B8-4FFD-8CAB-74DEF7FBBAFC}" srcOrd="1" destOrd="0" presId="urn:microsoft.com/office/officeart/2005/8/layout/orgChart1"/>
    <dgm:cxn modelId="{B676A741-2DC2-4C93-BB6F-D84FB72FD3FF}" type="presParOf" srcId="{83AB8326-5A2C-4D6C-AF74-EE478FF8D9CE}" destId="{1FFFBB51-1D97-4DF6-AAF7-B69FD4686D7E}" srcOrd="2" destOrd="0" presId="urn:microsoft.com/office/officeart/2005/8/layout/orgChart1"/>
    <dgm:cxn modelId="{A55DBA89-B4F7-4B0A-8441-203B9574CE48}" type="presParOf" srcId="{A14741CB-0250-46C4-93C5-62C84ABE76BA}" destId="{DEE3760A-B7C0-4D7F-B7A2-1DC98267DCD7}" srcOrd="4" destOrd="0" presId="urn:microsoft.com/office/officeart/2005/8/layout/orgChart1"/>
    <dgm:cxn modelId="{093271EA-F6E8-4F7E-B763-FC76A74828B8}" type="presParOf" srcId="{A14741CB-0250-46C4-93C5-62C84ABE76BA}" destId="{02B59A70-CD43-449E-A4F9-31073F3208C6}" srcOrd="5" destOrd="0" presId="urn:microsoft.com/office/officeart/2005/8/layout/orgChart1"/>
    <dgm:cxn modelId="{6515A103-F453-4188-BBC0-BF52CDE6C14A}" type="presParOf" srcId="{02B59A70-CD43-449E-A4F9-31073F3208C6}" destId="{CF04BB21-2FBA-4A79-84A4-C1507088346E}" srcOrd="0" destOrd="0" presId="urn:microsoft.com/office/officeart/2005/8/layout/orgChart1"/>
    <dgm:cxn modelId="{D6F36323-EBC0-473A-B135-4C4A00FEF33C}" type="presParOf" srcId="{CF04BB21-2FBA-4A79-84A4-C1507088346E}" destId="{CE0BDC82-96FF-4765-A610-428E44AC1AE6}" srcOrd="0" destOrd="0" presId="urn:microsoft.com/office/officeart/2005/8/layout/orgChart1"/>
    <dgm:cxn modelId="{53E7F533-AC81-4B35-A56C-0B1DE87970DF}" type="presParOf" srcId="{CF04BB21-2FBA-4A79-84A4-C1507088346E}" destId="{0E4E828A-2C9D-4EC6-A23F-C32E4F7AA7BF}" srcOrd="1" destOrd="0" presId="urn:microsoft.com/office/officeart/2005/8/layout/orgChart1"/>
    <dgm:cxn modelId="{3BF0371E-E34E-44E7-93E9-77F668FDFBCA}" type="presParOf" srcId="{02B59A70-CD43-449E-A4F9-31073F3208C6}" destId="{67E441E3-61FF-4019-9824-C43B88541BF2}" srcOrd="1" destOrd="0" presId="urn:microsoft.com/office/officeart/2005/8/layout/orgChart1"/>
    <dgm:cxn modelId="{8A3C8F51-D24D-4526-B49A-9A930D0F6AC2}" type="presParOf" srcId="{02B59A70-CD43-449E-A4F9-31073F3208C6}" destId="{17E81E58-A107-4210-9DA4-57EC0161C911}" srcOrd="2" destOrd="0" presId="urn:microsoft.com/office/officeart/2005/8/layout/orgChart1"/>
    <dgm:cxn modelId="{BF338305-4667-4D2C-AA02-86799147F001}" type="presParOf" srcId="{A14741CB-0250-46C4-93C5-62C84ABE76BA}" destId="{5D495331-8CC7-401A-BA4C-501FC3D64092}" srcOrd="6" destOrd="0" presId="urn:microsoft.com/office/officeart/2005/8/layout/orgChart1"/>
    <dgm:cxn modelId="{50EA0468-4F92-49D9-8AD8-018ACBF48BD3}" type="presParOf" srcId="{A14741CB-0250-46C4-93C5-62C84ABE76BA}" destId="{3EC42739-5DE1-4574-BD77-2921C7D2A24B}" srcOrd="7" destOrd="0" presId="urn:microsoft.com/office/officeart/2005/8/layout/orgChart1"/>
    <dgm:cxn modelId="{BA73D2F5-3127-44DB-8876-724956C1F4B2}" type="presParOf" srcId="{3EC42739-5DE1-4574-BD77-2921C7D2A24B}" destId="{D95E810B-A219-4636-80D5-596477DEBB45}" srcOrd="0" destOrd="0" presId="urn:microsoft.com/office/officeart/2005/8/layout/orgChart1"/>
    <dgm:cxn modelId="{5F47E027-36BA-4F57-B23E-3AFC7FBFADB1}" type="presParOf" srcId="{D95E810B-A219-4636-80D5-596477DEBB45}" destId="{C8610CCF-7CA7-43EE-91A2-2EBC0358ECBD}" srcOrd="0" destOrd="0" presId="urn:microsoft.com/office/officeart/2005/8/layout/orgChart1"/>
    <dgm:cxn modelId="{F17CD23D-69DC-4E40-AB52-A5FEEFAF4015}" type="presParOf" srcId="{D95E810B-A219-4636-80D5-596477DEBB45}" destId="{538FB496-C3B4-4A38-B7D5-B782C34618DD}" srcOrd="1" destOrd="0" presId="urn:microsoft.com/office/officeart/2005/8/layout/orgChart1"/>
    <dgm:cxn modelId="{94B8D77D-4150-4313-843B-8639B27AFDB5}" type="presParOf" srcId="{3EC42739-5DE1-4574-BD77-2921C7D2A24B}" destId="{317B26EE-D1E3-4F1A-867F-27441270F924}" srcOrd="1" destOrd="0" presId="urn:microsoft.com/office/officeart/2005/8/layout/orgChart1"/>
    <dgm:cxn modelId="{B104F602-4332-4154-9A21-6F7DD0ABEA3F}" type="presParOf" srcId="{3EC42739-5DE1-4574-BD77-2921C7D2A24B}" destId="{AD3152C4-076C-4864-8147-515EA2313FAA}" srcOrd="2" destOrd="0" presId="urn:microsoft.com/office/officeart/2005/8/layout/orgChart1"/>
    <dgm:cxn modelId="{28C012F4-AD00-4709-AEF5-CAB22E25BC42}" type="presParOf" srcId="{A14741CB-0250-46C4-93C5-62C84ABE76BA}" destId="{A8C04A65-2367-4924-BB40-46AD5CE62D82}" srcOrd="8" destOrd="0" presId="urn:microsoft.com/office/officeart/2005/8/layout/orgChart1"/>
    <dgm:cxn modelId="{F3ADBC5E-0717-4214-8FF3-A4DCEF740AD1}" type="presParOf" srcId="{A14741CB-0250-46C4-93C5-62C84ABE76BA}" destId="{E48FED17-645A-4ACD-8D75-75EA14AE59EC}" srcOrd="9" destOrd="0" presId="urn:microsoft.com/office/officeart/2005/8/layout/orgChart1"/>
    <dgm:cxn modelId="{25A0F883-F468-45BF-AFB8-7387CEC5107F}" type="presParOf" srcId="{E48FED17-645A-4ACD-8D75-75EA14AE59EC}" destId="{129A757A-DD21-4569-9AA6-84CC951EF207}" srcOrd="0" destOrd="0" presId="urn:microsoft.com/office/officeart/2005/8/layout/orgChart1"/>
    <dgm:cxn modelId="{F063D220-1855-4EB1-8927-548C63DEF72B}" type="presParOf" srcId="{129A757A-DD21-4569-9AA6-84CC951EF207}" destId="{143B3EB0-19C2-4D1C-8176-FA1F42229A3E}" srcOrd="0" destOrd="0" presId="urn:microsoft.com/office/officeart/2005/8/layout/orgChart1"/>
    <dgm:cxn modelId="{1C4D6E88-CD62-4457-9783-418F219D89CF}" type="presParOf" srcId="{129A757A-DD21-4569-9AA6-84CC951EF207}" destId="{730E4CF0-9F6A-46CF-B72D-23EE662BE7DC}" srcOrd="1" destOrd="0" presId="urn:microsoft.com/office/officeart/2005/8/layout/orgChart1"/>
    <dgm:cxn modelId="{F8E6E027-B2CB-406C-9466-078DB301ECD6}" type="presParOf" srcId="{E48FED17-645A-4ACD-8D75-75EA14AE59EC}" destId="{1DDC4D33-0D8B-4016-89A0-C81AFB888C34}" srcOrd="1" destOrd="0" presId="urn:microsoft.com/office/officeart/2005/8/layout/orgChart1"/>
    <dgm:cxn modelId="{E24DAAAB-8A7D-47E1-AA2F-03D57FA1CCB2}" type="presParOf" srcId="{E48FED17-645A-4ACD-8D75-75EA14AE59EC}" destId="{257D8DF1-92EF-4EAA-8900-4D9B5638F3AF}" srcOrd="2" destOrd="0" presId="urn:microsoft.com/office/officeart/2005/8/layout/orgChart1"/>
    <dgm:cxn modelId="{4A20309B-2D77-4AA5-AF3C-217C6A5F9B04}" type="presParOf" srcId="{A14741CB-0250-46C4-93C5-62C84ABE76BA}" destId="{292484AB-130B-4ABD-BA30-14C6714CB528}" srcOrd="10" destOrd="0" presId="urn:microsoft.com/office/officeart/2005/8/layout/orgChart1"/>
    <dgm:cxn modelId="{BDB21B30-7A03-4385-8993-85EC0A697035}" type="presParOf" srcId="{A14741CB-0250-46C4-93C5-62C84ABE76BA}" destId="{B690A59A-0E92-4641-B2D2-AD333ABB5711}" srcOrd="11" destOrd="0" presId="urn:microsoft.com/office/officeart/2005/8/layout/orgChart1"/>
    <dgm:cxn modelId="{B3A59043-3D63-4F21-87EF-0B9E685131A6}" type="presParOf" srcId="{B690A59A-0E92-4641-B2D2-AD333ABB5711}" destId="{3B8C23F0-5E2C-4DF2-BCC0-9D95AFC2499E}" srcOrd="0" destOrd="0" presId="urn:microsoft.com/office/officeart/2005/8/layout/orgChart1"/>
    <dgm:cxn modelId="{0986E094-F51D-47C2-A339-DD545824D203}" type="presParOf" srcId="{3B8C23F0-5E2C-4DF2-BCC0-9D95AFC2499E}" destId="{3D9B495C-1900-49AD-96E0-E85E0E852A23}" srcOrd="0" destOrd="0" presId="urn:microsoft.com/office/officeart/2005/8/layout/orgChart1"/>
    <dgm:cxn modelId="{712D4E5B-2F29-4593-9AA3-C9493D369DCC}" type="presParOf" srcId="{3B8C23F0-5E2C-4DF2-BCC0-9D95AFC2499E}" destId="{F0110C2B-BF53-4B3F-82EA-79368BA49CBC}" srcOrd="1" destOrd="0" presId="urn:microsoft.com/office/officeart/2005/8/layout/orgChart1"/>
    <dgm:cxn modelId="{09C28A1B-D4E0-4F9D-AFCF-2704F423226F}" type="presParOf" srcId="{B690A59A-0E92-4641-B2D2-AD333ABB5711}" destId="{21F72581-90A1-49B6-83FB-482668212D1A}" srcOrd="1" destOrd="0" presId="urn:microsoft.com/office/officeart/2005/8/layout/orgChart1"/>
    <dgm:cxn modelId="{12B2BE1F-411D-4193-8AE1-7DC2E70D415D}" type="presParOf" srcId="{B690A59A-0E92-4641-B2D2-AD333ABB5711}" destId="{21410BD3-A47E-40C0-9269-AA90DCED96B6}" srcOrd="2" destOrd="0" presId="urn:microsoft.com/office/officeart/2005/8/layout/orgChart1"/>
    <dgm:cxn modelId="{FFA6D9C3-E41E-4CE2-9DED-F1D1D530B6C2}" type="presParOf" srcId="{A14741CB-0250-46C4-93C5-62C84ABE76BA}" destId="{337B6E95-B700-4A29-9F26-A6848CCA3007}" srcOrd="12" destOrd="0" presId="urn:microsoft.com/office/officeart/2005/8/layout/orgChart1"/>
    <dgm:cxn modelId="{96F5A74D-EB3A-4F59-BDE8-68F4E73B8362}" type="presParOf" srcId="{A14741CB-0250-46C4-93C5-62C84ABE76BA}" destId="{745E7576-673E-4333-8B34-27A7A3DB323C}" srcOrd="13" destOrd="0" presId="urn:microsoft.com/office/officeart/2005/8/layout/orgChart1"/>
    <dgm:cxn modelId="{772E1224-9A6C-4D5A-8485-ABD5A3AD000D}" type="presParOf" srcId="{745E7576-673E-4333-8B34-27A7A3DB323C}" destId="{5FF35B90-8A3C-4754-980F-EEC991306EBE}" srcOrd="0" destOrd="0" presId="urn:microsoft.com/office/officeart/2005/8/layout/orgChart1"/>
    <dgm:cxn modelId="{D3C200ED-DA62-41F0-8389-95F8CFE524D7}" type="presParOf" srcId="{5FF35B90-8A3C-4754-980F-EEC991306EBE}" destId="{186D0A74-D173-4CEA-B3F7-4B52EEE0F6D4}" srcOrd="0" destOrd="0" presId="urn:microsoft.com/office/officeart/2005/8/layout/orgChart1"/>
    <dgm:cxn modelId="{D7FB3B7C-E787-4AAD-A04B-9133F07D4874}" type="presParOf" srcId="{5FF35B90-8A3C-4754-980F-EEC991306EBE}" destId="{C6FE410E-9704-4727-B7DF-9392D7B0E4D1}" srcOrd="1" destOrd="0" presId="urn:microsoft.com/office/officeart/2005/8/layout/orgChart1"/>
    <dgm:cxn modelId="{F3D3C49E-153F-4174-857D-6DB9C0CA7B75}" type="presParOf" srcId="{745E7576-673E-4333-8B34-27A7A3DB323C}" destId="{CC3D7DA7-C965-430A-8140-0A1E7EAF5533}" srcOrd="1" destOrd="0" presId="urn:microsoft.com/office/officeart/2005/8/layout/orgChart1"/>
    <dgm:cxn modelId="{BC40067F-8004-4A25-B0A2-D37CB9122DFF}" type="presParOf" srcId="{745E7576-673E-4333-8B34-27A7A3DB323C}" destId="{0A2F66B3-4E50-4695-9460-9CC7975D2F5F}" srcOrd="2" destOrd="0" presId="urn:microsoft.com/office/officeart/2005/8/layout/orgChart1"/>
    <dgm:cxn modelId="{7961049C-5418-4018-872A-78EEECC055F3}" type="presParOf" srcId="{A14741CB-0250-46C4-93C5-62C84ABE76BA}" destId="{C3903900-0089-4A8E-872D-4975F98995DF}" srcOrd="14" destOrd="0" presId="urn:microsoft.com/office/officeart/2005/8/layout/orgChart1"/>
    <dgm:cxn modelId="{94E13770-3ADA-45D0-98E7-257D6AE6965C}" type="presParOf" srcId="{A14741CB-0250-46C4-93C5-62C84ABE76BA}" destId="{8DE2E964-945E-4748-897A-F9FA45572761}" srcOrd="15" destOrd="0" presId="urn:microsoft.com/office/officeart/2005/8/layout/orgChart1"/>
    <dgm:cxn modelId="{EF446E9A-6831-41BD-8B41-95E09A0E3DF6}" type="presParOf" srcId="{8DE2E964-945E-4748-897A-F9FA45572761}" destId="{DA74F66A-B4B5-4B6C-AFA7-64236AED694E}" srcOrd="0" destOrd="0" presId="urn:microsoft.com/office/officeart/2005/8/layout/orgChart1"/>
    <dgm:cxn modelId="{C738771F-EEAC-4CD0-A46D-9B41B674FD46}" type="presParOf" srcId="{DA74F66A-B4B5-4B6C-AFA7-64236AED694E}" destId="{75B69F0A-3A7F-4D4E-87E9-1F03CF721D31}" srcOrd="0" destOrd="0" presId="urn:microsoft.com/office/officeart/2005/8/layout/orgChart1"/>
    <dgm:cxn modelId="{EDB534D8-5EDE-4501-A4F5-320C6CE447FB}" type="presParOf" srcId="{DA74F66A-B4B5-4B6C-AFA7-64236AED694E}" destId="{8012E255-1ED7-46E3-BEAD-809DA9D058A2}" srcOrd="1" destOrd="0" presId="urn:microsoft.com/office/officeart/2005/8/layout/orgChart1"/>
    <dgm:cxn modelId="{CDAFD7D3-1469-4E0A-B065-1536BECE1F8A}" type="presParOf" srcId="{8DE2E964-945E-4748-897A-F9FA45572761}" destId="{83645DD5-3F52-41B5-B87E-9670B7A183F4}" srcOrd="1" destOrd="0" presId="urn:microsoft.com/office/officeart/2005/8/layout/orgChart1"/>
    <dgm:cxn modelId="{E4B52889-48BD-4431-BFBA-9B4DCFC0DA6B}" type="presParOf" srcId="{8DE2E964-945E-4748-897A-F9FA45572761}" destId="{8D03E3DE-7107-450E-903C-743EBAAEFF3F}" srcOrd="2" destOrd="0" presId="urn:microsoft.com/office/officeart/2005/8/layout/orgChart1"/>
    <dgm:cxn modelId="{6C93389B-F600-41D8-BABB-FCDD45A40D01}" type="presParOf" srcId="{A14741CB-0250-46C4-93C5-62C84ABE76BA}" destId="{0AD886F1-6607-4CAF-88AA-E122A889D480}" srcOrd="16" destOrd="0" presId="urn:microsoft.com/office/officeart/2005/8/layout/orgChart1"/>
    <dgm:cxn modelId="{75D458D8-FB14-4965-A77C-EB904DA8A8E9}" type="presParOf" srcId="{A14741CB-0250-46C4-93C5-62C84ABE76BA}" destId="{EBBF8D59-CF4B-4B0D-87C9-C27D07FE924B}" srcOrd="17" destOrd="0" presId="urn:microsoft.com/office/officeart/2005/8/layout/orgChart1"/>
    <dgm:cxn modelId="{E6CA6BEE-C1BE-4428-B7DD-31D467FFF6E3}" type="presParOf" srcId="{EBBF8D59-CF4B-4B0D-87C9-C27D07FE924B}" destId="{E484466D-5059-4B5B-9296-AE6442B24CFD}" srcOrd="0" destOrd="0" presId="urn:microsoft.com/office/officeart/2005/8/layout/orgChart1"/>
    <dgm:cxn modelId="{88A51078-A8DA-427D-929A-932D904ECF35}" type="presParOf" srcId="{E484466D-5059-4B5B-9296-AE6442B24CFD}" destId="{94C9AFA8-8DF9-4D39-9D5F-422E39471A10}" srcOrd="0" destOrd="0" presId="urn:microsoft.com/office/officeart/2005/8/layout/orgChart1"/>
    <dgm:cxn modelId="{8A619B6A-A7BC-4E61-B821-12294AFFC776}" type="presParOf" srcId="{E484466D-5059-4B5B-9296-AE6442B24CFD}" destId="{4E7F52CE-EB72-4CC0-99A5-629B3B3CDB36}" srcOrd="1" destOrd="0" presId="urn:microsoft.com/office/officeart/2005/8/layout/orgChart1"/>
    <dgm:cxn modelId="{B9DE817E-D4F6-44C5-85A8-C0250B5B21AB}" type="presParOf" srcId="{EBBF8D59-CF4B-4B0D-87C9-C27D07FE924B}" destId="{10FDC2E3-8643-4B49-80A3-5396D325987C}" srcOrd="1" destOrd="0" presId="urn:microsoft.com/office/officeart/2005/8/layout/orgChart1"/>
    <dgm:cxn modelId="{7048090B-F411-48E3-BD3A-60A547FD65EC}" type="presParOf" srcId="{EBBF8D59-CF4B-4B0D-87C9-C27D07FE924B}" destId="{C14DFF2D-B63C-4F65-B923-170DA0E506F7}" srcOrd="2" destOrd="0" presId="urn:microsoft.com/office/officeart/2005/8/layout/orgChart1"/>
    <dgm:cxn modelId="{58E44FB8-09F6-4A42-BB68-2914EE62553A}" type="presParOf" srcId="{A14741CB-0250-46C4-93C5-62C84ABE76BA}" destId="{FDF6A7F2-2313-4E8B-9021-40E7510327B9}" srcOrd="18" destOrd="0" presId="urn:microsoft.com/office/officeart/2005/8/layout/orgChart1"/>
    <dgm:cxn modelId="{D9F5D9CC-9EB2-40FB-B3AA-13620BD24852}" type="presParOf" srcId="{A14741CB-0250-46C4-93C5-62C84ABE76BA}" destId="{BE1CE108-B215-4B2C-B938-F700718B19AD}" srcOrd="19" destOrd="0" presId="urn:microsoft.com/office/officeart/2005/8/layout/orgChart1"/>
    <dgm:cxn modelId="{132BFF39-3A12-4BE8-B260-7115CED2046C}" type="presParOf" srcId="{BE1CE108-B215-4B2C-B938-F700718B19AD}" destId="{281AD5C5-71E7-4676-ADDB-DEB10DED67A1}" srcOrd="0" destOrd="0" presId="urn:microsoft.com/office/officeart/2005/8/layout/orgChart1"/>
    <dgm:cxn modelId="{60062BA2-30CE-4BC1-B5EF-372E68CBE06E}" type="presParOf" srcId="{281AD5C5-71E7-4676-ADDB-DEB10DED67A1}" destId="{1AB1844C-5664-485D-9639-766EE92A3772}" srcOrd="0" destOrd="0" presId="urn:microsoft.com/office/officeart/2005/8/layout/orgChart1"/>
    <dgm:cxn modelId="{7D9CF6E6-B19B-46E2-99C8-2033F1779854}" type="presParOf" srcId="{281AD5C5-71E7-4676-ADDB-DEB10DED67A1}" destId="{3B3A0354-15BE-4527-88DB-A2EE1096D47B}" srcOrd="1" destOrd="0" presId="urn:microsoft.com/office/officeart/2005/8/layout/orgChart1"/>
    <dgm:cxn modelId="{77ADB525-03A5-4DD5-9CB5-D18300B29601}" type="presParOf" srcId="{BE1CE108-B215-4B2C-B938-F700718B19AD}" destId="{D39785D4-64CB-44E6-8450-C94518C2E8E8}" srcOrd="1" destOrd="0" presId="urn:microsoft.com/office/officeart/2005/8/layout/orgChart1"/>
    <dgm:cxn modelId="{082F082E-1DEF-4381-9005-BDB36113ED97}" type="presParOf" srcId="{BE1CE108-B215-4B2C-B938-F700718B19AD}" destId="{2D1A31F2-AA2C-4B4F-A0CD-DED6B22EDF06}" srcOrd="2" destOrd="0" presId="urn:microsoft.com/office/officeart/2005/8/layout/orgChart1"/>
    <dgm:cxn modelId="{3A916124-1A9B-42EF-BC52-80B608F3E00D}" type="presParOf" srcId="{A14741CB-0250-46C4-93C5-62C84ABE76BA}" destId="{2259F6D5-E20E-45AA-A76B-09065D5A6C50}" srcOrd="20" destOrd="0" presId="urn:microsoft.com/office/officeart/2005/8/layout/orgChart1"/>
    <dgm:cxn modelId="{1F7ACFBB-3441-4AA7-AD1E-E9BC152F806D}" type="presParOf" srcId="{A14741CB-0250-46C4-93C5-62C84ABE76BA}" destId="{7D5D938A-2377-40FD-8648-91207DE78C5C}" srcOrd="21" destOrd="0" presId="urn:microsoft.com/office/officeart/2005/8/layout/orgChart1"/>
    <dgm:cxn modelId="{94714ADC-48A6-429A-9301-D1D29FB0484E}" type="presParOf" srcId="{7D5D938A-2377-40FD-8648-91207DE78C5C}" destId="{1322E8E6-8AB6-4E02-B357-327B27726C3F}" srcOrd="0" destOrd="0" presId="urn:microsoft.com/office/officeart/2005/8/layout/orgChart1"/>
    <dgm:cxn modelId="{54A185E9-7A2E-4397-84F3-7F151F6E2301}" type="presParOf" srcId="{1322E8E6-8AB6-4E02-B357-327B27726C3F}" destId="{86E15198-9BC5-4336-9D3B-928AEA057E02}" srcOrd="0" destOrd="0" presId="urn:microsoft.com/office/officeart/2005/8/layout/orgChart1"/>
    <dgm:cxn modelId="{F60DEB7B-1603-4D27-9945-B9A3BB48FADE}" type="presParOf" srcId="{1322E8E6-8AB6-4E02-B357-327B27726C3F}" destId="{A4F087FD-B768-474F-BE96-BCDEDD6FCFA5}" srcOrd="1" destOrd="0" presId="urn:microsoft.com/office/officeart/2005/8/layout/orgChart1"/>
    <dgm:cxn modelId="{6B344C21-4071-4D7E-ABA7-184BE376A3CC}" type="presParOf" srcId="{7D5D938A-2377-40FD-8648-91207DE78C5C}" destId="{321B49F0-8082-4110-B68F-381C628596F8}" srcOrd="1" destOrd="0" presId="urn:microsoft.com/office/officeart/2005/8/layout/orgChart1"/>
    <dgm:cxn modelId="{84C602B2-694C-493C-AB18-50FF6298A2F5}" type="presParOf" srcId="{7D5D938A-2377-40FD-8648-91207DE78C5C}" destId="{BA28AACD-E23A-49D7-B98D-6388177DA113}" srcOrd="2" destOrd="0" presId="urn:microsoft.com/office/officeart/2005/8/layout/orgChart1"/>
    <dgm:cxn modelId="{BBF602BD-9E49-406C-8E56-029838B836D4}" type="presParOf" srcId="{A14741CB-0250-46C4-93C5-62C84ABE76BA}" destId="{A372B452-9E48-44CB-B832-1AE7F656AA06}" srcOrd="22" destOrd="0" presId="urn:microsoft.com/office/officeart/2005/8/layout/orgChart1"/>
    <dgm:cxn modelId="{3456AA39-8ADE-49A0-9124-64CCD591AC51}" type="presParOf" srcId="{A14741CB-0250-46C4-93C5-62C84ABE76BA}" destId="{4CCC2FE7-F649-4ADC-81D4-79821B63E809}" srcOrd="23" destOrd="0" presId="urn:microsoft.com/office/officeart/2005/8/layout/orgChart1"/>
    <dgm:cxn modelId="{C682C1E1-E5DC-4443-B6A0-CB6C9FE1D45D}" type="presParOf" srcId="{4CCC2FE7-F649-4ADC-81D4-79821B63E809}" destId="{56F63DDE-90DE-4001-81BF-5610923FEF54}" srcOrd="0" destOrd="0" presId="urn:microsoft.com/office/officeart/2005/8/layout/orgChart1"/>
    <dgm:cxn modelId="{EACD6A96-FD5E-472A-A47E-5F124285B73C}" type="presParOf" srcId="{56F63DDE-90DE-4001-81BF-5610923FEF54}" destId="{BD3714ED-8C81-43D2-B255-9C3FBCF0F61A}" srcOrd="0" destOrd="0" presId="urn:microsoft.com/office/officeart/2005/8/layout/orgChart1"/>
    <dgm:cxn modelId="{0E88CDF8-E582-40A0-9BFA-87385009D74B}" type="presParOf" srcId="{56F63DDE-90DE-4001-81BF-5610923FEF54}" destId="{36394B9B-BAA5-46CE-8DE1-ADBB64531269}" srcOrd="1" destOrd="0" presId="urn:microsoft.com/office/officeart/2005/8/layout/orgChart1"/>
    <dgm:cxn modelId="{A0D3FAEE-50E5-4C17-B36D-3A0F2150CCBB}" type="presParOf" srcId="{4CCC2FE7-F649-4ADC-81D4-79821B63E809}" destId="{947EDBA9-AF6D-4A62-B8F1-B0D56EE844ED}" srcOrd="1" destOrd="0" presId="urn:microsoft.com/office/officeart/2005/8/layout/orgChart1"/>
    <dgm:cxn modelId="{49742FC1-C67C-4923-B3AF-32ED76836F58}" type="presParOf" srcId="{4CCC2FE7-F649-4ADC-81D4-79821B63E809}" destId="{21DB1B91-A9D6-4614-B52B-8E60939DC268}" srcOrd="2" destOrd="0" presId="urn:microsoft.com/office/officeart/2005/8/layout/orgChart1"/>
    <dgm:cxn modelId="{C73205E3-4E94-4F8E-986B-A376A6F3F3A8}" type="presParOf" srcId="{A14741CB-0250-46C4-93C5-62C84ABE76BA}" destId="{E155A788-E70A-4A31-AF83-D21F91B6F4BE}" srcOrd="24" destOrd="0" presId="urn:microsoft.com/office/officeart/2005/8/layout/orgChart1"/>
    <dgm:cxn modelId="{7C289CCD-DF7F-4BAD-8918-3F22FBFC8A81}" type="presParOf" srcId="{A14741CB-0250-46C4-93C5-62C84ABE76BA}" destId="{1DFBFEA2-B54E-4364-A0EF-F2CE7E29B240}" srcOrd="25" destOrd="0" presId="urn:microsoft.com/office/officeart/2005/8/layout/orgChart1"/>
    <dgm:cxn modelId="{2B12AB97-4D14-4684-B481-EA181F16A12A}" type="presParOf" srcId="{1DFBFEA2-B54E-4364-A0EF-F2CE7E29B240}" destId="{16C97328-53F2-4423-956E-FC028CEA2DDF}" srcOrd="0" destOrd="0" presId="urn:microsoft.com/office/officeart/2005/8/layout/orgChart1"/>
    <dgm:cxn modelId="{42027D11-8D01-464C-8755-9B67DA3F779E}" type="presParOf" srcId="{16C97328-53F2-4423-956E-FC028CEA2DDF}" destId="{8286A393-AC5D-4388-BA28-8303E4C9DE06}" srcOrd="0" destOrd="0" presId="urn:microsoft.com/office/officeart/2005/8/layout/orgChart1"/>
    <dgm:cxn modelId="{3DC6B2D9-283F-408A-BEDB-970406B4494D}" type="presParOf" srcId="{16C97328-53F2-4423-956E-FC028CEA2DDF}" destId="{B2F0DA3D-8294-4207-B8CA-B7229649AD47}" srcOrd="1" destOrd="0" presId="urn:microsoft.com/office/officeart/2005/8/layout/orgChart1"/>
    <dgm:cxn modelId="{3D65A9A9-373B-49F9-A620-0718FEB221FB}" type="presParOf" srcId="{1DFBFEA2-B54E-4364-A0EF-F2CE7E29B240}" destId="{2A757B7C-978F-4502-8152-C3B3033D1686}" srcOrd="1" destOrd="0" presId="urn:microsoft.com/office/officeart/2005/8/layout/orgChart1"/>
    <dgm:cxn modelId="{C3A8DF24-44CE-469A-9C59-7A70E00CDDBB}" type="presParOf" srcId="{1DFBFEA2-B54E-4364-A0EF-F2CE7E29B240}" destId="{B05233E0-E308-4A6B-BEAD-627580643734}" srcOrd="2" destOrd="0" presId="urn:microsoft.com/office/officeart/2005/8/layout/orgChart1"/>
    <dgm:cxn modelId="{6101FFAE-3F0E-495E-A0BC-0FDD5E9B1C7A}" type="presParOf" srcId="{A14741CB-0250-46C4-93C5-62C84ABE76BA}" destId="{BC622933-E3B8-4E95-82C6-544EF0EE3E1F}" srcOrd="26" destOrd="0" presId="urn:microsoft.com/office/officeart/2005/8/layout/orgChart1"/>
    <dgm:cxn modelId="{D374B7EA-5578-4057-BB7D-0C3F666E6A26}" type="presParOf" srcId="{A14741CB-0250-46C4-93C5-62C84ABE76BA}" destId="{7C2B2E83-B1E5-408D-9A61-AF7FC5365483}" srcOrd="27" destOrd="0" presId="urn:microsoft.com/office/officeart/2005/8/layout/orgChart1"/>
    <dgm:cxn modelId="{CECD3CD2-910E-4286-B6EC-1F98D9808761}" type="presParOf" srcId="{7C2B2E83-B1E5-408D-9A61-AF7FC5365483}" destId="{28437051-D7B0-4E90-A0DC-749A07576CFD}" srcOrd="0" destOrd="0" presId="urn:microsoft.com/office/officeart/2005/8/layout/orgChart1"/>
    <dgm:cxn modelId="{68C5A829-BA6D-418A-9BE9-1D14D2ECA514}" type="presParOf" srcId="{28437051-D7B0-4E90-A0DC-749A07576CFD}" destId="{E7A3CEDC-4A87-4B87-A876-34C142DF27C2}" srcOrd="0" destOrd="0" presId="urn:microsoft.com/office/officeart/2005/8/layout/orgChart1"/>
    <dgm:cxn modelId="{F0F226F8-E9B5-4B26-96C2-032AC1578DEE}" type="presParOf" srcId="{28437051-D7B0-4E90-A0DC-749A07576CFD}" destId="{4B9B2A1A-C027-409B-89A2-10872D95F947}" srcOrd="1" destOrd="0" presId="urn:microsoft.com/office/officeart/2005/8/layout/orgChart1"/>
    <dgm:cxn modelId="{219688AE-411F-43A2-A334-C90FE172805B}" type="presParOf" srcId="{7C2B2E83-B1E5-408D-9A61-AF7FC5365483}" destId="{4BF1DFDD-B345-472B-A898-E7CB42A79EBE}" srcOrd="1" destOrd="0" presId="urn:microsoft.com/office/officeart/2005/8/layout/orgChart1"/>
    <dgm:cxn modelId="{D5752504-E26D-44C9-A55E-B3EEB3B8FBDE}" type="presParOf" srcId="{7C2B2E83-B1E5-408D-9A61-AF7FC5365483}" destId="{0406E7F9-25C3-4ADD-9C71-803E71A2D491}" srcOrd="2" destOrd="0" presId="urn:microsoft.com/office/officeart/2005/8/layout/orgChart1"/>
    <dgm:cxn modelId="{8579F958-4420-41AC-93DE-C52676FF1274}" type="presParOf" srcId="{A14741CB-0250-46C4-93C5-62C84ABE76BA}" destId="{7DE7047E-8E44-4FC6-A22A-CBD1F6231369}" srcOrd="28" destOrd="0" presId="urn:microsoft.com/office/officeart/2005/8/layout/orgChart1"/>
    <dgm:cxn modelId="{2A33D76C-7613-4239-A2A7-B6D2F1575C4D}" type="presParOf" srcId="{A14741CB-0250-46C4-93C5-62C84ABE76BA}" destId="{688BD0A6-BD33-4C63-9040-8C306A6958D3}" srcOrd="29" destOrd="0" presId="urn:microsoft.com/office/officeart/2005/8/layout/orgChart1"/>
    <dgm:cxn modelId="{99FC999B-249C-444A-9028-E356C5E056DB}" type="presParOf" srcId="{688BD0A6-BD33-4C63-9040-8C306A6958D3}" destId="{AA339D4C-52B4-42CA-B41F-DFB883346E96}" srcOrd="0" destOrd="0" presId="urn:microsoft.com/office/officeart/2005/8/layout/orgChart1"/>
    <dgm:cxn modelId="{B629DC5F-7D07-4841-991B-5524D2B116EB}" type="presParOf" srcId="{AA339D4C-52B4-42CA-B41F-DFB883346E96}" destId="{316D24AA-A124-45EF-A44A-73322B0159C5}" srcOrd="0" destOrd="0" presId="urn:microsoft.com/office/officeart/2005/8/layout/orgChart1"/>
    <dgm:cxn modelId="{63DBEB3F-00BC-4375-A0B4-3513CC40BDCC}" type="presParOf" srcId="{AA339D4C-52B4-42CA-B41F-DFB883346E96}" destId="{9D974106-050B-4E1D-A0A8-D03DC614E43D}" srcOrd="1" destOrd="0" presId="urn:microsoft.com/office/officeart/2005/8/layout/orgChart1"/>
    <dgm:cxn modelId="{5387218F-10ED-4756-A3DA-8D85AF0E0830}" type="presParOf" srcId="{688BD0A6-BD33-4C63-9040-8C306A6958D3}" destId="{9008734A-1D7A-499F-BBC8-4462CC6C2476}" srcOrd="1" destOrd="0" presId="urn:microsoft.com/office/officeart/2005/8/layout/orgChart1"/>
    <dgm:cxn modelId="{0B4E7A57-60CD-4FC5-A8BD-0DA940AC2F61}" type="presParOf" srcId="{688BD0A6-BD33-4C63-9040-8C306A6958D3}" destId="{ACE32DE9-BAB5-4F35-B430-D1EAB6310198}" srcOrd="2" destOrd="0" presId="urn:microsoft.com/office/officeart/2005/8/layout/orgChart1"/>
    <dgm:cxn modelId="{76D6AEE1-E675-4D74-B454-59FCB99EB72E}" type="presParOf" srcId="{4783138F-31C9-416F-A8C5-98B9B8E9804D}" destId="{1B9A2BDE-B6EF-453F-9566-AE7B6A0984C5}" srcOrd="2" destOrd="0" presId="urn:microsoft.com/office/officeart/2005/8/layout/orgChart1"/>
    <dgm:cxn modelId="{29E1A26A-F379-4AF2-88D9-D3E69BFD02D0}" type="presParOf" srcId="{B864E479-9E6E-4DAD-8AF4-CE3F1199CDB6}" destId="{98963A08-93E1-4684-A603-4A311C779725}" srcOrd="4" destOrd="0" presId="urn:microsoft.com/office/officeart/2005/8/layout/orgChart1"/>
    <dgm:cxn modelId="{D72DD3E2-6851-4511-B5A5-5FF57129358D}" type="presParOf" srcId="{B864E479-9E6E-4DAD-8AF4-CE3F1199CDB6}" destId="{20E24493-AACB-4E62-B692-4DEC992FA64E}" srcOrd="5" destOrd="0" presId="urn:microsoft.com/office/officeart/2005/8/layout/orgChart1"/>
    <dgm:cxn modelId="{04010905-83C7-435D-9816-3673DAD8717D}" type="presParOf" srcId="{20E24493-AACB-4E62-B692-4DEC992FA64E}" destId="{598B81A4-F7C3-4B8F-8E43-AADB363F437E}" srcOrd="0" destOrd="0" presId="urn:microsoft.com/office/officeart/2005/8/layout/orgChart1"/>
    <dgm:cxn modelId="{07BFBBDB-2669-4C18-8187-C1C4892002C4}" type="presParOf" srcId="{598B81A4-F7C3-4B8F-8E43-AADB363F437E}" destId="{8CD7A084-A5D2-406B-9D22-C8FEE8B7B1C5}" srcOrd="0" destOrd="0" presId="urn:microsoft.com/office/officeart/2005/8/layout/orgChart1"/>
    <dgm:cxn modelId="{25ECA4CF-7E18-475A-8CC2-69FDC2410383}" type="presParOf" srcId="{598B81A4-F7C3-4B8F-8E43-AADB363F437E}" destId="{FB0F9167-127C-4BD0-9936-D0E338394C5C}" srcOrd="1" destOrd="0" presId="urn:microsoft.com/office/officeart/2005/8/layout/orgChart1"/>
    <dgm:cxn modelId="{8B8E244C-4DBF-4C07-8F82-928B275C9B50}" type="presParOf" srcId="{20E24493-AACB-4E62-B692-4DEC992FA64E}" destId="{D637223B-837C-4020-A88F-4C161A3CA3E0}" srcOrd="1" destOrd="0" presId="urn:microsoft.com/office/officeart/2005/8/layout/orgChart1"/>
    <dgm:cxn modelId="{E01252DE-75F3-4DB0-A671-2140926F5905}" type="presParOf" srcId="{D637223B-837C-4020-A88F-4C161A3CA3E0}" destId="{FB6A9E5D-FF73-401A-8C57-36CE3703D97F}" srcOrd="0" destOrd="0" presId="urn:microsoft.com/office/officeart/2005/8/layout/orgChart1"/>
    <dgm:cxn modelId="{8D10C67D-A1D0-451B-A655-BD2EC089BEF1}" type="presParOf" srcId="{D637223B-837C-4020-A88F-4C161A3CA3E0}" destId="{34A7F675-ADB5-4CD3-B5B8-F578CDEBC7DD}" srcOrd="1" destOrd="0" presId="urn:microsoft.com/office/officeart/2005/8/layout/orgChart1"/>
    <dgm:cxn modelId="{8E79075D-1B49-4F6A-851B-07E3A262CE9C}" type="presParOf" srcId="{34A7F675-ADB5-4CD3-B5B8-F578CDEBC7DD}" destId="{0D7F52EE-8DB6-4456-A95C-BE6B08F8AE75}" srcOrd="0" destOrd="0" presId="urn:microsoft.com/office/officeart/2005/8/layout/orgChart1"/>
    <dgm:cxn modelId="{18077D4E-D643-43DC-91BD-5593C6626579}" type="presParOf" srcId="{0D7F52EE-8DB6-4456-A95C-BE6B08F8AE75}" destId="{EF85AEDD-0F19-479F-8356-9A0CBAA0A939}" srcOrd="0" destOrd="0" presId="urn:microsoft.com/office/officeart/2005/8/layout/orgChart1"/>
    <dgm:cxn modelId="{B421191C-7E12-48BE-B9D4-3120A089D196}" type="presParOf" srcId="{0D7F52EE-8DB6-4456-A95C-BE6B08F8AE75}" destId="{4153B03C-356F-49E3-99FF-DFB4B95E17C4}" srcOrd="1" destOrd="0" presId="urn:microsoft.com/office/officeart/2005/8/layout/orgChart1"/>
    <dgm:cxn modelId="{CB02E690-FA4C-4976-84C8-9D0446C11746}" type="presParOf" srcId="{34A7F675-ADB5-4CD3-B5B8-F578CDEBC7DD}" destId="{2C3C5C05-1748-4AE9-9ACC-F9EEE82518B2}" srcOrd="1" destOrd="0" presId="urn:microsoft.com/office/officeart/2005/8/layout/orgChart1"/>
    <dgm:cxn modelId="{AF3EABEE-94D5-497E-9882-3F4FB9D95165}" type="presParOf" srcId="{34A7F675-ADB5-4CD3-B5B8-F578CDEBC7DD}" destId="{D69C75CA-C94A-4EF4-B55C-225484A58BA6}" srcOrd="2" destOrd="0" presId="urn:microsoft.com/office/officeart/2005/8/layout/orgChart1"/>
    <dgm:cxn modelId="{3B3EBD04-5403-41EC-8620-639564B0EB4E}" type="presParOf" srcId="{D637223B-837C-4020-A88F-4C161A3CA3E0}" destId="{1FAE0931-3A6B-42F4-A7AC-8890858D9CAC}" srcOrd="2" destOrd="0" presId="urn:microsoft.com/office/officeart/2005/8/layout/orgChart1"/>
    <dgm:cxn modelId="{133B35DC-5F50-467A-8C05-E9A16F093ADF}" type="presParOf" srcId="{D637223B-837C-4020-A88F-4C161A3CA3E0}" destId="{FC462BD0-5006-4C0A-AE14-304C56197CAF}" srcOrd="3" destOrd="0" presId="urn:microsoft.com/office/officeart/2005/8/layout/orgChart1"/>
    <dgm:cxn modelId="{DE5A0DF9-32E6-470C-9DD9-953956B5788A}" type="presParOf" srcId="{FC462BD0-5006-4C0A-AE14-304C56197CAF}" destId="{2896314F-55CD-440B-BE07-D9F98E7BF984}" srcOrd="0" destOrd="0" presId="urn:microsoft.com/office/officeart/2005/8/layout/orgChart1"/>
    <dgm:cxn modelId="{EBB8FE07-16D8-494F-959E-12A99913939F}" type="presParOf" srcId="{2896314F-55CD-440B-BE07-D9F98E7BF984}" destId="{05019BAF-AE42-449B-979D-B1DB93A5E829}" srcOrd="0" destOrd="0" presId="urn:microsoft.com/office/officeart/2005/8/layout/orgChart1"/>
    <dgm:cxn modelId="{B7EA4D9C-209A-4B2F-B02E-72320BAD6B8E}" type="presParOf" srcId="{2896314F-55CD-440B-BE07-D9F98E7BF984}" destId="{4FF560D4-621F-4C07-AD76-D589498CF068}" srcOrd="1" destOrd="0" presId="urn:microsoft.com/office/officeart/2005/8/layout/orgChart1"/>
    <dgm:cxn modelId="{57286208-8EB9-4C04-893A-50269958F69A}" type="presParOf" srcId="{FC462BD0-5006-4C0A-AE14-304C56197CAF}" destId="{2D9C4692-E0FD-47DC-878C-881942ADDF99}" srcOrd="1" destOrd="0" presId="urn:microsoft.com/office/officeart/2005/8/layout/orgChart1"/>
    <dgm:cxn modelId="{7BAA94EB-A800-457C-933F-361558639ADF}" type="presParOf" srcId="{FC462BD0-5006-4C0A-AE14-304C56197CAF}" destId="{00568E69-108D-4DDF-ABE3-F85B3662DD7E}" srcOrd="2" destOrd="0" presId="urn:microsoft.com/office/officeart/2005/8/layout/orgChart1"/>
    <dgm:cxn modelId="{58554C47-1880-4BE8-8409-C1B4AD55B0FC}" type="presParOf" srcId="{D637223B-837C-4020-A88F-4C161A3CA3E0}" destId="{9299FE46-84B3-4986-BA01-9A958A6EA4F8}" srcOrd="4" destOrd="0" presId="urn:microsoft.com/office/officeart/2005/8/layout/orgChart1"/>
    <dgm:cxn modelId="{3A3A4B0C-10E0-496F-8BC5-629FF17D11E7}" type="presParOf" srcId="{D637223B-837C-4020-A88F-4C161A3CA3E0}" destId="{8F92695B-C46E-4A67-A5CA-3CFB4AA7E849}" srcOrd="5" destOrd="0" presId="urn:microsoft.com/office/officeart/2005/8/layout/orgChart1"/>
    <dgm:cxn modelId="{A72BCD18-4986-4BE9-A795-BD5C6C3E3741}" type="presParOf" srcId="{8F92695B-C46E-4A67-A5CA-3CFB4AA7E849}" destId="{B5A7591F-0201-4AFB-8FBB-AB29F21F2C3F}" srcOrd="0" destOrd="0" presId="urn:microsoft.com/office/officeart/2005/8/layout/orgChart1"/>
    <dgm:cxn modelId="{E0CBF60C-006A-469B-82BA-99FA94DDCC84}" type="presParOf" srcId="{B5A7591F-0201-4AFB-8FBB-AB29F21F2C3F}" destId="{4CBB63FA-9391-4970-9B08-692D3D488881}" srcOrd="0" destOrd="0" presId="urn:microsoft.com/office/officeart/2005/8/layout/orgChart1"/>
    <dgm:cxn modelId="{FCD5C71D-89FB-4767-81CD-1867B81301B7}" type="presParOf" srcId="{B5A7591F-0201-4AFB-8FBB-AB29F21F2C3F}" destId="{6D648582-D818-40BC-B967-D3580882BCF6}" srcOrd="1" destOrd="0" presId="urn:microsoft.com/office/officeart/2005/8/layout/orgChart1"/>
    <dgm:cxn modelId="{2B09F129-B8DF-4C84-A333-63EA08DEB5E4}" type="presParOf" srcId="{8F92695B-C46E-4A67-A5CA-3CFB4AA7E849}" destId="{1EE6732A-E23E-4AE5-8A9E-D53B2260D386}" srcOrd="1" destOrd="0" presId="urn:microsoft.com/office/officeart/2005/8/layout/orgChart1"/>
    <dgm:cxn modelId="{CE61DC5D-A9FB-4E2E-8AC0-E55F22618B13}" type="presParOf" srcId="{8F92695B-C46E-4A67-A5CA-3CFB4AA7E849}" destId="{74FFB316-DB84-4A57-8633-89A974A83B86}" srcOrd="2" destOrd="0" presId="urn:microsoft.com/office/officeart/2005/8/layout/orgChart1"/>
    <dgm:cxn modelId="{4B981819-0DB2-4EF2-87EC-F8BA0DC79397}" type="presParOf" srcId="{D637223B-837C-4020-A88F-4C161A3CA3E0}" destId="{5DF14074-A406-4773-AC21-2AB1FB2CEA47}" srcOrd="6" destOrd="0" presId="urn:microsoft.com/office/officeart/2005/8/layout/orgChart1"/>
    <dgm:cxn modelId="{29761EE7-C058-4A8E-B399-AEDD82288843}" type="presParOf" srcId="{D637223B-837C-4020-A88F-4C161A3CA3E0}" destId="{079EBEFB-1EB5-4B06-95F4-384ADDDB9CA7}" srcOrd="7" destOrd="0" presId="urn:microsoft.com/office/officeart/2005/8/layout/orgChart1"/>
    <dgm:cxn modelId="{7B5B9968-E406-4E2C-B7B7-1A4877252294}" type="presParOf" srcId="{079EBEFB-1EB5-4B06-95F4-384ADDDB9CA7}" destId="{C70F1255-8F8F-4C9A-9DF9-2FBE5A91F4BA}" srcOrd="0" destOrd="0" presId="urn:microsoft.com/office/officeart/2005/8/layout/orgChart1"/>
    <dgm:cxn modelId="{B04637B7-522F-4D85-9837-E3778888713F}" type="presParOf" srcId="{C70F1255-8F8F-4C9A-9DF9-2FBE5A91F4BA}" destId="{A594BC76-8B98-4E78-88CD-27D15CF9408D}" srcOrd="0" destOrd="0" presId="urn:microsoft.com/office/officeart/2005/8/layout/orgChart1"/>
    <dgm:cxn modelId="{01DFB64E-37E4-4A84-9A2D-9AEEC65B0685}" type="presParOf" srcId="{C70F1255-8F8F-4C9A-9DF9-2FBE5A91F4BA}" destId="{DF5C83CC-5838-4F0B-BAA5-F0124011F590}" srcOrd="1" destOrd="0" presId="urn:microsoft.com/office/officeart/2005/8/layout/orgChart1"/>
    <dgm:cxn modelId="{F5D88DAE-A34E-4181-8D05-4671B4A0CFD2}" type="presParOf" srcId="{079EBEFB-1EB5-4B06-95F4-384ADDDB9CA7}" destId="{A4BE4EB4-D737-473C-B24B-826F27BCBD78}" srcOrd="1" destOrd="0" presId="urn:microsoft.com/office/officeart/2005/8/layout/orgChart1"/>
    <dgm:cxn modelId="{AA3D2F1B-B72A-41D2-A4FE-0AC2F03EB5F4}" type="presParOf" srcId="{079EBEFB-1EB5-4B06-95F4-384ADDDB9CA7}" destId="{DF1B2E30-5CD0-439F-A44B-92D2EC5B1DF4}" srcOrd="2" destOrd="0" presId="urn:microsoft.com/office/officeart/2005/8/layout/orgChart1"/>
    <dgm:cxn modelId="{139D7CBF-112F-46BC-BD87-86D13B0CFF38}" type="presParOf" srcId="{D637223B-837C-4020-A88F-4C161A3CA3E0}" destId="{78CAB736-B3C5-4F48-B4DB-4C88679672AE}" srcOrd="8" destOrd="0" presId="urn:microsoft.com/office/officeart/2005/8/layout/orgChart1"/>
    <dgm:cxn modelId="{2FF113DF-B37B-463F-B7A5-EA1CA185F8D5}" type="presParOf" srcId="{D637223B-837C-4020-A88F-4C161A3CA3E0}" destId="{92070B3A-0355-4BA2-8F83-9CAE8D580035}" srcOrd="9" destOrd="0" presId="urn:microsoft.com/office/officeart/2005/8/layout/orgChart1"/>
    <dgm:cxn modelId="{574AEB1C-2CE3-4EDC-8D04-1376B381CC36}" type="presParOf" srcId="{92070B3A-0355-4BA2-8F83-9CAE8D580035}" destId="{8469F67F-6FB0-4AE5-82E9-D9830169AE74}" srcOrd="0" destOrd="0" presId="urn:microsoft.com/office/officeart/2005/8/layout/orgChart1"/>
    <dgm:cxn modelId="{A1391036-46F1-416C-8D41-A9BA395C81BF}" type="presParOf" srcId="{8469F67F-6FB0-4AE5-82E9-D9830169AE74}" destId="{4AC2FD61-C3EF-48EA-8F86-E2715091ACE6}" srcOrd="0" destOrd="0" presId="urn:microsoft.com/office/officeart/2005/8/layout/orgChart1"/>
    <dgm:cxn modelId="{C34C5F23-6EEC-4920-877F-90B68E35AF66}" type="presParOf" srcId="{8469F67F-6FB0-4AE5-82E9-D9830169AE74}" destId="{66244E5F-CAED-4F9E-BCB1-C927B37F1B4A}" srcOrd="1" destOrd="0" presId="urn:microsoft.com/office/officeart/2005/8/layout/orgChart1"/>
    <dgm:cxn modelId="{D8922109-8662-470E-A898-5032E7C33B22}" type="presParOf" srcId="{92070B3A-0355-4BA2-8F83-9CAE8D580035}" destId="{B257A9D8-8FAB-4577-86D1-939B33E91115}" srcOrd="1" destOrd="0" presId="urn:microsoft.com/office/officeart/2005/8/layout/orgChart1"/>
    <dgm:cxn modelId="{B0E74042-52E2-4F43-97C7-A9C4F235DE44}" type="presParOf" srcId="{92070B3A-0355-4BA2-8F83-9CAE8D580035}" destId="{E4247C63-BA67-4044-9CD2-6C6D92E3AB89}" srcOrd="2" destOrd="0" presId="urn:microsoft.com/office/officeart/2005/8/layout/orgChart1"/>
    <dgm:cxn modelId="{58F0F300-166F-42DF-BB94-28B1FD3C28A6}" type="presParOf" srcId="{D637223B-837C-4020-A88F-4C161A3CA3E0}" destId="{C232A52E-9492-4239-8155-7F4589760A0B}" srcOrd="10" destOrd="0" presId="urn:microsoft.com/office/officeart/2005/8/layout/orgChart1"/>
    <dgm:cxn modelId="{8CFE55CB-CC09-40B1-9C79-58A8AD306F16}" type="presParOf" srcId="{D637223B-837C-4020-A88F-4C161A3CA3E0}" destId="{9081A9AA-5C14-4514-AF13-D72A57D50DFE}" srcOrd="11" destOrd="0" presId="urn:microsoft.com/office/officeart/2005/8/layout/orgChart1"/>
    <dgm:cxn modelId="{52BF25DF-2ECE-494C-AB98-385E7908505C}" type="presParOf" srcId="{9081A9AA-5C14-4514-AF13-D72A57D50DFE}" destId="{7F2F55E5-3768-4703-A9FE-B58C8536098C}" srcOrd="0" destOrd="0" presId="urn:microsoft.com/office/officeart/2005/8/layout/orgChart1"/>
    <dgm:cxn modelId="{63879A9C-1F73-450B-A563-DAD16CE68A3E}" type="presParOf" srcId="{7F2F55E5-3768-4703-A9FE-B58C8536098C}" destId="{3F3A57D6-00AA-4B0E-85B7-4F159D01A659}" srcOrd="0" destOrd="0" presId="urn:microsoft.com/office/officeart/2005/8/layout/orgChart1"/>
    <dgm:cxn modelId="{26C2AC02-E26A-42E2-8B3A-32C5B85AE7A5}" type="presParOf" srcId="{7F2F55E5-3768-4703-A9FE-B58C8536098C}" destId="{E9D6E8E6-6989-4F19-9D3B-BAC635B8BB73}" srcOrd="1" destOrd="0" presId="urn:microsoft.com/office/officeart/2005/8/layout/orgChart1"/>
    <dgm:cxn modelId="{B72BC56D-6DD8-46B7-AEC6-095476C727DD}" type="presParOf" srcId="{9081A9AA-5C14-4514-AF13-D72A57D50DFE}" destId="{74F70348-87E2-41C3-9E41-0B3033B62545}" srcOrd="1" destOrd="0" presId="urn:microsoft.com/office/officeart/2005/8/layout/orgChart1"/>
    <dgm:cxn modelId="{3B8C9152-3A13-40C4-8336-2DC0E565371D}" type="presParOf" srcId="{9081A9AA-5C14-4514-AF13-D72A57D50DFE}" destId="{3D570D76-C2D2-4EB7-8FE7-B0C16ED760F5}" srcOrd="2" destOrd="0" presId="urn:microsoft.com/office/officeart/2005/8/layout/orgChart1"/>
    <dgm:cxn modelId="{11DC420B-D3F3-4819-911E-B5343CC5E262}" type="presParOf" srcId="{D637223B-837C-4020-A88F-4C161A3CA3E0}" destId="{587FC5F0-36A6-453E-85AF-88782F80C5A5}" srcOrd="12" destOrd="0" presId="urn:microsoft.com/office/officeart/2005/8/layout/orgChart1"/>
    <dgm:cxn modelId="{9ABD03D6-1304-449E-9A29-C0336E0463FB}" type="presParOf" srcId="{D637223B-837C-4020-A88F-4C161A3CA3E0}" destId="{12E328D3-F308-49E5-AD90-8EE7E925921A}" srcOrd="13" destOrd="0" presId="urn:microsoft.com/office/officeart/2005/8/layout/orgChart1"/>
    <dgm:cxn modelId="{D03D01B1-9EE2-44EF-96C9-1C3C1EB82FBB}" type="presParOf" srcId="{12E328D3-F308-49E5-AD90-8EE7E925921A}" destId="{198CC28D-B91B-41BD-99DC-C791BE42EF29}" srcOrd="0" destOrd="0" presId="urn:microsoft.com/office/officeart/2005/8/layout/orgChart1"/>
    <dgm:cxn modelId="{7CF6ECDE-DD2D-4570-952C-40D84EFBF4D5}" type="presParOf" srcId="{198CC28D-B91B-41BD-99DC-C791BE42EF29}" destId="{103E076F-2DC2-438E-9AB6-F66773829A48}" srcOrd="0" destOrd="0" presId="urn:microsoft.com/office/officeart/2005/8/layout/orgChart1"/>
    <dgm:cxn modelId="{F02BE937-9C33-402B-A2C7-FCEDB48A0800}" type="presParOf" srcId="{198CC28D-B91B-41BD-99DC-C791BE42EF29}" destId="{2EFE2E46-E9B2-4D22-A0AD-6A9F9C1A1A9D}" srcOrd="1" destOrd="0" presId="urn:microsoft.com/office/officeart/2005/8/layout/orgChart1"/>
    <dgm:cxn modelId="{781EBB6E-5ABD-4059-8131-2B507E8424A5}" type="presParOf" srcId="{12E328D3-F308-49E5-AD90-8EE7E925921A}" destId="{73C0237B-7936-4366-AD65-B973B3487CFF}" srcOrd="1" destOrd="0" presId="urn:microsoft.com/office/officeart/2005/8/layout/orgChart1"/>
    <dgm:cxn modelId="{B54C35A0-BBE2-416D-A1C1-9B9E03E48F45}" type="presParOf" srcId="{12E328D3-F308-49E5-AD90-8EE7E925921A}" destId="{4C512406-D7F8-42FC-8C3E-7C4EF6963B9C}" srcOrd="2" destOrd="0" presId="urn:microsoft.com/office/officeart/2005/8/layout/orgChart1"/>
    <dgm:cxn modelId="{771DD15C-20A6-4FB7-B16B-28322E71E42D}" type="presParOf" srcId="{20E24493-AACB-4E62-B692-4DEC992FA64E}" destId="{2735AEC1-2BBB-4A16-91B1-8766FF792CD4}" srcOrd="2" destOrd="0" presId="urn:microsoft.com/office/officeart/2005/8/layout/orgChart1"/>
    <dgm:cxn modelId="{786D0551-0A39-45C6-9877-F9FBCCE3B9ED}" type="presParOf" srcId="{B864E479-9E6E-4DAD-8AF4-CE3F1199CDB6}" destId="{32994940-875C-44C2-ACC7-0BF1DB5E1486}" srcOrd="6" destOrd="0" presId="urn:microsoft.com/office/officeart/2005/8/layout/orgChart1"/>
    <dgm:cxn modelId="{7E8C1765-9A96-487C-8BB6-91DE753830BF}" type="presParOf" srcId="{B864E479-9E6E-4DAD-8AF4-CE3F1199CDB6}" destId="{1A356B03-4A2C-4B38-A42E-82F7DC54DBB4}" srcOrd="7" destOrd="0" presId="urn:microsoft.com/office/officeart/2005/8/layout/orgChart1"/>
    <dgm:cxn modelId="{44A5B307-15BA-40D4-A7DF-3B2DEFBB1F2E}" type="presParOf" srcId="{1A356B03-4A2C-4B38-A42E-82F7DC54DBB4}" destId="{66ACBA22-0355-46C3-BB8D-4009EB7F168D}" srcOrd="0" destOrd="0" presId="urn:microsoft.com/office/officeart/2005/8/layout/orgChart1"/>
    <dgm:cxn modelId="{165F0E4F-D42D-4FE3-9B1E-39706D9A1967}" type="presParOf" srcId="{66ACBA22-0355-46C3-BB8D-4009EB7F168D}" destId="{97AB3781-5FBB-4064-A124-AC258C45DDFE}" srcOrd="0" destOrd="0" presId="urn:microsoft.com/office/officeart/2005/8/layout/orgChart1"/>
    <dgm:cxn modelId="{4AB50260-4D2C-4A4B-B5D3-0F081ADBCE58}" type="presParOf" srcId="{66ACBA22-0355-46C3-BB8D-4009EB7F168D}" destId="{CB7D6B88-988A-446D-9155-33634246653A}" srcOrd="1" destOrd="0" presId="urn:microsoft.com/office/officeart/2005/8/layout/orgChart1"/>
    <dgm:cxn modelId="{1D6975A6-11E0-4E6A-85BA-789C14AE9E22}" type="presParOf" srcId="{1A356B03-4A2C-4B38-A42E-82F7DC54DBB4}" destId="{8A601610-2D6B-4E6B-9D26-11FBEBF19A85}" srcOrd="1" destOrd="0" presId="urn:microsoft.com/office/officeart/2005/8/layout/orgChart1"/>
    <dgm:cxn modelId="{5456405A-5D3C-4F90-8085-FABA28001D0D}" type="presParOf" srcId="{8A601610-2D6B-4E6B-9D26-11FBEBF19A85}" destId="{D2A2E12B-562D-4175-AB2E-8D4E2AA415A8}" srcOrd="0" destOrd="0" presId="urn:microsoft.com/office/officeart/2005/8/layout/orgChart1"/>
    <dgm:cxn modelId="{10102B04-B1A0-474C-B374-025A6A669510}" type="presParOf" srcId="{8A601610-2D6B-4E6B-9D26-11FBEBF19A85}" destId="{A42EA6E5-2278-474C-BA7F-91963B107B09}" srcOrd="1" destOrd="0" presId="urn:microsoft.com/office/officeart/2005/8/layout/orgChart1"/>
    <dgm:cxn modelId="{20FC4445-8CE5-4AD1-8D3B-E45815E77311}" type="presParOf" srcId="{A42EA6E5-2278-474C-BA7F-91963B107B09}" destId="{7D184DF1-CC6C-4C32-8175-C6589A41F557}" srcOrd="0" destOrd="0" presId="urn:microsoft.com/office/officeart/2005/8/layout/orgChart1"/>
    <dgm:cxn modelId="{6B0E354C-FFA5-461B-9CF4-E66D3B023598}" type="presParOf" srcId="{7D184DF1-CC6C-4C32-8175-C6589A41F557}" destId="{BF6A10FB-D996-46A5-81B2-16C3BB8AA96E}" srcOrd="0" destOrd="0" presId="urn:microsoft.com/office/officeart/2005/8/layout/orgChart1"/>
    <dgm:cxn modelId="{BE45279F-7523-489B-B7E3-C5CB008D865D}" type="presParOf" srcId="{7D184DF1-CC6C-4C32-8175-C6589A41F557}" destId="{A2FDEBB8-7C7E-41A3-9DA7-87406FA4D0A1}" srcOrd="1" destOrd="0" presId="urn:microsoft.com/office/officeart/2005/8/layout/orgChart1"/>
    <dgm:cxn modelId="{CDF637FF-8DB1-456F-A003-84CB6B76D5CE}" type="presParOf" srcId="{A42EA6E5-2278-474C-BA7F-91963B107B09}" destId="{D6A53A1A-B215-41DF-89D2-F077ADCADFD4}" srcOrd="1" destOrd="0" presId="urn:microsoft.com/office/officeart/2005/8/layout/orgChart1"/>
    <dgm:cxn modelId="{9FA6B1F0-7B66-46B5-98D2-98968A5B82A6}" type="presParOf" srcId="{A42EA6E5-2278-474C-BA7F-91963B107B09}" destId="{754F141F-A469-4190-9921-B7F5CA1D6B55}" srcOrd="2" destOrd="0" presId="urn:microsoft.com/office/officeart/2005/8/layout/orgChart1"/>
    <dgm:cxn modelId="{CD928DE6-A575-4014-9B6D-830737126793}" type="presParOf" srcId="{8A601610-2D6B-4E6B-9D26-11FBEBF19A85}" destId="{EAA41481-1DF0-4B3E-8A78-51F0CA955BCF}" srcOrd="2" destOrd="0" presId="urn:microsoft.com/office/officeart/2005/8/layout/orgChart1"/>
    <dgm:cxn modelId="{D9442213-11E7-4CD3-94B4-C358212997C2}" type="presParOf" srcId="{8A601610-2D6B-4E6B-9D26-11FBEBF19A85}" destId="{4C407257-CDF3-4ACE-82D9-41D2F915819F}" srcOrd="3" destOrd="0" presId="urn:microsoft.com/office/officeart/2005/8/layout/orgChart1"/>
    <dgm:cxn modelId="{81ECE031-94C4-49D9-A637-D09DC19B7BC1}" type="presParOf" srcId="{4C407257-CDF3-4ACE-82D9-41D2F915819F}" destId="{BB28BB6F-D857-4464-92A0-E9011D1E843D}" srcOrd="0" destOrd="0" presId="urn:microsoft.com/office/officeart/2005/8/layout/orgChart1"/>
    <dgm:cxn modelId="{ECFE5E2E-6EDD-4932-9DCF-797B98A31DE6}" type="presParOf" srcId="{BB28BB6F-D857-4464-92A0-E9011D1E843D}" destId="{6E3E6AB3-5593-497E-B0F9-878378975981}" srcOrd="0" destOrd="0" presId="urn:microsoft.com/office/officeart/2005/8/layout/orgChart1"/>
    <dgm:cxn modelId="{25F9260C-9B65-4917-8194-FE805D586CA9}" type="presParOf" srcId="{BB28BB6F-D857-4464-92A0-E9011D1E843D}" destId="{27F31E5D-1068-44F6-A229-E7E6220223FD}" srcOrd="1" destOrd="0" presId="urn:microsoft.com/office/officeart/2005/8/layout/orgChart1"/>
    <dgm:cxn modelId="{25ECE14E-56E2-443D-9100-4ADC32849AE8}" type="presParOf" srcId="{4C407257-CDF3-4ACE-82D9-41D2F915819F}" destId="{1DBAB5D5-4CD4-4345-946B-44DE6A25319E}" srcOrd="1" destOrd="0" presId="urn:microsoft.com/office/officeart/2005/8/layout/orgChart1"/>
    <dgm:cxn modelId="{F7DA4733-AF5B-4E89-B6EC-AF8AB76C1251}" type="presParOf" srcId="{4C407257-CDF3-4ACE-82D9-41D2F915819F}" destId="{30E4CB78-E467-4E1A-911D-806169B592D4}" srcOrd="2" destOrd="0" presId="urn:microsoft.com/office/officeart/2005/8/layout/orgChart1"/>
    <dgm:cxn modelId="{76EA8018-EA9D-486A-8248-79EF00F632E3}" type="presParOf" srcId="{8A601610-2D6B-4E6B-9D26-11FBEBF19A85}" destId="{5E996FC9-7033-4F7C-993F-3A2DC13C9350}" srcOrd="4" destOrd="0" presId="urn:microsoft.com/office/officeart/2005/8/layout/orgChart1"/>
    <dgm:cxn modelId="{3631B31D-19BB-49A6-A8E0-BBC50F0FC36B}" type="presParOf" srcId="{8A601610-2D6B-4E6B-9D26-11FBEBF19A85}" destId="{E0BDA597-23C9-425D-ADAB-C9E880BBCE8C}" srcOrd="5" destOrd="0" presId="urn:microsoft.com/office/officeart/2005/8/layout/orgChart1"/>
    <dgm:cxn modelId="{95A97A5C-6DD2-4E7E-9225-DF1449DA55F0}" type="presParOf" srcId="{E0BDA597-23C9-425D-ADAB-C9E880BBCE8C}" destId="{430DBD10-A2E7-4AAD-80CF-705D13DC0264}" srcOrd="0" destOrd="0" presId="urn:microsoft.com/office/officeart/2005/8/layout/orgChart1"/>
    <dgm:cxn modelId="{D49EB9B9-182B-4A35-94DD-58B788CCE2BC}" type="presParOf" srcId="{430DBD10-A2E7-4AAD-80CF-705D13DC0264}" destId="{93448522-3752-4F62-A46B-5091A91BEE14}" srcOrd="0" destOrd="0" presId="urn:microsoft.com/office/officeart/2005/8/layout/orgChart1"/>
    <dgm:cxn modelId="{E1729409-21FF-4B7A-AF0A-4350BA62E816}" type="presParOf" srcId="{430DBD10-A2E7-4AAD-80CF-705D13DC0264}" destId="{74EA10C4-1104-4A6D-833A-3DF1798FDC1E}" srcOrd="1" destOrd="0" presId="urn:microsoft.com/office/officeart/2005/8/layout/orgChart1"/>
    <dgm:cxn modelId="{6AF92305-44A4-4C62-8896-790AC22220AA}" type="presParOf" srcId="{E0BDA597-23C9-425D-ADAB-C9E880BBCE8C}" destId="{C5F0E128-67A6-495A-B335-7D3988394BD7}" srcOrd="1" destOrd="0" presId="urn:microsoft.com/office/officeart/2005/8/layout/orgChart1"/>
    <dgm:cxn modelId="{9829A615-74D5-427E-BE8D-157FF4231EB2}" type="presParOf" srcId="{E0BDA597-23C9-425D-ADAB-C9E880BBCE8C}" destId="{40B8C2E8-1B5C-4FEE-91BB-5B4E121D191D}" srcOrd="2" destOrd="0" presId="urn:microsoft.com/office/officeart/2005/8/layout/orgChart1"/>
    <dgm:cxn modelId="{7D705106-7A52-4758-95E1-7E291B1CE275}" type="presParOf" srcId="{8A601610-2D6B-4E6B-9D26-11FBEBF19A85}" destId="{EB30D7ED-9570-4C67-A835-FE98FA82F024}" srcOrd="6" destOrd="0" presId="urn:microsoft.com/office/officeart/2005/8/layout/orgChart1"/>
    <dgm:cxn modelId="{C4F5F905-D4E5-460E-AD2C-6AB35D9FB10E}" type="presParOf" srcId="{8A601610-2D6B-4E6B-9D26-11FBEBF19A85}" destId="{7731C04D-0AE5-4ADD-91AC-3A38B97B6BE8}" srcOrd="7" destOrd="0" presId="urn:microsoft.com/office/officeart/2005/8/layout/orgChart1"/>
    <dgm:cxn modelId="{CE11E214-2603-48BA-964F-9616EA05DB5A}" type="presParOf" srcId="{7731C04D-0AE5-4ADD-91AC-3A38B97B6BE8}" destId="{9255C08C-075A-4BBB-BABE-02F3E9128A9D}" srcOrd="0" destOrd="0" presId="urn:microsoft.com/office/officeart/2005/8/layout/orgChart1"/>
    <dgm:cxn modelId="{3587602C-987B-466D-842B-47CB7BE264D3}" type="presParOf" srcId="{9255C08C-075A-4BBB-BABE-02F3E9128A9D}" destId="{A8B700BC-937D-488E-9C91-701BE4394834}" srcOrd="0" destOrd="0" presId="urn:microsoft.com/office/officeart/2005/8/layout/orgChart1"/>
    <dgm:cxn modelId="{AD714C6E-B3E5-4B3E-A6F7-11AB616B31A5}" type="presParOf" srcId="{9255C08C-075A-4BBB-BABE-02F3E9128A9D}" destId="{F53EAF9F-A8C5-4DFC-9587-F4F8CAFB31B9}" srcOrd="1" destOrd="0" presId="urn:microsoft.com/office/officeart/2005/8/layout/orgChart1"/>
    <dgm:cxn modelId="{828B0838-07B6-4EC1-8FC2-1B7767BBC871}" type="presParOf" srcId="{7731C04D-0AE5-4ADD-91AC-3A38B97B6BE8}" destId="{B60A4227-870C-4123-8740-05CBB7AC99F8}" srcOrd="1" destOrd="0" presId="urn:microsoft.com/office/officeart/2005/8/layout/orgChart1"/>
    <dgm:cxn modelId="{CA0CAD50-560E-4A5F-B4B9-B873CFF529CF}" type="presParOf" srcId="{7731C04D-0AE5-4ADD-91AC-3A38B97B6BE8}" destId="{699AB1BA-B69E-483E-A341-106DBE195EA2}" srcOrd="2" destOrd="0" presId="urn:microsoft.com/office/officeart/2005/8/layout/orgChart1"/>
    <dgm:cxn modelId="{AFBD153F-0E1F-4E21-A85F-4B9C41871FE3}" type="presParOf" srcId="{8A601610-2D6B-4E6B-9D26-11FBEBF19A85}" destId="{942AD637-B9C1-4E88-9215-6E18D06B18AF}" srcOrd="8" destOrd="0" presId="urn:microsoft.com/office/officeart/2005/8/layout/orgChart1"/>
    <dgm:cxn modelId="{2E66C6DE-D019-4CFA-A82D-5B4CA5D8380C}" type="presParOf" srcId="{8A601610-2D6B-4E6B-9D26-11FBEBF19A85}" destId="{041E092C-15A9-4405-AEF4-948804173E58}" srcOrd="9" destOrd="0" presId="urn:microsoft.com/office/officeart/2005/8/layout/orgChart1"/>
    <dgm:cxn modelId="{D7DFA19B-68ED-443F-B3E8-440B9E93A061}" type="presParOf" srcId="{041E092C-15A9-4405-AEF4-948804173E58}" destId="{963E4914-F6CA-4EA7-B4D2-70E3970C7ABC}" srcOrd="0" destOrd="0" presId="urn:microsoft.com/office/officeart/2005/8/layout/orgChart1"/>
    <dgm:cxn modelId="{7175E3F0-F4AE-425B-AB81-8AD0EA89A97D}" type="presParOf" srcId="{963E4914-F6CA-4EA7-B4D2-70E3970C7ABC}" destId="{ABB6E21F-EEC6-48BF-BD2A-C804D98F2946}" srcOrd="0" destOrd="0" presId="urn:microsoft.com/office/officeart/2005/8/layout/orgChart1"/>
    <dgm:cxn modelId="{743E8966-2602-4091-B764-F225CCCA81B6}" type="presParOf" srcId="{963E4914-F6CA-4EA7-B4D2-70E3970C7ABC}" destId="{842802CF-6D1D-40B3-9F9E-0119DC82139C}" srcOrd="1" destOrd="0" presId="urn:microsoft.com/office/officeart/2005/8/layout/orgChart1"/>
    <dgm:cxn modelId="{27357EE8-1AB0-4FDC-A999-4F2984E42E78}" type="presParOf" srcId="{041E092C-15A9-4405-AEF4-948804173E58}" destId="{548297FE-B96F-4E0E-AE19-F8337F872032}" srcOrd="1" destOrd="0" presId="urn:microsoft.com/office/officeart/2005/8/layout/orgChart1"/>
    <dgm:cxn modelId="{416EC55D-F2B4-4530-B40C-AB7840E8A38C}" type="presParOf" srcId="{041E092C-15A9-4405-AEF4-948804173E58}" destId="{E0D392D2-DA72-4E43-9D13-504769293E91}" srcOrd="2" destOrd="0" presId="urn:microsoft.com/office/officeart/2005/8/layout/orgChart1"/>
    <dgm:cxn modelId="{8D2E3327-C422-480B-8A03-A3D36897FEE3}" type="presParOf" srcId="{8A601610-2D6B-4E6B-9D26-11FBEBF19A85}" destId="{210DFD14-F155-43C3-8B06-56DC56C6F037}" srcOrd="10" destOrd="0" presId="urn:microsoft.com/office/officeart/2005/8/layout/orgChart1"/>
    <dgm:cxn modelId="{39097344-027C-4519-B995-97BC7C82F656}" type="presParOf" srcId="{8A601610-2D6B-4E6B-9D26-11FBEBF19A85}" destId="{533F6A35-C4AE-497E-9267-1C6A4230FBC2}" srcOrd="11" destOrd="0" presId="urn:microsoft.com/office/officeart/2005/8/layout/orgChart1"/>
    <dgm:cxn modelId="{5D14DCF2-7B21-4FFD-B7CF-BA6D42D04558}" type="presParOf" srcId="{533F6A35-C4AE-497E-9267-1C6A4230FBC2}" destId="{217ECB36-F454-49DD-8D7C-A6CFA4267C25}" srcOrd="0" destOrd="0" presId="urn:microsoft.com/office/officeart/2005/8/layout/orgChart1"/>
    <dgm:cxn modelId="{B2DDD89F-1AC2-4B45-BBA9-DCB40D309F89}" type="presParOf" srcId="{217ECB36-F454-49DD-8D7C-A6CFA4267C25}" destId="{F448E4ED-FB3A-4D13-8415-7B803E4AE0F2}" srcOrd="0" destOrd="0" presId="urn:microsoft.com/office/officeart/2005/8/layout/orgChart1"/>
    <dgm:cxn modelId="{F9C53050-BC3C-4B27-A991-59CA274323B0}" type="presParOf" srcId="{217ECB36-F454-49DD-8D7C-A6CFA4267C25}" destId="{D6AA6C72-1C21-4107-9344-8994284D6827}" srcOrd="1" destOrd="0" presId="urn:microsoft.com/office/officeart/2005/8/layout/orgChart1"/>
    <dgm:cxn modelId="{2AD505EB-0A1C-4782-97D6-5CE96033D287}" type="presParOf" srcId="{533F6A35-C4AE-497E-9267-1C6A4230FBC2}" destId="{713C592D-DAB9-4F8C-811D-19780B51F568}" srcOrd="1" destOrd="0" presId="urn:microsoft.com/office/officeart/2005/8/layout/orgChart1"/>
    <dgm:cxn modelId="{4983E4AB-DC5C-4740-B7C4-F57198720B0F}" type="presParOf" srcId="{533F6A35-C4AE-497E-9267-1C6A4230FBC2}" destId="{C6FF024E-782A-4EC1-9E41-8D1D8F37B45E}" srcOrd="2" destOrd="0" presId="urn:microsoft.com/office/officeart/2005/8/layout/orgChart1"/>
    <dgm:cxn modelId="{70FDA4CA-5C90-4FF2-84F1-C79694D6B6D2}" type="presParOf" srcId="{1A356B03-4A2C-4B38-A42E-82F7DC54DBB4}" destId="{F5DE85BA-74D8-4EA6-9797-ED57455B56A6}" srcOrd="2" destOrd="0" presId="urn:microsoft.com/office/officeart/2005/8/layout/orgChart1"/>
    <dgm:cxn modelId="{4E965DD4-072D-4E17-92C3-700E98102971}" type="presParOf" srcId="{B864E479-9E6E-4DAD-8AF4-CE3F1199CDB6}" destId="{38F95ED7-5111-4DAC-84F2-D2E2AF07B4EB}" srcOrd="8" destOrd="0" presId="urn:microsoft.com/office/officeart/2005/8/layout/orgChart1"/>
    <dgm:cxn modelId="{FC7599B2-064D-486E-9BC2-3903037C56DB}" type="presParOf" srcId="{B864E479-9E6E-4DAD-8AF4-CE3F1199CDB6}" destId="{FD7EC75E-EA52-4CEF-A04F-98AD4BDE298C}" srcOrd="9" destOrd="0" presId="urn:microsoft.com/office/officeart/2005/8/layout/orgChart1"/>
    <dgm:cxn modelId="{AC4190CD-AF45-4A99-B02F-FFFAA68D5422}" type="presParOf" srcId="{FD7EC75E-EA52-4CEF-A04F-98AD4BDE298C}" destId="{CF5B40CC-DDCD-4A06-B58D-9F1645AE29A8}" srcOrd="0" destOrd="0" presId="urn:microsoft.com/office/officeart/2005/8/layout/orgChart1"/>
    <dgm:cxn modelId="{DC803AC8-FEDF-4139-91AA-FDB2F08E0B1C}" type="presParOf" srcId="{CF5B40CC-DDCD-4A06-B58D-9F1645AE29A8}" destId="{994D3735-9746-4453-B18D-6BEC0AF64EEF}" srcOrd="0" destOrd="0" presId="urn:microsoft.com/office/officeart/2005/8/layout/orgChart1"/>
    <dgm:cxn modelId="{9EB53203-B1D9-4C8B-830D-0CB3386CE261}" type="presParOf" srcId="{CF5B40CC-DDCD-4A06-B58D-9F1645AE29A8}" destId="{1D5E5FB7-3393-4502-81D2-E30EE182C6C6}" srcOrd="1" destOrd="0" presId="urn:microsoft.com/office/officeart/2005/8/layout/orgChart1"/>
    <dgm:cxn modelId="{A81052D5-A860-4020-8DA0-F7E3C0DEB592}" type="presParOf" srcId="{FD7EC75E-EA52-4CEF-A04F-98AD4BDE298C}" destId="{68287362-7C30-433B-BA89-89E56FF68143}" srcOrd="1" destOrd="0" presId="urn:microsoft.com/office/officeart/2005/8/layout/orgChart1"/>
    <dgm:cxn modelId="{CDF162E5-DECE-445F-A363-04C9CF853B1A}" type="presParOf" srcId="{68287362-7C30-433B-BA89-89E56FF68143}" destId="{35E95234-1B6A-4EF3-AC45-6F6CEB5D15C0}" srcOrd="0" destOrd="0" presId="urn:microsoft.com/office/officeart/2005/8/layout/orgChart1"/>
    <dgm:cxn modelId="{4ECECD25-F38D-4303-820E-283B6D06D1C2}" type="presParOf" srcId="{68287362-7C30-433B-BA89-89E56FF68143}" destId="{FF4BF4CE-B45F-4EB4-85EC-E84FD4FD2F3F}" srcOrd="1" destOrd="0" presId="urn:microsoft.com/office/officeart/2005/8/layout/orgChart1"/>
    <dgm:cxn modelId="{FC6D6273-23B0-4EC4-98C3-265252E1A04B}" type="presParOf" srcId="{FF4BF4CE-B45F-4EB4-85EC-E84FD4FD2F3F}" destId="{F2CE330D-45E8-477E-A356-96FEE891266B}" srcOrd="0" destOrd="0" presId="urn:microsoft.com/office/officeart/2005/8/layout/orgChart1"/>
    <dgm:cxn modelId="{79D776ED-DB31-4080-B31F-BE03EAAE8B43}" type="presParOf" srcId="{F2CE330D-45E8-477E-A356-96FEE891266B}" destId="{C9A3053D-28D2-4832-BC31-A40FE15647AD}" srcOrd="0" destOrd="0" presId="urn:microsoft.com/office/officeart/2005/8/layout/orgChart1"/>
    <dgm:cxn modelId="{DD97B820-CDF8-4CA9-8D05-8DD65FECC8E4}" type="presParOf" srcId="{F2CE330D-45E8-477E-A356-96FEE891266B}" destId="{3C3AD14D-6659-4251-8AB0-D68D07DC001A}" srcOrd="1" destOrd="0" presId="urn:microsoft.com/office/officeart/2005/8/layout/orgChart1"/>
    <dgm:cxn modelId="{FD416407-BAF0-42DF-820F-04988FB47A8C}" type="presParOf" srcId="{FF4BF4CE-B45F-4EB4-85EC-E84FD4FD2F3F}" destId="{C157DF87-4E7E-4BC3-BC9A-B4B61B2963D0}" srcOrd="1" destOrd="0" presId="urn:microsoft.com/office/officeart/2005/8/layout/orgChart1"/>
    <dgm:cxn modelId="{4EBB4A0B-1D89-4099-88BF-DBAC8551997B}" type="presParOf" srcId="{FF4BF4CE-B45F-4EB4-85EC-E84FD4FD2F3F}" destId="{B41496FD-A535-426B-BD11-B67D8727D583}" srcOrd="2" destOrd="0" presId="urn:microsoft.com/office/officeart/2005/8/layout/orgChart1"/>
    <dgm:cxn modelId="{DB28E8B8-B7D4-4B1A-A09B-FF207887DA27}" type="presParOf" srcId="{68287362-7C30-433B-BA89-89E56FF68143}" destId="{3E4A7879-67E5-4EED-9C91-8E64B07281FE}" srcOrd="2" destOrd="0" presId="urn:microsoft.com/office/officeart/2005/8/layout/orgChart1"/>
    <dgm:cxn modelId="{108C7DF9-BBBC-4631-A54C-A166765F2726}" type="presParOf" srcId="{68287362-7C30-433B-BA89-89E56FF68143}" destId="{0E7035DB-CFAF-4F4C-AD3F-6D5C1997608C}" srcOrd="3" destOrd="0" presId="urn:microsoft.com/office/officeart/2005/8/layout/orgChart1"/>
    <dgm:cxn modelId="{A5D668F9-2B83-4CD5-AD35-48791C7B88F8}" type="presParOf" srcId="{0E7035DB-CFAF-4F4C-AD3F-6D5C1997608C}" destId="{5DCAF7A2-4F39-4660-9D43-966CA0C7043A}" srcOrd="0" destOrd="0" presId="urn:microsoft.com/office/officeart/2005/8/layout/orgChart1"/>
    <dgm:cxn modelId="{7FD1B3D1-4F1B-4D8C-B216-7417F2BA523D}" type="presParOf" srcId="{5DCAF7A2-4F39-4660-9D43-966CA0C7043A}" destId="{0F11B4C5-E82D-4D3D-816E-93608F543F35}" srcOrd="0" destOrd="0" presId="urn:microsoft.com/office/officeart/2005/8/layout/orgChart1"/>
    <dgm:cxn modelId="{440C4B21-E29A-4A15-B478-6D1AD9725FAC}" type="presParOf" srcId="{5DCAF7A2-4F39-4660-9D43-966CA0C7043A}" destId="{B6823ACD-EAFB-4F92-B095-1708735317DA}" srcOrd="1" destOrd="0" presId="urn:microsoft.com/office/officeart/2005/8/layout/orgChart1"/>
    <dgm:cxn modelId="{8DADCA53-A2A9-4727-9915-D3395C28A82C}" type="presParOf" srcId="{0E7035DB-CFAF-4F4C-AD3F-6D5C1997608C}" destId="{199B0BA2-48CC-48D2-B20F-7C8E74E306FD}" srcOrd="1" destOrd="0" presId="urn:microsoft.com/office/officeart/2005/8/layout/orgChart1"/>
    <dgm:cxn modelId="{5FB5F329-58A2-4856-8E09-7544ED6E1A5B}" type="presParOf" srcId="{0E7035DB-CFAF-4F4C-AD3F-6D5C1997608C}" destId="{472B8568-1DD1-41E9-B68E-A0D6C670833E}" srcOrd="2" destOrd="0" presId="urn:microsoft.com/office/officeart/2005/8/layout/orgChart1"/>
    <dgm:cxn modelId="{C557EA01-7820-415D-A3F3-B5360C908E67}" type="presParOf" srcId="{68287362-7C30-433B-BA89-89E56FF68143}" destId="{4EC64F2B-7674-4CBF-85EB-13FBB7E381FD}" srcOrd="4" destOrd="0" presId="urn:microsoft.com/office/officeart/2005/8/layout/orgChart1"/>
    <dgm:cxn modelId="{A3EE4AF5-5C62-4002-BE78-71C06CE5A185}" type="presParOf" srcId="{68287362-7C30-433B-BA89-89E56FF68143}" destId="{8FD21793-8DEA-45DD-82B0-189BFCB8D1CA}" srcOrd="5" destOrd="0" presId="urn:microsoft.com/office/officeart/2005/8/layout/orgChart1"/>
    <dgm:cxn modelId="{1E5F47D7-E3D8-48C9-845F-0D00FF90BF8E}" type="presParOf" srcId="{8FD21793-8DEA-45DD-82B0-189BFCB8D1CA}" destId="{138868AC-0A63-4FC6-9CD9-32E2C707D73D}" srcOrd="0" destOrd="0" presId="urn:microsoft.com/office/officeart/2005/8/layout/orgChart1"/>
    <dgm:cxn modelId="{EC81BC0E-B316-4190-A510-1D43B294644A}" type="presParOf" srcId="{138868AC-0A63-4FC6-9CD9-32E2C707D73D}" destId="{EB04F564-DC65-4987-BADE-C569E040F712}" srcOrd="0" destOrd="0" presId="urn:microsoft.com/office/officeart/2005/8/layout/orgChart1"/>
    <dgm:cxn modelId="{128B3C51-32DE-4BC6-B0F9-3EC328B764B3}" type="presParOf" srcId="{138868AC-0A63-4FC6-9CD9-32E2C707D73D}" destId="{EF4C44DC-EB03-410F-BC88-83A66DA8A548}" srcOrd="1" destOrd="0" presId="urn:microsoft.com/office/officeart/2005/8/layout/orgChart1"/>
    <dgm:cxn modelId="{19992983-14A7-4FE9-8ED7-A11E442C8454}" type="presParOf" srcId="{8FD21793-8DEA-45DD-82B0-189BFCB8D1CA}" destId="{646F8CAD-2EE5-46D3-AAB0-15EB3ADC8D5F}" srcOrd="1" destOrd="0" presId="urn:microsoft.com/office/officeart/2005/8/layout/orgChart1"/>
    <dgm:cxn modelId="{B9208E03-5CC1-4AE9-8144-6235A317AD1A}" type="presParOf" srcId="{8FD21793-8DEA-45DD-82B0-189BFCB8D1CA}" destId="{6065D8BB-A288-49EB-9E40-28786A883818}" srcOrd="2" destOrd="0" presId="urn:microsoft.com/office/officeart/2005/8/layout/orgChart1"/>
    <dgm:cxn modelId="{A6D749C7-A848-46DF-88B9-398870944A1E}" type="presParOf" srcId="{68287362-7C30-433B-BA89-89E56FF68143}" destId="{014267E8-F9A9-4189-B5B2-265A0C55F3AB}" srcOrd="6" destOrd="0" presId="urn:microsoft.com/office/officeart/2005/8/layout/orgChart1"/>
    <dgm:cxn modelId="{5701B9FC-B31B-4FA7-90CA-1E2C733EFC09}" type="presParOf" srcId="{68287362-7C30-433B-BA89-89E56FF68143}" destId="{F9DA6414-8B2F-4770-A5E7-FE88C7247AC7}" srcOrd="7" destOrd="0" presId="urn:microsoft.com/office/officeart/2005/8/layout/orgChart1"/>
    <dgm:cxn modelId="{FA4B29F9-CBB0-49DF-B555-0746CE918400}" type="presParOf" srcId="{F9DA6414-8B2F-4770-A5E7-FE88C7247AC7}" destId="{B67CF029-624A-4A7F-82D7-001FD9C10D9C}" srcOrd="0" destOrd="0" presId="urn:microsoft.com/office/officeart/2005/8/layout/orgChart1"/>
    <dgm:cxn modelId="{798F06CC-5A96-4B73-BD97-2B07CA416459}" type="presParOf" srcId="{B67CF029-624A-4A7F-82D7-001FD9C10D9C}" destId="{5F7DE0A6-3807-415E-AC08-9946ECD9BF6E}" srcOrd="0" destOrd="0" presId="urn:microsoft.com/office/officeart/2005/8/layout/orgChart1"/>
    <dgm:cxn modelId="{79D849CC-9749-4B64-916F-DB28A90D6EAE}" type="presParOf" srcId="{B67CF029-624A-4A7F-82D7-001FD9C10D9C}" destId="{CDD140E0-37BF-4C4D-95EE-2BAE1575F97A}" srcOrd="1" destOrd="0" presId="urn:microsoft.com/office/officeart/2005/8/layout/orgChart1"/>
    <dgm:cxn modelId="{08EF161D-DE4F-4208-94F2-C1DFF8C32264}" type="presParOf" srcId="{F9DA6414-8B2F-4770-A5E7-FE88C7247AC7}" destId="{018FC925-0E7E-4850-8A4F-F9F005937E7C}" srcOrd="1" destOrd="0" presId="urn:microsoft.com/office/officeart/2005/8/layout/orgChart1"/>
    <dgm:cxn modelId="{056C09E2-7690-4D09-94D2-89BE8287C844}" type="presParOf" srcId="{F9DA6414-8B2F-4770-A5E7-FE88C7247AC7}" destId="{FD636CF8-3A54-489E-BD06-65DAAB568C88}" srcOrd="2" destOrd="0" presId="urn:microsoft.com/office/officeart/2005/8/layout/orgChart1"/>
    <dgm:cxn modelId="{7193341F-DD31-47ED-8E54-17BB214D1935}" type="presParOf" srcId="{68287362-7C30-433B-BA89-89E56FF68143}" destId="{3F0B4578-E988-4C11-84F9-B4487F9AF7BA}" srcOrd="8" destOrd="0" presId="urn:microsoft.com/office/officeart/2005/8/layout/orgChart1"/>
    <dgm:cxn modelId="{2FC593DE-2A25-4DBD-BCEE-AB9FAE1E0199}" type="presParOf" srcId="{68287362-7C30-433B-BA89-89E56FF68143}" destId="{D90A7E95-D7EE-4259-AD57-76ACE8C93403}" srcOrd="9" destOrd="0" presId="urn:microsoft.com/office/officeart/2005/8/layout/orgChart1"/>
    <dgm:cxn modelId="{FF39A28F-DDA0-4177-81EA-FDDD242B6721}" type="presParOf" srcId="{D90A7E95-D7EE-4259-AD57-76ACE8C93403}" destId="{B03392C3-5BFB-45E6-993A-A0E8AB9F7B86}" srcOrd="0" destOrd="0" presId="urn:microsoft.com/office/officeart/2005/8/layout/orgChart1"/>
    <dgm:cxn modelId="{D776F922-1961-484A-B20C-2737C2B68210}" type="presParOf" srcId="{B03392C3-5BFB-45E6-993A-A0E8AB9F7B86}" destId="{9AB0BF4B-C1F6-47A8-B831-4998D2CC69FD}" srcOrd="0" destOrd="0" presId="urn:microsoft.com/office/officeart/2005/8/layout/orgChart1"/>
    <dgm:cxn modelId="{4E0D5027-A264-412E-9D8C-3426210B410D}" type="presParOf" srcId="{B03392C3-5BFB-45E6-993A-A0E8AB9F7B86}" destId="{2EA42052-E23E-4F33-9F79-C4ECC7D7252D}" srcOrd="1" destOrd="0" presId="urn:microsoft.com/office/officeart/2005/8/layout/orgChart1"/>
    <dgm:cxn modelId="{B869FE08-D237-49A6-9F9B-CFAC5BC417EB}" type="presParOf" srcId="{D90A7E95-D7EE-4259-AD57-76ACE8C93403}" destId="{3A73C390-C061-4853-A230-192C0B86331D}" srcOrd="1" destOrd="0" presId="urn:microsoft.com/office/officeart/2005/8/layout/orgChart1"/>
    <dgm:cxn modelId="{3BE7642E-1BDF-4152-9755-BA2B5514AFC1}" type="presParOf" srcId="{D90A7E95-D7EE-4259-AD57-76ACE8C93403}" destId="{6C5BA1D2-E672-41A0-B7B7-39226A7E4067}" srcOrd="2" destOrd="0" presId="urn:microsoft.com/office/officeart/2005/8/layout/orgChart1"/>
    <dgm:cxn modelId="{94890F3D-68C5-49DD-AC1D-A2C89B98FB58}" type="presParOf" srcId="{68287362-7C30-433B-BA89-89E56FF68143}" destId="{BF94E3C3-9476-4698-8357-302C9D802C9F}" srcOrd="10" destOrd="0" presId="urn:microsoft.com/office/officeart/2005/8/layout/orgChart1"/>
    <dgm:cxn modelId="{CC6285F7-7BF1-4850-8D01-E093C1E8D32A}" type="presParOf" srcId="{68287362-7C30-433B-BA89-89E56FF68143}" destId="{C411CF12-F711-4B84-9ABE-255DA3235BA9}" srcOrd="11" destOrd="0" presId="urn:microsoft.com/office/officeart/2005/8/layout/orgChart1"/>
    <dgm:cxn modelId="{C0CCF135-222E-40E0-A757-51269E8CAAAA}" type="presParOf" srcId="{C411CF12-F711-4B84-9ABE-255DA3235BA9}" destId="{D0080ED7-4024-43D4-BE3C-C1ADC103919D}" srcOrd="0" destOrd="0" presId="urn:microsoft.com/office/officeart/2005/8/layout/orgChart1"/>
    <dgm:cxn modelId="{753403D4-8373-4A8A-839A-BF8E88E3E5B0}" type="presParOf" srcId="{D0080ED7-4024-43D4-BE3C-C1ADC103919D}" destId="{0BA71B8C-01F6-46C5-8474-C9E19F848379}" srcOrd="0" destOrd="0" presId="urn:microsoft.com/office/officeart/2005/8/layout/orgChart1"/>
    <dgm:cxn modelId="{216BE0FC-522B-4EA4-B188-BCE1737617E7}" type="presParOf" srcId="{D0080ED7-4024-43D4-BE3C-C1ADC103919D}" destId="{3CFC55AF-D05F-474B-8661-E2AA78D8A8A8}" srcOrd="1" destOrd="0" presId="urn:microsoft.com/office/officeart/2005/8/layout/orgChart1"/>
    <dgm:cxn modelId="{213DB75C-6296-48E8-BEDC-31BC6BE65B22}" type="presParOf" srcId="{C411CF12-F711-4B84-9ABE-255DA3235BA9}" destId="{A01051B2-A172-43AB-A521-533C64FD8B2C}" srcOrd="1" destOrd="0" presId="urn:microsoft.com/office/officeart/2005/8/layout/orgChart1"/>
    <dgm:cxn modelId="{4E2A8293-CDBA-4B88-98FA-958BB08234D6}" type="presParOf" srcId="{C411CF12-F711-4B84-9ABE-255DA3235BA9}" destId="{21FA4EB8-0075-49DE-BE4D-2BA5844F43B4}" srcOrd="2" destOrd="0" presId="urn:microsoft.com/office/officeart/2005/8/layout/orgChart1"/>
    <dgm:cxn modelId="{709AC88B-E0E5-4AF2-8777-5590067E251C}" type="presParOf" srcId="{68287362-7C30-433B-BA89-89E56FF68143}" destId="{9808EE7A-638D-4199-AF3E-87F9DF56F83E}" srcOrd="12" destOrd="0" presId="urn:microsoft.com/office/officeart/2005/8/layout/orgChart1"/>
    <dgm:cxn modelId="{3FE37A31-6D3F-4E3A-9AB6-4207E521D466}" type="presParOf" srcId="{68287362-7C30-433B-BA89-89E56FF68143}" destId="{CB2C5419-230B-447D-B86B-E7597AE6AF59}" srcOrd="13" destOrd="0" presId="urn:microsoft.com/office/officeart/2005/8/layout/orgChart1"/>
    <dgm:cxn modelId="{0020CB4E-0B7E-42E7-B151-A8CAF01F5C14}" type="presParOf" srcId="{CB2C5419-230B-447D-B86B-E7597AE6AF59}" destId="{E9B116B6-92AD-4BD9-AE99-3543DE4021B7}" srcOrd="0" destOrd="0" presId="urn:microsoft.com/office/officeart/2005/8/layout/orgChart1"/>
    <dgm:cxn modelId="{36989B07-23E3-4F71-BB29-B4B3F951F42F}" type="presParOf" srcId="{E9B116B6-92AD-4BD9-AE99-3543DE4021B7}" destId="{80707792-8476-42FB-B403-80ECD2A2FC38}" srcOrd="0" destOrd="0" presId="urn:microsoft.com/office/officeart/2005/8/layout/orgChart1"/>
    <dgm:cxn modelId="{79518FF1-370E-4A0B-B7FF-5000CCA56AA9}" type="presParOf" srcId="{E9B116B6-92AD-4BD9-AE99-3543DE4021B7}" destId="{9F743BA2-E5D0-4B2D-90DB-D103132D988D}" srcOrd="1" destOrd="0" presId="urn:microsoft.com/office/officeart/2005/8/layout/orgChart1"/>
    <dgm:cxn modelId="{5E90E5EB-5597-4301-8402-190DA3C15C6B}" type="presParOf" srcId="{CB2C5419-230B-447D-B86B-E7597AE6AF59}" destId="{ED797C40-E4A3-42A2-89E4-754E3B9EB5FB}" srcOrd="1" destOrd="0" presId="urn:microsoft.com/office/officeart/2005/8/layout/orgChart1"/>
    <dgm:cxn modelId="{188D14ED-DF27-41B3-AB31-B5D932A5A9A7}" type="presParOf" srcId="{CB2C5419-230B-447D-B86B-E7597AE6AF59}" destId="{02C7C3D6-D575-405D-A5A3-B88F4DB84FEF}" srcOrd="2" destOrd="0" presId="urn:microsoft.com/office/officeart/2005/8/layout/orgChart1"/>
    <dgm:cxn modelId="{EB81BE89-A357-49C1-BA41-33CCDF22386C}" type="presParOf" srcId="{FD7EC75E-EA52-4CEF-A04F-98AD4BDE298C}" destId="{DA4AAEEA-895B-40E2-9A2B-6DCE6D09765B}" srcOrd="2" destOrd="0" presId="urn:microsoft.com/office/officeart/2005/8/layout/orgChart1"/>
    <dgm:cxn modelId="{BB287482-CD32-4051-A7B9-A4DE90BCCE79}" type="presParOf" srcId="{B864E479-9E6E-4DAD-8AF4-CE3F1199CDB6}" destId="{CD320162-4D4E-44FC-8B05-FBD6F6A513F1}" srcOrd="10" destOrd="0" presId="urn:microsoft.com/office/officeart/2005/8/layout/orgChart1"/>
    <dgm:cxn modelId="{77FBFD4B-9230-42CD-9A66-EB3E63A79098}" type="presParOf" srcId="{B864E479-9E6E-4DAD-8AF4-CE3F1199CDB6}" destId="{A8FC29CD-1169-441C-BB92-EA8EECF9C511}" srcOrd="11" destOrd="0" presId="urn:microsoft.com/office/officeart/2005/8/layout/orgChart1"/>
    <dgm:cxn modelId="{20B1AB41-06C4-4686-9638-A0939DD678C5}" type="presParOf" srcId="{A8FC29CD-1169-441C-BB92-EA8EECF9C511}" destId="{8F1F59D8-74AE-4CBB-9267-8DF4E96BD54C}" srcOrd="0" destOrd="0" presId="urn:microsoft.com/office/officeart/2005/8/layout/orgChart1"/>
    <dgm:cxn modelId="{5471900D-C9CA-44D6-AB92-208855E02EF2}" type="presParOf" srcId="{8F1F59D8-74AE-4CBB-9267-8DF4E96BD54C}" destId="{3EE2DC3F-06CC-4DDA-9C2B-B130F6A0B577}" srcOrd="0" destOrd="0" presId="urn:microsoft.com/office/officeart/2005/8/layout/orgChart1"/>
    <dgm:cxn modelId="{D76BD6B4-6208-4BF9-BDAA-C2B9172BFB88}" type="presParOf" srcId="{8F1F59D8-74AE-4CBB-9267-8DF4E96BD54C}" destId="{A603872E-E546-4350-8A6F-CEB72980C453}" srcOrd="1" destOrd="0" presId="urn:microsoft.com/office/officeart/2005/8/layout/orgChart1"/>
    <dgm:cxn modelId="{600C14C3-3D6E-4F71-91E3-E7C3520E4FFE}" type="presParOf" srcId="{A8FC29CD-1169-441C-BB92-EA8EECF9C511}" destId="{8D40F420-440A-4110-BE4E-7BA5563230F7}" srcOrd="1" destOrd="0" presId="urn:microsoft.com/office/officeart/2005/8/layout/orgChart1"/>
    <dgm:cxn modelId="{2E70B26B-9EB3-43CB-AC46-29D6D0E6D861}" type="presParOf" srcId="{8D40F420-440A-4110-BE4E-7BA5563230F7}" destId="{C51C31C0-ACF3-4BF8-A4F4-BF7AAAB26B53}" srcOrd="0" destOrd="0" presId="urn:microsoft.com/office/officeart/2005/8/layout/orgChart1"/>
    <dgm:cxn modelId="{C9AB7326-8606-4D8D-8304-95D780DA8B8C}" type="presParOf" srcId="{8D40F420-440A-4110-BE4E-7BA5563230F7}" destId="{EF176D52-D50F-41FF-9632-4D1A92E30B30}" srcOrd="1" destOrd="0" presId="urn:microsoft.com/office/officeart/2005/8/layout/orgChart1"/>
    <dgm:cxn modelId="{F6233523-4B43-4B81-922F-DD57BC605868}" type="presParOf" srcId="{EF176D52-D50F-41FF-9632-4D1A92E30B30}" destId="{2F3FEDA9-7D11-417A-96BD-08825D609310}" srcOrd="0" destOrd="0" presId="urn:microsoft.com/office/officeart/2005/8/layout/orgChart1"/>
    <dgm:cxn modelId="{80B8E928-07BD-4788-A986-0FA5CEEAB7CC}" type="presParOf" srcId="{2F3FEDA9-7D11-417A-96BD-08825D609310}" destId="{E91796EB-035F-4119-8A8F-E850515AE34F}" srcOrd="0" destOrd="0" presId="urn:microsoft.com/office/officeart/2005/8/layout/orgChart1"/>
    <dgm:cxn modelId="{ED1030C2-29F3-45FD-A8F2-68058EFBCA7A}" type="presParOf" srcId="{2F3FEDA9-7D11-417A-96BD-08825D609310}" destId="{144E8020-E511-4CF9-AF31-BCDCEEA61EA1}" srcOrd="1" destOrd="0" presId="urn:microsoft.com/office/officeart/2005/8/layout/orgChart1"/>
    <dgm:cxn modelId="{369F74BA-1D96-4FF0-BD2D-E9A05FBF3263}" type="presParOf" srcId="{EF176D52-D50F-41FF-9632-4D1A92E30B30}" destId="{CBBEDA6D-9F3F-4B7C-9634-98F2E834713E}" srcOrd="1" destOrd="0" presId="urn:microsoft.com/office/officeart/2005/8/layout/orgChart1"/>
    <dgm:cxn modelId="{F4482317-21C0-46BD-93CF-04AF1EAD39D7}" type="presParOf" srcId="{EF176D52-D50F-41FF-9632-4D1A92E30B30}" destId="{67302BF7-4A78-4363-92FD-6EF0F3BDA072}" srcOrd="2" destOrd="0" presId="urn:microsoft.com/office/officeart/2005/8/layout/orgChart1"/>
    <dgm:cxn modelId="{BCE19C56-C337-4AB8-95EB-43876B1859C2}" type="presParOf" srcId="{8D40F420-440A-4110-BE4E-7BA5563230F7}" destId="{63FDDC7C-F8E7-4D8A-AD0E-AB3B298C47C7}" srcOrd="2" destOrd="0" presId="urn:microsoft.com/office/officeart/2005/8/layout/orgChart1"/>
    <dgm:cxn modelId="{30CCB95D-7B50-49FF-8646-021B68BFA770}" type="presParOf" srcId="{8D40F420-440A-4110-BE4E-7BA5563230F7}" destId="{A780BD78-701D-4FA8-BBB9-6582C99FADE5}" srcOrd="3" destOrd="0" presId="urn:microsoft.com/office/officeart/2005/8/layout/orgChart1"/>
    <dgm:cxn modelId="{741CE739-DC39-4533-814C-52F02C29FB74}" type="presParOf" srcId="{A780BD78-701D-4FA8-BBB9-6582C99FADE5}" destId="{BC24FA96-E2E8-4191-8F54-5249E88DAFCC}" srcOrd="0" destOrd="0" presId="urn:microsoft.com/office/officeart/2005/8/layout/orgChart1"/>
    <dgm:cxn modelId="{DAD14C3C-76E1-4DF9-974F-316BD3E5C9B5}" type="presParOf" srcId="{BC24FA96-E2E8-4191-8F54-5249E88DAFCC}" destId="{EB41BF26-6C7F-451E-84F6-B2AAA8CB26BA}" srcOrd="0" destOrd="0" presId="urn:microsoft.com/office/officeart/2005/8/layout/orgChart1"/>
    <dgm:cxn modelId="{08A15776-28D1-457F-828C-5F44F247E0D1}" type="presParOf" srcId="{BC24FA96-E2E8-4191-8F54-5249E88DAFCC}" destId="{E86ADDFC-AACE-409D-BA3A-C551AA154E4B}" srcOrd="1" destOrd="0" presId="urn:microsoft.com/office/officeart/2005/8/layout/orgChart1"/>
    <dgm:cxn modelId="{82A9CE36-9B15-42A2-A055-D9751181BA00}" type="presParOf" srcId="{A780BD78-701D-4FA8-BBB9-6582C99FADE5}" destId="{49E1AD1F-2833-4748-B7BD-119A41623B8D}" srcOrd="1" destOrd="0" presId="urn:microsoft.com/office/officeart/2005/8/layout/orgChart1"/>
    <dgm:cxn modelId="{0C2E11A1-E6A8-47EE-B094-7651B977B7F7}" type="presParOf" srcId="{A780BD78-701D-4FA8-BBB9-6582C99FADE5}" destId="{64AE2693-E668-480F-9822-7BF7B0326ACA}" srcOrd="2" destOrd="0" presId="urn:microsoft.com/office/officeart/2005/8/layout/orgChart1"/>
    <dgm:cxn modelId="{A7CDAA60-25F1-4488-9708-E14E6C0DC82E}" type="presParOf" srcId="{8D40F420-440A-4110-BE4E-7BA5563230F7}" destId="{D7C5B066-CB14-4606-B0BC-FBE27811DA52}" srcOrd="4" destOrd="0" presId="urn:microsoft.com/office/officeart/2005/8/layout/orgChart1"/>
    <dgm:cxn modelId="{89CC3E4A-E814-425E-B620-DC10EDDA10F3}" type="presParOf" srcId="{8D40F420-440A-4110-BE4E-7BA5563230F7}" destId="{01A5346C-5162-44BD-B10A-8618626CC959}" srcOrd="5" destOrd="0" presId="urn:microsoft.com/office/officeart/2005/8/layout/orgChart1"/>
    <dgm:cxn modelId="{FFA428C1-4C7B-49AD-BA22-6D0C2CA45771}" type="presParOf" srcId="{01A5346C-5162-44BD-B10A-8618626CC959}" destId="{7C05C77C-BF81-4146-A687-BDEA8C8CE8ED}" srcOrd="0" destOrd="0" presId="urn:microsoft.com/office/officeart/2005/8/layout/orgChart1"/>
    <dgm:cxn modelId="{CB254AF7-FF98-405D-992F-7E02BEA40607}" type="presParOf" srcId="{7C05C77C-BF81-4146-A687-BDEA8C8CE8ED}" destId="{B92F2FEA-D4E4-4B5C-AF30-2AB1C34A136B}" srcOrd="0" destOrd="0" presId="urn:microsoft.com/office/officeart/2005/8/layout/orgChart1"/>
    <dgm:cxn modelId="{0BBBBB74-3038-491A-9FD7-7DF5EB0DC6F4}" type="presParOf" srcId="{7C05C77C-BF81-4146-A687-BDEA8C8CE8ED}" destId="{4A687A3D-FB72-47A9-94C1-19828DC81126}" srcOrd="1" destOrd="0" presId="urn:microsoft.com/office/officeart/2005/8/layout/orgChart1"/>
    <dgm:cxn modelId="{E4EDCAF6-B15B-422A-960A-FD831EE5717B}" type="presParOf" srcId="{01A5346C-5162-44BD-B10A-8618626CC959}" destId="{A0274F8F-6E88-440A-A67B-217607B3BA2D}" srcOrd="1" destOrd="0" presId="urn:microsoft.com/office/officeart/2005/8/layout/orgChart1"/>
    <dgm:cxn modelId="{4B127E41-320D-4DAB-AC38-8B006928236B}" type="presParOf" srcId="{01A5346C-5162-44BD-B10A-8618626CC959}" destId="{F880A8E4-1339-4910-813B-A574555BCF91}" srcOrd="2" destOrd="0" presId="urn:microsoft.com/office/officeart/2005/8/layout/orgChart1"/>
    <dgm:cxn modelId="{29DCA74B-7406-48B4-BC0E-A5EC0E738256}" type="presParOf" srcId="{8D40F420-440A-4110-BE4E-7BA5563230F7}" destId="{3EC8B3C7-EE64-486B-9F95-EB2A97E8FB6A}" srcOrd="6" destOrd="0" presId="urn:microsoft.com/office/officeart/2005/8/layout/orgChart1"/>
    <dgm:cxn modelId="{381CFA9C-ABF4-448B-B240-29572954E7E4}" type="presParOf" srcId="{8D40F420-440A-4110-BE4E-7BA5563230F7}" destId="{7605516E-1602-4513-9865-B5B9D8BBA291}" srcOrd="7" destOrd="0" presId="urn:microsoft.com/office/officeart/2005/8/layout/orgChart1"/>
    <dgm:cxn modelId="{F1DCA296-44E0-4090-8E4C-AC3A69938DA3}" type="presParOf" srcId="{7605516E-1602-4513-9865-B5B9D8BBA291}" destId="{7FD8A416-A769-422C-8746-C8816521C753}" srcOrd="0" destOrd="0" presId="urn:microsoft.com/office/officeart/2005/8/layout/orgChart1"/>
    <dgm:cxn modelId="{5380EF31-A7FE-47FB-91CE-0177A8546075}" type="presParOf" srcId="{7FD8A416-A769-422C-8746-C8816521C753}" destId="{2E2C96BC-BAEF-4776-AC8F-020262E587AA}" srcOrd="0" destOrd="0" presId="urn:microsoft.com/office/officeart/2005/8/layout/orgChart1"/>
    <dgm:cxn modelId="{D20A0B81-B4D3-4356-85C1-C48B2AC6C4A6}" type="presParOf" srcId="{7FD8A416-A769-422C-8746-C8816521C753}" destId="{F271D222-5811-47EB-92D0-3B51240E1BDA}" srcOrd="1" destOrd="0" presId="urn:microsoft.com/office/officeart/2005/8/layout/orgChart1"/>
    <dgm:cxn modelId="{8113A4C4-77F0-474E-B676-976897EC55E6}" type="presParOf" srcId="{7605516E-1602-4513-9865-B5B9D8BBA291}" destId="{49EB23A5-020B-48B0-AC70-FAE4A588B91A}" srcOrd="1" destOrd="0" presId="urn:microsoft.com/office/officeart/2005/8/layout/orgChart1"/>
    <dgm:cxn modelId="{47D24F2E-F91E-4892-B81F-9C3DFE05590A}" type="presParOf" srcId="{7605516E-1602-4513-9865-B5B9D8BBA291}" destId="{25752BA7-9972-4009-9D53-AE878FEB2428}" srcOrd="2" destOrd="0" presId="urn:microsoft.com/office/officeart/2005/8/layout/orgChart1"/>
    <dgm:cxn modelId="{D2F7550B-E010-4B86-B25F-251F9A572F4E}" type="presParOf" srcId="{8D40F420-440A-4110-BE4E-7BA5563230F7}" destId="{2A4F8ECD-9BA5-4408-ABFE-67F0BFE673EB}" srcOrd="8" destOrd="0" presId="urn:microsoft.com/office/officeart/2005/8/layout/orgChart1"/>
    <dgm:cxn modelId="{B54C1D80-BD0F-41DC-BC38-6E955CA90300}" type="presParOf" srcId="{8D40F420-440A-4110-BE4E-7BA5563230F7}" destId="{67C2473E-6BEC-477E-A84E-33802F649C03}" srcOrd="9" destOrd="0" presId="urn:microsoft.com/office/officeart/2005/8/layout/orgChart1"/>
    <dgm:cxn modelId="{4783059C-33BC-4A92-B5DC-9F117F3A0B14}" type="presParOf" srcId="{67C2473E-6BEC-477E-A84E-33802F649C03}" destId="{9A65FF19-AFD4-4DE7-BA4B-65FCC317B12A}" srcOrd="0" destOrd="0" presId="urn:microsoft.com/office/officeart/2005/8/layout/orgChart1"/>
    <dgm:cxn modelId="{C375788A-A939-4413-BA5B-7E282D1BF8F2}" type="presParOf" srcId="{9A65FF19-AFD4-4DE7-BA4B-65FCC317B12A}" destId="{3C4586D3-35EF-4BAA-B481-E5B5B392243A}" srcOrd="0" destOrd="0" presId="urn:microsoft.com/office/officeart/2005/8/layout/orgChart1"/>
    <dgm:cxn modelId="{208774C3-6F10-4CFC-83F1-ED1885B34CA2}" type="presParOf" srcId="{9A65FF19-AFD4-4DE7-BA4B-65FCC317B12A}" destId="{E765FA80-0864-4600-BDE4-77A74DC0CB16}" srcOrd="1" destOrd="0" presId="urn:microsoft.com/office/officeart/2005/8/layout/orgChart1"/>
    <dgm:cxn modelId="{7E6DD7B8-5C77-4B31-ADF0-AABA10516D00}" type="presParOf" srcId="{67C2473E-6BEC-477E-A84E-33802F649C03}" destId="{55CCBDE0-6998-49AC-82A3-3B53E74A0336}" srcOrd="1" destOrd="0" presId="urn:microsoft.com/office/officeart/2005/8/layout/orgChart1"/>
    <dgm:cxn modelId="{5D53734A-6953-4BE7-9156-0BF92715FA60}" type="presParOf" srcId="{67C2473E-6BEC-477E-A84E-33802F649C03}" destId="{C17EB530-8A10-47ED-9348-6A66EE718D02}" srcOrd="2" destOrd="0" presId="urn:microsoft.com/office/officeart/2005/8/layout/orgChart1"/>
    <dgm:cxn modelId="{5A848304-3CE1-4502-8962-5111A3F98566}" type="presParOf" srcId="{8D40F420-440A-4110-BE4E-7BA5563230F7}" destId="{12972CD2-0BF0-40A6-8CB9-ACC90792A8CE}" srcOrd="10" destOrd="0" presId="urn:microsoft.com/office/officeart/2005/8/layout/orgChart1"/>
    <dgm:cxn modelId="{1E97F04F-ACBE-46A9-A9C7-10A414E65E7A}" type="presParOf" srcId="{8D40F420-440A-4110-BE4E-7BA5563230F7}" destId="{6266344F-BB73-4843-9346-E5F4692AA6FD}" srcOrd="11" destOrd="0" presId="urn:microsoft.com/office/officeart/2005/8/layout/orgChart1"/>
    <dgm:cxn modelId="{0CFF8955-AE3A-41C5-AF28-A8C0DAD13B63}" type="presParOf" srcId="{6266344F-BB73-4843-9346-E5F4692AA6FD}" destId="{6A403770-1676-4758-A8E7-47B7793DB6F3}" srcOrd="0" destOrd="0" presId="urn:microsoft.com/office/officeart/2005/8/layout/orgChart1"/>
    <dgm:cxn modelId="{9998E6EC-1595-4F4C-A448-1E4F0837F2C4}" type="presParOf" srcId="{6A403770-1676-4758-A8E7-47B7793DB6F3}" destId="{23E7B615-D5D5-4363-AB1D-51FA82DDBBC0}" srcOrd="0" destOrd="0" presId="urn:microsoft.com/office/officeart/2005/8/layout/orgChart1"/>
    <dgm:cxn modelId="{35ACA9E3-66F9-40FA-BDDE-E6EDAF7C1E6A}" type="presParOf" srcId="{6A403770-1676-4758-A8E7-47B7793DB6F3}" destId="{66CD409B-6AAB-4B17-99AE-E229B5F6BC01}" srcOrd="1" destOrd="0" presId="urn:microsoft.com/office/officeart/2005/8/layout/orgChart1"/>
    <dgm:cxn modelId="{CA3359B4-38FC-49DE-B33D-F1EA8FB2151F}" type="presParOf" srcId="{6266344F-BB73-4843-9346-E5F4692AA6FD}" destId="{98FD70D1-0F18-4B62-82A2-2DF1C7B566A6}" srcOrd="1" destOrd="0" presId="urn:microsoft.com/office/officeart/2005/8/layout/orgChart1"/>
    <dgm:cxn modelId="{DC529D2B-9DE6-45DC-AB39-80C1619C2E37}" type="presParOf" srcId="{6266344F-BB73-4843-9346-E5F4692AA6FD}" destId="{C221AA0B-2A4F-4315-AA81-59B9DC554050}" srcOrd="2" destOrd="0" presId="urn:microsoft.com/office/officeart/2005/8/layout/orgChart1"/>
    <dgm:cxn modelId="{ABFC9CA5-4827-475B-B858-4FB8F076367B}" type="presParOf" srcId="{8D40F420-440A-4110-BE4E-7BA5563230F7}" destId="{3BB4475A-49ED-47AC-92F6-51A106FBFAA7}" srcOrd="12" destOrd="0" presId="urn:microsoft.com/office/officeart/2005/8/layout/orgChart1"/>
    <dgm:cxn modelId="{5F47F556-87D6-4B28-994F-F5A189A74848}" type="presParOf" srcId="{8D40F420-440A-4110-BE4E-7BA5563230F7}" destId="{290DF9E1-605B-4468-A5FE-00C966582951}" srcOrd="13" destOrd="0" presId="urn:microsoft.com/office/officeart/2005/8/layout/orgChart1"/>
    <dgm:cxn modelId="{C3F8B206-A97F-4EC6-AB1D-7F49A0A0518C}" type="presParOf" srcId="{290DF9E1-605B-4468-A5FE-00C966582951}" destId="{3E5865F7-4077-40B6-8786-ED1E33E1A5D3}" srcOrd="0" destOrd="0" presId="urn:microsoft.com/office/officeart/2005/8/layout/orgChart1"/>
    <dgm:cxn modelId="{197097DB-B024-4845-8565-576DE66F3414}" type="presParOf" srcId="{3E5865F7-4077-40B6-8786-ED1E33E1A5D3}" destId="{599566CC-EC14-4115-976D-A70AA515F221}" srcOrd="0" destOrd="0" presId="urn:microsoft.com/office/officeart/2005/8/layout/orgChart1"/>
    <dgm:cxn modelId="{27AE539C-A213-4AC9-AA2E-542621826F19}" type="presParOf" srcId="{3E5865F7-4077-40B6-8786-ED1E33E1A5D3}" destId="{B39AA002-4E68-4947-A5D1-D1A56ED39D16}" srcOrd="1" destOrd="0" presId="urn:microsoft.com/office/officeart/2005/8/layout/orgChart1"/>
    <dgm:cxn modelId="{2E83E928-1E46-4560-96F2-4843489D760B}" type="presParOf" srcId="{290DF9E1-605B-4468-A5FE-00C966582951}" destId="{173266B7-B1A2-4E5F-8D0B-36EDF081827F}" srcOrd="1" destOrd="0" presId="urn:microsoft.com/office/officeart/2005/8/layout/orgChart1"/>
    <dgm:cxn modelId="{E8DB25A5-60B5-45AE-BF54-8889AB8C5F19}" type="presParOf" srcId="{290DF9E1-605B-4468-A5FE-00C966582951}" destId="{AD7A793F-EA9B-42AB-B4D5-ECCF3D3AC4F5}" srcOrd="2" destOrd="0" presId="urn:microsoft.com/office/officeart/2005/8/layout/orgChart1"/>
    <dgm:cxn modelId="{E7244E94-7F06-4354-83AB-123BD154B421}" type="presParOf" srcId="{A8FC29CD-1169-441C-BB92-EA8EECF9C511}" destId="{7B095B37-9BA1-47C9-BB8E-BB6DAE36ACF8}" srcOrd="2" destOrd="0" presId="urn:microsoft.com/office/officeart/2005/8/layout/orgChart1"/>
    <dgm:cxn modelId="{968F2DDC-CEA4-4324-82AE-C485A06F7CCF}" type="presParOf" srcId="{B864E479-9E6E-4DAD-8AF4-CE3F1199CDB6}" destId="{082CF7FB-7E83-458C-9EB5-10DED5B4612B}" srcOrd="12" destOrd="0" presId="urn:microsoft.com/office/officeart/2005/8/layout/orgChart1"/>
    <dgm:cxn modelId="{9A18B18B-615A-4022-BE0C-93E82A8C722C}" type="presParOf" srcId="{B864E479-9E6E-4DAD-8AF4-CE3F1199CDB6}" destId="{B8FEB4B2-36AE-4D58-89FB-6335BFA24144}" srcOrd="13" destOrd="0" presId="urn:microsoft.com/office/officeart/2005/8/layout/orgChart1"/>
    <dgm:cxn modelId="{B7C18279-8D92-497A-8F65-BAF03DD81740}" type="presParOf" srcId="{B8FEB4B2-36AE-4D58-89FB-6335BFA24144}" destId="{62887DFA-BA7C-4E57-B7E7-BEF7CE4A8EE0}" srcOrd="0" destOrd="0" presId="urn:microsoft.com/office/officeart/2005/8/layout/orgChart1"/>
    <dgm:cxn modelId="{1651B929-0FDD-4170-BF6C-EE0A3AC431B7}" type="presParOf" srcId="{62887DFA-BA7C-4E57-B7E7-BEF7CE4A8EE0}" destId="{E9B46D34-2045-48A4-ADFD-10035B9B1363}" srcOrd="0" destOrd="0" presId="urn:microsoft.com/office/officeart/2005/8/layout/orgChart1"/>
    <dgm:cxn modelId="{52404249-09DD-4697-994D-D24B493D6D95}" type="presParOf" srcId="{62887DFA-BA7C-4E57-B7E7-BEF7CE4A8EE0}" destId="{1BB9ED84-EDA1-421C-A85F-9221EBA740BD}" srcOrd="1" destOrd="0" presId="urn:microsoft.com/office/officeart/2005/8/layout/orgChart1"/>
    <dgm:cxn modelId="{EE374F2C-F18E-42E4-8833-5EF348755AA2}" type="presParOf" srcId="{B8FEB4B2-36AE-4D58-89FB-6335BFA24144}" destId="{48589861-2050-4A2C-B8B8-767303E3565C}" srcOrd="1" destOrd="0" presId="urn:microsoft.com/office/officeart/2005/8/layout/orgChart1"/>
    <dgm:cxn modelId="{6953041A-D19A-49ED-8623-0D2B00D61EBD}" type="presParOf" srcId="{48589861-2050-4A2C-B8B8-767303E3565C}" destId="{E4709775-1097-42CE-BDDE-720BD0E230A2}" srcOrd="0" destOrd="0" presId="urn:microsoft.com/office/officeart/2005/8/layout/orgChart1"/>
    <dgm:cxn modelId="{0F33E375-1B0C-47DF-8B69-E6E900F28518}" type="presParOf" srcId="{48589861-2050-4A2C-B8B8-767303E3565C}" destId="{8B40E944-4CE9-4A70-A4E7-505C6B563D42}" srcOrd="1" destOrd="0" presId="urn:microsoft.com/office/officeart/2005/8/layout/orgChart1"/>
    <dgm:cxn modelId="{449F3C10-A5E9-4044-8C0C-1ED2F3996134}" type="presParOf" srcId="{8B40E944-4CE9-4A70-A4E7-505C6B563D42}" destId="{C34E23B5-56EF-4DA4-B5CD-FC443E50FC57}" srcOrd="0" destOrd="0" presId="urn:microsoft.com/office/officeart/2005/8/layout/orgChart1"/>
    <dgm:cxn modelId="{99AA9623-3117-4C0D-91F7-2799E645EE26}" type="presParOf" srcId="{C34E23B5-56EF-4DA4-B5CD-FC443E50FC57}" destId="{2B3B3432-052A-4BF2-82EF-658FEAF90C52}" srcOrd="0" destOrd="0" presId="urn:microsoft.com/office/officeart/2005/8/layout/orgChart1"/>
    <dgm:cxn modelId="{BE9C4E78-6A63-470B-B35F-EDC4C8CB3651}" type="presParOf" srcId="{C34E23B5-56EF-4DA4-B5CD-FC443E50FC57}" destId="{9F1736FD-EA04-4B02-9712-B039B773B415}" srcOrd="1" destOrd="0" presId="urn:microsoft.com/office/officeart/2005/8/layout/orgChart1"/>
    <dgm:cxn modelId="{C4667CD5-4E2E-4DBD-B076-19FB8893DAE9}" type="presParOf" srcId="{8B40E944-4CE9-4A70-A4E7-505C6B563D42}" destId="{4D5A784B-7E97-4F81-ABDC-2966897F39E7}" srcOrd="1" destOrd="0" presId="urn:microsoft.com/office/officeart/2005/8/layout/orgChart1"/>
    <dgm:cxn modelId="{FF5E6DEC-CE68-4C24-9DB7-B6723675DEB0}" type="presParOf" srcId="{8B40E944-4CE9-4A70-A4E7-505C6B563D42}" destId="{B27AE846-EE8D-4C25-873B-FA48D3354BDF}" srcOrd="2" destOrd="0" presId="urn:microsoft.com/office/officeart/2005/8/layout/orgChart1"/>
    <dgm:cxn modelId="{4627B5C8-8FF6-49A7-AC6A-53BCF80EB8CE}" type="presParOf" srcId="{48589861-2050-4A2C-B8B8-767303E3565C}" destId="{741F6339-5DAD-4634-B8B2-3E8E89EF77E8}" srcOrd="2" destOrd="0" presId="urn:microsoft.com/office/officeart/2005/8/layout/orgChart1"/>
    <dgm:cxn modelId="{20E7400A-666A-45CA-9988-C0D1FAA0899D}" type="presParOf" srcId="{48589861-2050-4A2C-B8B8-767303E3565C}" destId="{BF7E23AE-AC6F-486D-97D6-009CA7D6DF46}" srcOrd="3" destOrd="0" presId="urn:microsoft.com/office/officeart/2005/8/layout/orgChart1"/>
    <dgm:cxn modelId="{D31C5644-96A1-444D-B5EA-3D5D7A6988DB}" type="presParOf" srcId="{BF7E23AE-AC6F-486D-97D6-009CA7D6DF46}" destId="{2EE7E2B6-3E7A-4F5D-9E92-124522B58C30}" srcOrd="0" destOrd="0" presId="urn:microsoft.com/office/officeart/2005/8/layout/orgChart1"/>
    <dgm:cxn modelId="{DCDBB92F-0ECB-43FC-9455-272A769A78B2}" type="presParOf" srcId="{2EE7E2B6-3E7A-4F5D-9E92-124522B58C30}" destId="{44E13251-A719-4BCB-9929-D6F2C3F7958B}" srcOrd="0" destOrd="0" presId="urn:microsoft.com/office/officeart/2005/8/layout/orgChart1"/>
    <dgm:cxn modelId="{176C21F5-971B-461A-B874-4FF99BB05D33}" type="presParOf" srcId="{2EE7E2B6-3E7A-4F5D-9E92-124522B58C30}" destId="{43BC0AC2-C588-4C9F-A499-C36FC8289984}" srcOrd="1" destOrd="0" presId="urn:microsoft.com/office/officeart/2005/8/layout/orgChart1"/>
    <dgm:cxn modelId="{3A01C14D-3C24-45FB-8E9E-FA20DAB8300B}" type="presParOf" srcId="{BF7E23AE-AC6F-486D-97D6-009CA7D6DF46}" destId="{01EB3F36-5C66-46C3-BC61-807F0159984F}" srcOrd="1" destOrd="0" presId="urn:microsoft.com/office/officeart/2005/8/layout/orgChart1"/>
    <dgm:cxn modelId="{E0E0B859-FFBE-4BBB-A34B-973E9E618403}" type="presParOf" srcId="{BF7E23AE-AC6F-486D-97D6-009CA7D6DF46}" destId="{A75C9F61-2ACC-41E6-B334-2B277209A8A9}" srcOrd="2" destOrd="0" presId="urn:microsoft.com/office/officeart/2005/8/layout/orgChart1"/>
    <dgm:cxn modelId="{ECB67FEC-F048-436B-A02B-8D96B7D2FEB7}" type="presParOf" srcId="{48589861-2050-4A2C-B8B8-767303E3565C}" destId="{37825E37-4F6E-487B-8526-BEE819660A82}" srcOrd="4" destOrd="0" presId="urn:microsoft.com/office/officeart/2005/8/layout/orgChart1"/>
    <dgm:cxn modelId="{115EAFA0-7F5D-480F-B293-649D90215BA1}" type="presParOf" srcId="{48589861-2050-4A2C-B8B8-767303E3565C}" destId="{DE97B180-1C79-4088-8B27-B4472CC2B96B}" srcOrd="5" destOrd="0" presId="urn:microsoft.com/office/officeart/2005/8/layout/orgChart1"/>
    <dgm:cxn modelId="{C8EA4BA7-6687-4AE5-B69A-80FC87BA2F71}" type="presParOf" srcId="{DE97B180-1C79-4088-8B27-B4472CC2B96B}" destId="{F2FAF6BE-330E-41A4-9A36-A29B152C903B}" srcOrd="0" destOrd="0" presId="urn:microsoft.com/office/officeart/2005/8/layout/orgChart1"/>
    <dgm:cxn modelId="{E3F12F23-658C-4191-A509-22A2CAE0A635}" type="presParOf" srcId="{F2FAF6BE-330E-41A4-9A36-A29B152C903B}" destId="{A11ADABE-2DF2-46CA-9FD6-FDA218E1E1A7}" srcOrd="0" destOrd="0" presId="urn:microsoft.com/office/officeart/2005/8/layout/orgChart1"/>
    <dgm:cxn modelId="{8BC17BE6-4E75-4C38-82A1-72937EC4A4A5}" type="presParOf" srcId="{F2FAF6BE-330E-41A4-9A36-A29B152C903B}" destId="{9EB24B32-126E-4767-BE9A-03BAC8C1AF2B}" srcOrd="1" destOrd="0" presId="urn:microsoft.com/office/officeart/2005/8/layout/orgChart1"/>
    <dgm:cxn modelId="{BD9F3D89-8AAE-44E0-8396-498083B678D1}" type="presParOf" srcId="{DE97B180-1C79-4088-8B27-B4472CC2B96B}" destId="{098D6725-0854-42E6-84FC-EF066DE5BA11}" srcOrd="1" destOrd="0" presId="urn:microsoft.com/office/officeart/2005/8/layout/orgChart1"/>
    <dgm:cxn modelId="{CAECF753-2000-4C88-A327-8B3E4B98068B}" type="presParOf" srcId="{DE97B180-1C79-4088-8B27-B4472CC2B96B}" destId="{05E91A7C-B7D7-4051-873D-600E8B72C318}" srcOrd="2" destOrd="0" presId="urn:microsoft.com/office/officeart/2005/8/layout/orgChart1"/>
    <dgm:cxn modelId="{9309AD46-329E-479C-8693-8EB7532622D4}" type="presParOf" srcId="{48589861-2050-4A2C-B8B8-767303E3565C}" destId="{BEEEBE94-DDF3-45C2-8489-CE043645355C}" srcOrd="6" destOrd="0" presId="urn:microsoft.com/office/officeart/2005/8/layout/orgChart1"/>
    <dgm:cxn modelId="{5662EBEA-5D6C-4DA6-BB92-ADDCA226FCB2}" type="presParOf" srcId="{48589861-2050-4A2C-B8B8-767303E3565C}" destId="{C4620F55-BAB9-40C4-8804-17931341DBCB}" srcOrd="7" destOrd="0" presId="urn:microsoft.com/office/officeart/2005/8/layout/orgChart1"/>
    <dgm:cxn modelId="{6A9B1B68-3311-47EB-8C22-337FB7FDB3B7}" type="presParOf" srcId="{C4620F55-BAB9-40C4-8804-17931341DBCB}" destId="{21B7C018-C6E0-4970-BC54-05B132851D4F}" srcOrd="0" destOrd="0" presId="urn:microsoft.com/office/officeart/2005/8/layout/orgChart1"/>
    <dgm:cxn modelId="{231D2557-291C-4343-A21F-1FF13AC6DACF}" type="presParOf" srcId="{21B7C018-C6E0-4970-BC54-05B132851D4F}" destId="{AFEF55C7-A7C4-44AA-A906-3AF4B284C656}" srcOrd="0" destOrd="0" presId="urn:microsoft.com/office/officeart/2005/8/layout/orgChart1"/>
    <dgm:cxn modelId="{A251B610-00D4-4A4A-A073-AF36510CD05D}" type="presParOf" srcId="{21B7C018-C6E0-4970-BC54-05B132851D4F}" destId="{12F6F6C4-CD72-4B90-8ED1-39B03985DEB3}" srcOrd="1" destOrd="0" presId="urn:microsoft.com/office/officeart/2005/8/layout/orgChart1"/>
    <dgm:cxn modelId="{A6658681-1633-424A-94B1-FA69C5448513}" type="presParOf" srcId="{C4620F55-BAB9-40C4-8804-17931341DBCB}" destId="{FA0685E0-6C1E-4503-94BF-8161398F8434}" srcOrd="1" destOrd="0" presId="urn:microsoft.com/office/officeart/2005/8/layout/orgChart1"/>
    <dgm:cxn modelId="{2117FE64-DF21-4193-9D3A-70A75549DF5B}" type="presParOf" srcId="{C4620F55-BAB9-40C4-8804-17931341DBCB}" destId="{3AC4C308-CD27-42D5-9401-11CA548A40BE}" srcOrd="2" destOrd="0" presId="urn:microsoft.com/office/officeart/2005/8/layout/orgChart1"/>
    <dgm:cxn modelId="{6B58776D-F753-47A9-B200-2AB3F7FE9AA9}" type="presParOf" srcId="{48589861-2050-4A2C-B8B8-767303E3565C}" destId="{944B2C03-09E8-48FB-B2F6-84F556D211E2}" srcOrd="8" destOrd="0" presId="urn:microsoft.com/office/officeart/2005/8/layout/orgChart1"/>
    <dgm:cxn modelId="{A49284F5-70F3-407C-A0CC-E18A953B44CA}" type="presParOf" srcId="{48589861-2050-4A2C-B8B8-767303E3565C}" destId="{601B02D6-2886-4528-B6DD-E55E9D58E0F7}" srcOrd="9" destOrd="0" presId="urn:microsoft.com/office/officeart/2005/8/layout/orgChart1"/>
    <dgm:cxn modelId="{6D5A7B1E-735E-46A4-8D67-BD487B4BEBCA}" type="presParOf" srcId="{601B02D6-2886-4528-B6DD-E55E9D58E0F7}" destId="{F4941709-89BF-4C94-9BD2-542EADA670E6}" srcOrd="0" destOrd="0" presId="urn:microsoft.com/office/officeart/2005/8/layout/orgChart1"/>
    <dgm:cxn modelId="{153040AD-D53E-4E73-BB66-A71A30567BE4}" type="presParOf" srcId="{F4941709-89BF-4C94-9BD2-542EADA670E6}" destId="{7DF13FA4-233B-4800-9BE0-6EF9A9431BB2}" srcOrd="0" destOrd="0" presId="urn:microsoft.com/office/officeart/2005/8/layout/orgChart1"/>
    <dgm:cxn modelId="{2FA27C33-F6C6-41F7-A326-5E76C08C304A}" type="presParOf" srcId="{F4941709-89BF-4C94-9BD2-542EADA670E6}" destId="{C04B8543-3B8D-4927-8DAD-606CC3AC2F09}" srcOrd="1" destOrd="0" presId="urn:microsoft.com/office/officeart/2005/8/layout/orgChart1"/>
    <dgm:cxn modelId="{27C04DAA-CBA3-40D1-8F11-F38D40E8A1B5}" type="presParOf" srcId="{601B02D6-2886-4528-B6DD-E55E9D58E0F7}" destId="{59727220-E544-43BF-BF42-6140EBE0EE1C}" srcOrd="1" destOrd="0" presId="urn:microsoft.com/office/officeart/2005/8/layout/orgChart1"/>
    <dgm:cxn modelId="{532DFC3F-FA7C-4C64-8B7C-9F90AD1D8FF9}" type="presParOf" srcId="{601B02D6-2886-4528-B6DD-E55E9D58E0F7}" destId="{0435801E-1AA7-4F2A-9957-C8131537F17E}" srcOrd="2" destOrd="0" presId="urn:microsoft.com/office/officeart/2005/8/layout/orgChart1"/>
    <dgm:cxn modelId="{CDBC2D00-A6BF-4149-B79B-843C4E6EF93E}" type="presParOf" srcId="{48589861-2050-4A2C-B8B8-767303E3565C}" destId="{E2DDE62A-96C8-4AEE-A881-CE0CE1CDB70D}" srcOrd="10" destOrd="0" presId="urn:microsoft.com/office/officeart/2005/8/layout/orgChart1"/>
    <dgm:cxn modelId="{2CC47390-111C-42E1-97E3-D0736DF26D4F}" type="presParOf" srcId="{48589861-2050-4A2C-B8B8-767303E3565C}" destId="{64E1A708-2A9D-4888-95B9-49A8BA247B83}" srcOrd="11" destOrd="0" presId="urn:microsoft.com/office/officeart/2005/8/layout/orgChart1"/>
    <dgm:cxn modelId="{C9A19C85-C6DF-4D61-AC27-204C8C222797}" type="presParOf" srcId="{64E1A708-2A9D-4888-95B9-49A8BA247B83}" destId="{68002892-07FF-48CF-AC40-085B1E5288BF}" srcOrd="0" destOrd="0" presId="urn:microsoft.com/office/officeart/2005/8/layout/orgChart1"/>
    <dgm:cxn modelId="{169B5088-5457-40E8-BD37-B0B76173391A}" type="presParOf" srcId="{68002892-07FF-48CF-AC40-085B1E5288BF}" destId="{8484F420-54D5-4C7C-A274-5F4735B21902}" srcOrd="0" destOrd="0" presId="urn:microsoft.com/office/officeart/2005/8/layout/orgChart1"/>
    <dgm:cxn modelId="{8A4106E1-AE2C-448B-BD5F-BEB6C0EF82EA}" type="presParOf" srcId="{68002892-07FF-48CF-AC40-085B1E5288BF}" destId="{38F265D4-C168-4B93-81F0-8D73E81A0B2C}" srcOrd="1" destOrd="0" presId="urn:microsoft.com/office/officeart/2005/8/layout/orgChart1"/>
    <dgm:cxn modelId="{9659AA9D-48F9-4EB0-987E-D4051357D319}" type="presParOf" srcId="{64E1A708-2A9D-4888-95B9-49A8BA247B83}" destId="{5E6F0715-654D-4D5E-820A-FE2C86C9443D}" srcOrd="1" destOrd="0" presId="urn:microsoft.com/office/officeart/2005/8/layout/orgChart1"/>
    <dgm:cxn modelId="{2744BCC2-CCB9-4AA6-903A-1147D1C234F7}" type="presParOf" srcId="{64E1A708-2A9D-4888-95B9-49A8BA247B83}" destId="{17CC4300-2FB1-4838-93ED-55EB6F7BB225}" srcOrd="2" destOrd="0" presId="urn:microsoft.com/office/officeart/2005/8/layout/orgChart1"/>
    <dgm:cxn modelId="{51A245C1-905F-416F-B007-05E6AA529EB3}" type="presParOf" srcId="{B8FEB4B2-36AE-4D58-89FB-6335BFA24144}" destId="{3F323C8D-986A-4817-B8C4-743F0C9BA17D}" srcOrd="2" destOrd="0" presId="urn:microsoft.com/office/officeart/2005/8/layout/orgChart1"/>
    <dgm:cxn modelId="{9395BC26-9E6B-4CAB-BA1A-0674875CC146}" type="presParOf" srcId="{B864E479-9E6E-4DAD-8AF4-CE3F1199CDB6}" destId="{0775B3BE-FAC1-4871-8B22-78FC4CC0A8CB}" srcOrd="14" destOrd="0" presId="urn:microsoft.com/office/officeart/2005/8/layout/orgChart1"/>
    <dgm:cxn modelId="{A5515131-CED9-465E-9D0B-02384B7918EF}" type="presParOf" srcId="{B864E479-9E6E-4DAD-8AF4-CE3F1199CDB6}" destId="{6925617F-36D2-4F4D-8C3F-199F08E4898C}" srcOrd="15" destOrd="0" presId="urn:microsoft.com/office/officeart/2005/8/layout/orgChart1"/>
    <dgm:cxn modelId="{DA8D7648-C2E8-4782-9C78-47AED2C61D6B}" type="presParOf" srcId="{6925617F-36D2-4F4D-8C3F-199F08E4898C}" destId="{B9B321FD-735D-42EE-96C5-65179A6599EC}" srcOrd="0" destOrd="0" presId="urn:microsoft.com/office/officeart/2005/8/layout/orgChart1"/>
    <dgm:cxn modelId="{972E021A-C929-46B1-84C1-516DECD29BFE}" type="presParOf" srcId="{B9B321FD-735D-42EE-96C5-65179A6599EC}" destId="{53665B37-ABDD-4C9F-B5AF-5392EC8FA6DE}" srcOrd="0" destOrd="0" presId="urn:microsoft.com/office/officeart/2005/8/layout/orgChart1"/>
    <dgm:cxn modelId="{9C777019-F4BB-448B-81D2-D51D0736718A}" type="presParOf" srcId="{B9B321FD-735D-42EE-96C5-65179A6599EC}" destId="{CC527279-B3C3-4BBD-9F09-00ED82FA4967}" srcOrd="1" destOrd="0" presId="urn:microsoft.com/office/officeart/2005/8/layout/orgChart1"/>
    <dgm:cxn modelId="{A7031894-40FB-4291-A391-B25FADD6F3CF}" type="presParOf" srcId="{6925617F-36D2-4F4D-8C3F-199F08E4898C}" destId="{FA448D4F-BB22-4C8C-97F5-91E1D08EEB72}" srcOrd="1" destOrd="0" presId="urn:microsoft.com/office/officeart/2005/8/layout/orgChart1"/>
    <dgm:cxn modelId="{2DF1C5AC-2832-4DDE-A098-5825B64A9623}" type="presParOf" srcId="{FA448D4F-BB22-4C8C-97F5-91E1D08EEB72}" destId="{B0D568FC-DB4B-4CA3-A0ED-EB412EE13FA9}" srcOrd="0" destOrd="0" presId="urn:microsoft.com/office/officeart/2005/8/layout/orgChart1"/>
    <dgm:cxn modelId="{19DF9E29-3F07-43A3-84DF-B3BF6DEB9CAF}" type="presParOf" srcId="{FA448D4F-BB22-4C8C-97F5-91E1D08EEB72}" destId="{A8810957-BFAB-4C04-91FE-AC76083F950C}" srcOrd="1" destOrd="0" presId="urn:microsoft.com/office/officeart/2005/8/layout/orgChart1"/>
    <dgm:cxn modelId="{402310DF-F9E7-4CB9-A380-F3D915210627}" type="presParOf" srcId="{A8810957-BFAB-4C04-91FE-AC76083F950C}" destId="{4B14FAE8-EA70-45EC-B561-B38B3E4C577C}" srcOrd="0" destOrd="0" presId="urn:microsoft.com/office/officeart/2005/8/layout/orgChart1"/>
    <dgm:cxn modelId="{004FDED7-D21E-47E4-9428-A5F819F79CEC}" type="presParOf" srcId="{4B14FAE8-EA70-45EC-B561-B38B3E4C577C}" destId="{4F226233-492C-4965-92ED-14A1BB382C8B}" srcOrd="0" destOrd="0" presId="urn:microsoft.com/office/officeart/2005/8/layout/orgChart1"/>
    <dgm:cxn modelId="{1279BBEA-BA3C-46EE-BD00-7B34F62125AD}" type="presParOf" srcId="{4B14FAE8-EA70-45EC-B561-B38B3E4C577C}" destId="{B5E3D219-9530-4C51-B8F7-1E38DF4A2734}" srcOrd="1" destOrd="0" presId="urn:microsoft.com/office/officeart/2005/8/layout/orgChart1"/>
    <dgm:cxn modelId="{B648587E-4EC9-405F-A235-D88B9E0AB663}" type="presParOf" srcId="{A8810957-BFAB-4C04-91FE-AC76083F950C}" destId="{73B0218B-576D-412E-ACBF-942417E74263}" srcOrd="1" destOrd="0" presId="urn:microsoft.com/office/officeart/2005/8/layout/orgChart1"/>
    <dgm:cxn modelId="{5A596515-04F8-4BF8-AA07-F2E566A4A0AD}" type="presParOf" srcId="{A8810957-BFAB-4C04-91FE-AC76083F950C}" destId="{234DEF82-1878-4A1B-993C-46D182E5C8C2}" srcOrd="2" destOrd="0" presId="urn:microsoft.com/office/officeart/2005/8/layout/orgChart1"/>
    <dgm:cxn modelId="{01C31915-6875-4902-9FB9-793E51D8E932}" type="presParOf" srcId="{FA448D4F-BB22-4C8C-97F5-91E1D08EEB72}" destId="{122D25B3-B96E-46D0-9A98-AE3A7266A782}" srcOrd="2" destOrd="0" presId="urn:microsoft.com/office/officeart/2005/8/layout/orgChart1"/>
    <dgm:cxn modelId="{C15BB84C-6B81-4CB3-8C28-1C6E1F66F9ED}" type="presParOf" srcId="{FA448D4F-BB22-4C8C-97F5-91E1D08EEB72}" destId="{58F8D08E-2D3B-4B28-996F-353DC500730C}" srcOrd="3" destOrd="0" presId="urn:microsoft.com/office/officeart/2005/8/layout/orgChart1"/>
    <dgm:cxn modelId="{95375A20-2AD9-476B-AE42-88A3860B837D}" type="presParOf" srcId="{58F8D08E-2D3B-4B28-996F-353DC500730C}" destId="{13901DFB-5F2C-47D7-BD4F-9F297F8D63DE}" srcOrd="0" destOrd="0" presId="urn:microsoft.com/office/officeart/2005/8/layout/orgChart1"/>
    <dgm:cxn modelId="{0FA22D85-B1C5-4068-93CD-B27362CA2F6E}" type="presParOf" srcId="{13901DFB-5F2C-47D7-BD4F-9F297F8D63DE}" destId="{E559537C-D8ED-4794-858D-17E64B72DAA8}" srcOrd="0" destOrd="0" presId="urn:microsoft.com/office/officeart/2005/8/layout/orgChart1"/>
    <dgm:cxn modelId="{7CF99B05-5527-4C29-94DB-5D1012F905EC}" type="presParOf" srcId="{13901DFB-5F2C-47D7-BD4F-9F297F8D63DE}" destId="{4EBEBF55-1CDB-4595-9F98-0FF747C76E4C}" srcOrd="1" destOrd="0" presId="urn:microsoft.com/office/officeart/2005/8/layout/orgChart1"/>
    <dgm:cxn modelId="{6826C1A4-7D7C-43E9-B5AB-FB79E5672110}" type="presParOf" srcId="{58F8D08E-2D3B-4B28-996F-353DC500730C}" destId="{09FE896A-D8F3-4B91-82B4-7855E1EA99EA}" srcOrd="1" destOrd="0" presId="urn:microsoft.com/office/officeart/2005/8/layout/orgChart1"/>
    <dgm:cxn modelId="{DD13273B-34A5-445D-B48B-022223CA3F35}" type="presParOf" srcId="{58F8D08E-2D3B-4B28-996F-353DC500730C}" destId="{8DEF339D-7F95-4D52-BF83-5250065C4A53}" srcOrd="2" destOrd="0" presId="urn:microsoft.com/office/officeart/2005/8/layout/orgChart1"/>
    <dgm:cxn modelId="{B8B83142-2B71-42A2-B19B-2177ECBF8016}" type="presParOf" srcId="{FA448D4F-BB22-4C8C-97F5-91E1D08EEB72}" destId="{491A76A9-8342-452C-8F2A-E225EE72EFB1}" srcOrd="4" destOrd="0" presId="urn:microsoft.com/office/officeart/2005/8/layout/orgChart1"/>
    <dgm:cxn modelId="{080F1EC9-A3D0-40A7-AB0B-3EF2B65F0B55}" type="presParOf" srcId="{FA448D4F-BB22-4C8C-97F5-91E1D08EEB72}" destId="{19BCFC73-E800-4707-A5E4-B1FE7847E790}" srcOrd="5" destOrd="0" presId="urn:microsoft.com/office/officeart/2005/8/layout/orgChart1"/>
    <dgm:cxn modelId="{9D020DC0-4F4D-460E-8825-D97B2CDD40A2}" type="presParOf" srcId="{19BCFC73-E800-4707-A5E4-B1FE7847E790}" destId="{7AFFE1EC-E0D5-4517-961D-153357B4917B}" srcOrd="0" destOrd="0" presId="urn:microsoft.com/office/officeart/2005/8/layout/orgChart1"/>
    <dgm:cxn modelId="{C7B6A62D-9B9E-4505-B277-5AEF86B09803}" type="presParOf" srcId="{7AFFE1EC-E0D5-4517-961D-153357B4917B}" destId="{B1CC3B6C-2D71-4185-916A-CE99992EB381}" srcOrd="0" destOrd="0" presId="urn:microsoft.com/office/officeart/2005/8/layout/orgChart1"/>
    <dgm:cxn modelId="{CDA03835-C477-410D-8C8A-AE704AE92BAB}" type="presParOf" srcId="{7AFFE1EC-E0D5-4517-961D-153357B4917B}" destId="{C880E5FD-C7C5-4168-A24A-4ED23C57D375}" srcOrd="1" destOrd="0" presId="urn:microsoft.com/office/officeart/2005/8/layout/orgChart1"/>
    <dgm:cxn modelId="{ED9C5AE3-EC09-4B65-B188-446E0AD60A65}" type="presParOf" srcId="{19BCFC73-E800-4707-A5E4-B1FE7847E790}" destId="{21855D1B-9460-4E06-8CDB-E69052E08DB7}" srcOrd="1" destOrd="0" presId="urn:microsoft.com/office/officeart/2005/8/layout/orgChart1"/>
    <dgm:cxn modelId="{9E673A4F-951A-4D81-BB89-667C3C5BD926}" type="presParOf" srcId="{19BCFC73-E800-4707-A5E4-B1FE7847E790}" destId="{420130D1-D920-45C5-9560-FCDC02D7E577}" srcOrd="2" destOrd="0" presId="urn:microsoft.com/office/officeart/2005/8/layout/orgChart1"/>
    <dgm:cxn modelId="{8ABCA3D2-5825-48EA-991A-4FFE578F08EB}" type="presParOf" srcId="{6925617F-36D2-4F4D-8C3F-199F08E4898C}" destId="{C982F6D8-E641-4F02-87EA-1ED620AB7727}" srcOrd="2" destOrd="0" presId="urn:microsoft.com/office/officeart/2005/8/layout/orgChart1"/>
    <dgm:cxn modelId="{76A90436-48C9-4C9A-A788-A06C30B0FFD2}" type="presParOf" srcId="{B864E479-9E6E-4DAD-8AF4-CE3F1199CDB6}" destId="{2F103646-A0F7-4BE4-A6CC-C4FB18816E39}" srcOrd="16" destOrd="0" presId="urn:microsoft.com/office/officeart/2005/8/layout/orgChart1"/>
    <dgm:cxn modelId="{2734AED4-4399-428E-B5D9-D27D0AB3A4DE}" type="presParOf" srcId="{B864E479-9E6E-4DAD-8AF4-CE3F1199CDB6}" destId="{F613B4DE-0E3D-49DA-9E64-0252A0A30DF9}" srcOrd="17" destOrd="0" presId="urn:microsoft.com/office/officeart/2005/8/layout/orgChart1"/>
    <dgm:cxn modelId="{82EA58D0-3683-4BEC-AEB9-27655BADECAB}" type="presParOf" srcId="{F613B4DE-0E3D-49DA-9E64-0252A0A30DF9}" destId="{04A599FE-1670-46BE-A164-A60E5AB5D339}" srcOrd="0" destOrd="0" presId="urn:microsoft.com/office/officeart/2005/8/layout/orgChart1"/>
    <dgm:cxn modelId="{31DBD96D-AB18-4CCC-B61B-64140FBF082B}" type="presParOf" srcId="{04A599FE-1670-46BE-A164-A60E5AB5D339}" destId="{97830E23-2B1C-434B-A4F9-F35AF0047332}" srcOrd="0" destOrd="0" presId="urn:microsoft.com/office/officeart/2005/8/layout/orgChart1"/>
    <dgm:cxn modelId="{1EAEBE94-6970-47C1-B57B-14478C4BAE74}" type="presParOf" srcId="{04A599FE-1670-46BE-A164-A60E5AB5D339}" destId="{F5709365-71C1-44F7-9CB5-7CFD5BB04032}" srcOrd="1" destOrd="0" presId="urn:microsoft.com/office/officeart/2005/8/layout/orgChart1"/>
    <dgm:cxn modelId="{AD14F983-EBDE-4B01-94FA-C6AC367F2389}" type="presParOf" srcId="{F613B4DE-0E3D-49DA-9E64-0252A0A30DF9}" destId="{E31FA770-38EF-44A4-AFB1-801D0274351F}" srcOrd="1" destOrd="0" presId="urn:microsoft.com/office/officeart/2005/8/layout/orgChart1"/>
    <dgm:cxn modelId="{24A30B36-4B49-4B54-9743-66F723D3AD37}" type="presParOf" srcId="{E31FA770-38EF-44A4-AFB1-801D0274351F}" destId="{0E8867F1-6505-44CC-AAB1-FB1B348E8065}" srcOrd="0" destOrd="0" presId="urn:microsoft.com/office/officeart/2005/8/layout/orgChart1"/>
    <dgm:cxn modelId="{EA56EA6C-35AA-4F6A-9609-00057F004A82}" type="presParOf" srcId="{E31FA770-38EF-44A4-AFB1-801D0274351F}" destId="{6512F525-62C7-4BBD-9253-4DB542889499}" srcOrd="1" destOrd="0" presId="urn:microsoft.com/office/officeart/2005/8/layout/orgChart1"/>
    <dgm:cxn modelId="{FBD8BC79-20CB-4582-AB38-8564A7A4FF92}" type="presParOf" srcId="{6512F525-62C7-4BBD-9253-4DB542889499}" destId="{B23FDCE9-4BD3-41DE-9B09-003E2AD7BA9A}" srcOrd="0" destOrd="0" presId="urn:microsoft.com/office/officeart/2005/8/layout/orgChart1"/>
    <dgm:cxn modelId="{602D4C04-E33D-4455-B3D0-263E664015C5}" type="presParOf" srcId="{B23FDCE9-4BD3-41DE-9B09-003E2AD7BA9A}" destId="{379551F0-6B07-442C-A4D2-6A7AB18E2D4C}" srcOrd="0" destOrd="0" presId="urn:microsoft.com/office/officeart/2005/8/layout/orgChart1"/>
    <dgm:cxn modelId="{F79FA97E-A09A-44E8-B0C1-E9E13B9A24E0}" type="presParOf" srcId="{B23FDCE9-4BD3-41DE-9B09-003E2AD7BA9A}" destId="{536640F9-867E-47F4-A455-7D044E1105A4}" srcOrd="1" destOrd="0" presId="urn:microsoft.com/office/officeart/2005/8/layout/orgChart1"/>
    <dgm:cxn modelId="{944E4110-00B8-4715-9BE4-E99197CDAC76}" type="presParOf" srcId="{6512F525-62C7-4BBD-9253-4DB542889499}" destId="{0FFDB7F3-EADD-46A8-91DD-01AD6B6A8A8A}" srcOrd="1" destOrd="0" presId="urn:microsoft.com/office/officeart/2005/8/layout/orgChart1"/>
    <dgm:cxn modelId="{D9EBA4D4-63DD-4B3B-828E-3EDCAE1BAA13}" type="presParOf" srcId="{6512F525-62C7-4BBD-9253-4DB542889499}" destId="{59A7EA99-3D6D-48E6-917B-AEAB3F886657}" srcOrd="2" destOrd="0" presId="urn:microsoft.com/office/officeart/2005/8/layout/orgChart1"/>
    <dgm:cxn modelId="{7F1938F8-A22D-4982-9543-75D2E1808D02}" type="presParOf" srcId="{E31FA770-38EF-44A4-AFB1-801D0274351F}" destId="{975A6245-DE4B-4C39-9D4D-CFA48958E1C1}" srcOrd="2" destOrd="0" presId="urn:microsoft.com/office/officeart/2005/8/layout/orgChart1"/>
    <dgm:cxn modelId="{1473B819-AADF-4ECC-99F7-12EDE77BD014}" type="presParOf" srcId="{E31FA770-38EF-44A4-AFB1-801D0274351F}" destId="{987AC4B3-7A6D-4847-9D3C-C60017B1F914}" srcOrd="3" destOrd="0" presId="urn:microsoft.com/office/officeart/2005/8/layout/orgChart1"/>
    <dgm:cxn modelId="{F3F7D72C-3364-4D62-B824-6D51100F6D41}" type="presParOf" srcId="{987AC4B3-7A6D-4847-9D3C-C60017B1F914}" destId="{4FF9F693-5406-43CF-B7EA-BE286657D8C7}" srcOrd="0" destOrd="0" presId="urn:microsoft.com/office/officeart/2005/8/layout/orgChart1"/>
    <dgm:cxn modelId="{24607E02-35C5-45A1-BFB6-AD702E350127}" type="presParOf" srcId="{4FF9F693-5406-43CF-B7EA-BE286657D8C7}" destId="{D406FED5-247F-43B5-B0CB-8CE2309E5315}" srcOrd="0" destOrd="0" presId="urn:microsoft.com/office/officeart/2005/8/layout/orgChart1"/>
    <dgm:cxn modelId="{EE184D3B-5741-4E10-84C2-8EB815F94513}" type="presParOf" srcId="{4FF9F693-5406-43CF-B7EA-BE286657D8C7}" destId="{B15B2C85-91A3-4A84-841E-1F0E482BAC4C}" srcOrd="1" destOrd="0" presId="urn:microsoft.com/office/officeart/2005/8/layout/orgChart1"/>
    <dgm:cxn modelId="{A2283FEC-2C66-43C0-8EE2-C04440BC3762}" type="presParOf" srcId="{987AC4B3-7A6D-4847-9D3C-C60017B1F914}" destId="{301AC402-084B-4E7E-8536-5FD35C69682B}" srcOrd="1" destOrd="0" presId="urn:microsoft.com/office/officeart/2005/8/layout/orgChart1"/>
    <dgm:cxn modelId="{9761FBDA-41CB-4A84-B3D7-9470CDE05BB4}" type="presParOf" srcId="{987AC4B3-7A6D-4847-9D3C-C60017B1F914}" destId="{6B6C1174-B588-4EA7-961F-687CD88037C4}" srcOrd="2" destOrd="0" presId="urn:microsoft.com/office/officeart/2005/8/layout/orgChart1"/>
    <dgm:cxn modelId="{C7D094F8-1B99-466E-A957-1F8381C67E76}" type="presParOf" srcId="{E31FA770-38EF-44A4-AFB1-801D0274351F}" destId="{FE77B367-F2BA-4B64-BD85-CC973A17B28C}" srcOrd="4" destOrd="0" presId="urn:microsoft.com/office/officeart/2005/8/layout/orgChart1"/>
    <dgm:cxn modelId="{86F867DB-2E71-4793-B263-57189645854E}" type="presParOf" srcId="{E31FA770-38EF-44A4-AFB1-801D0274351F}" destId="{5C6E02FA-FBAF-4C23-851B-CB75EEC946F1}" srcOrd="5" destOrd="0" presId="urn:microsoft.com/office/officeart/2005/8/layout/orgChart1"/>
    <dgm:cxn modelId="{1262BA2A-1638-431B-8020-32EAAEDF10ED}" type="presParOf" srcId="{5C6E02FA-FBAF-4C23-851B-CB75EEC946F1}" destId="{59F31B01-8553-48EF-BFF8-2B96B37C7C26}" srcOrd="0" destOrd="0" presId="urn:microsoft.com/office/officeart/2005/8/layout/orgChart1"/>
    <dgm:cxn modelId="{885E0038-8ED6-4BAB-B1D4-0DD46F0C74E7}" type="presParOf" srcId="{59F31B01-8553-48EF-BFF8-2B96B37C7C26}" destId="{C312A23A-5565-447C-88AB-328E142AFEAC}" srcOrd="0" destOrd="0" presId="urn:microsoft.com/office/officeart/2005/8/layout/orgChart1"/>
    <dgm:cxn modelId="{E2F41069-A213-4895-B10B-DC998FA92F48}" type="presParOf" srcId="{59F31B01-8553-48EF-BFF8-2B96B37C7C26}" destId="{32D67C63-4937-4CAD-82B7-8C1F4C5F56D0}" srcOrd="1" destOrd="0" presId="urn:microsoft.com/office/officeart/2005/8/layout/orgChart1"/>
    <dgm:cxn modelId="{B70CD0B7-24A4-4278-A193-9A2063BCC7ED}" type="presParOf" srcId="{5C6E02FA-FBAF-4C23-851B-CB75EEC946F1}" destId="{062412EB-40A5-4382-8485-396569280C78}" srcOrd="1" destOrd="0" presId="urn:microsoft.com/office/officeart/2005/8/layout/orgChart1"/>
    <dgm:cxn modelId="{DDCA5969-63B5-4114-8FFF-3FC5AC93D5BB}" type="presParOf" srcId="{5C6E02FA-FBAF-4C23-851B-CB75EEC946F1}" destId="{7EC7578C-854A-4978-8E77-DC2A5739F68B}" srcOrd="2" destOrd="0" presId="urn:microsoft.com/office/officeart/2005/8/layout/orgChart1"/>
    <dgm:cxn modelId="{56AC0A62-9C73-4BDD-8BF1-DD5405C9E884}" type="presParOf" srcId="{F613B4DE-0E3D-49DA-9E64-0252A0A30DF9}" destId="{D0A08273-C104-4729-A45E-574F54DEDCD3}" srcOrd="2" destOrd="0" presId="urn:microsoft.com/office/officeart/2005/8/layout/orgChart1"/>
    <dgm:cxn modelId="{658F8F5B-14FC-41AE-AED2-A66A97C72107}" type="presParOf" srcId="{0421E745-6B78-46C6-A8BE-88CE0552E642}" destId="{3FBD4110-2007-4A22-9E13-28F7458E7185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7B367-F2BA-4B64-BD85-CC973A17B28C}">
      <dsp:nvSpPr>
        <dsp:cNvPr id="0" name=""/>
        <dsp:cNvSpPr/>
      </dsp:nvSpPr>
      <dsp:spPr>
        <a:xfrm>
          <a:off x="9214863" y="679624"/>
          <a:ext cx="91440" cy="1097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7815"/>
              </a:lnTo>
              <a:lnTo>
                <a:pt x="131110" y="10978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A6245-DE4B-4C39-9D4D-CFA48958E1C1}">
      <dsp:nvSpPr>
        <dsp:cNvPr id="0" name=""/>
        <dsp:cNvSpPr/>
      </dsp:nvSpPr>
      <dsp:spPr>
        <a:xfrm>
          <a:off x="9214863" y="679624"/>
          <a:ext cx="91440" cy="693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635"/>
              </a:lnTo>
              <a:lnTo>
                <a:pt x="131110" y="6936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867F1-6505-44CC-AAB1-FB1B348E8065}">
      <dsp:nvSpPr>
        <dsp:cNvPr id="0" name=""/>
        <dsp:cNvSpPr/>
      </dsp:nvSpPr>
      <dsp:spPr>
        <a:xfrm>
          <a:off x="9214863" y="679624"/>
          <a:ext cx="91440" cy="289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455"/>
              </a:lnTo>
              <a:lnTo>
                <a:pt x="131110" y="2894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03646-A0F7-4BE4-A6CC-C4FB18816E39}">
      <dsp:nvSpPr>
        <dsp:cNvPr id="0" name=""/>
        <dsp:cNvSpPr/>
      </dsp:nvSpPr>
      <dsp:spPr>
        <a:xfrm>
          <a:off x="6024841" y="289095"/>
          <a:ext cx="3463448" cy="10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22"/>
              </a:lnTo>
              <a:lnTo>
                <a:pt x="3463448" y="46122"/>
              </a:lnTo>
              <a:lnTo>
                <a:pt x="3463448" y="105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A76A9-8342-452C-8F2A-E225EE72EFB1}">
      <dsp:nvSpPr>
        <dsp:cNvPr id="0" name=""/>
        <dsp:cNvSpPr/>
      </dsp:nvSpPr>
      <dsp:spPr>
        <a:xfrm>
          <a:off x="10122090" y="702196"/>
          <a:ext cx="234948" cy="1177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936"/>
              </a:lnTo>
              <a:lnTo>
                <a:pt x="234948" y="11779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D25B3-B96E-46D0-9A98-AE3A7266A782}">
      <dsp:nvSpPr>
        <dsp:cNvPr id="0" name=""/>
        <dsp:cNvSpPr/>
      </dsp:nvSpPr>
      <dsp:spPr>
        <a:xfrm>
          <a:off x="10122090" y="702196"/>
          <a:ext cx="167729" cy="827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222"/>
              </a:lnTo>
              <a:lnTo>
                <a:pt x="167729" y="8272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68FC-DB4B-4CA3-A0ED-EB412EE13FA9}">
      <dsp:nvSpPr>
        <dsp:cNvPr id="0" name=""/>
        <dsp:cNvSpPr/>
      </dsp:nvSpPr>
      <dsp:spPr>
        <a:xfrm>
          <a:off x="10122090" y="702196"/>
          <a:ext cx="192060" cy="356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777"/>
              </a:lnTo>
              <a:lnTo>
                <a:pt x="192060" y="3567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5B3BE-FAC1-4871-8B22-78FC4CC0A8CB}">
      <dsp:nvSpPr>
        <dsp:cNvPr id="0" name=""/>
        <dsp:cNvSpPr/>
      </dsp:nvSpPr>
      <dsp:spPr>
        <a:xfrm>
          <a:off x="6024841" y="289095"/>
          <a:ext cx="4456072" cy="115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58"/>
              </a:lnTo>
              <a:lnTo>
                <a:pt x="4456072" y="55358"/>
              </a:lnTo>
              <a:lnTo>
                <a:pt x="4456072" y="1151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DE62A-96C8-4AEE-A881-CE0CE1CDB70D}">
      <dsp:nvSpPr>
        <dsp:cNvPr id="0" name=""/>
        <dsp:cNvSpPr/>
      </dsp:nvSpPr>
      <dsp:spPr>
        <a:xfrm>
          <a:off x="11104222" y="674426"/>
          <a:ext cx="91440" cy="257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8127"/>
              </a:lnTo>
              <a:lnTo>
                <a:pt x="136480" y="25781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B2C03-09E8-48FB-B2F6-84F556D211E2}">
      <dsp:nvSpPr>
        <dsp:cNvPr id="0" name=""/>
        <dsp:cNvSpPr/>
      </dsp:nvSpPr>
      <dsp:spPr>
        <a:xfrm>
          <a:off x="11149942" y="674426"/>
          <a:ext cx="110250" cy="2079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750"/>
              </a:lnTo>
              <a:lnTo>
                <a:pt x="110250" y="20797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EBE94-DDF3-45C2-8489-CE043645355C}">
      <dsp:nvSpPr>
        <dsp:cNvPr id="0" name=""/>
        <dsp:cNvSpPr/>
      </dsp:nvSpPr>
      <dsp:spPr>
        <a:xfrm>
          <a:off x="11149942" y="674426"/>
          <a:ext cx="110250" cy="1633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089"/>
              </a:lnTo>
              <a:lnTo>
                <a:pt x="110250" y="16330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25E37-4F6E-487B-8526-BEE819660A82}">
      <dsp:nvSpPr>
        <dsp:cNvPr id="0" name=""/>
        <dsp:cNvSpPr/>
      </dsp:nvSpPr>
      <dsp:spPr>
        <a:xfrm>
          <a:off x="11149942" y="674426"/>
          <a:ext cx="110250" cy="1164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249"/>
              </a:lnTo>
              <a:lnTo>
                <a:pt x="110250" y="11642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F6339-5DAD-4634-B8B2-3E8E89EF77E8}">
      <dsp:nvSpPr>
        <dsp:cNvPr id="0" name=""/>
        <dsp:cNvSpPr/>
      </dsp:nvSpPr>
      <dsp:spPr>
        <a:xfrm>
          <a:off x="11149942" y="674426"/>
          <a:ext cx="110250" cy="75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666"/>
              </a:lnTo>
              <a:lnTo>
                <a:pt x="110250" y="757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09775-1097-42CE-BDDE-720BD0E230A2}">
      <dsp:nvSpPr>
        <dsp:cNvPr id="0" name=""/>
        <dsp:cNvSpPr/>
      </dsp:nvSpPr>
      <dsp:spPr>
        <a:xfrm>
          <a:off x="11149942" y="674426"/>
          <a:ext cx="110250" cy="344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653"/>
              </a:lnTo>
              <a:lnTo>
                <a:pt x="110250" y="3446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CF7FB-7E83-458C-9EB5-10DED5B4612B}">
      <dsp:nvSpPr>
        <dsp:cNvPr id="0" name=""/>
        <dsp:cNvSpPr/>
      </dsp:nvSpPr>
      <dsp:spPr>
        <a:xfrm>
          <a:off x="6024841" y="289095"/>
          <a:ext cx="5352585" cy="100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1"/>
              </a:lnTo>
              <a:lnTo>
                <a:pt x="5352585" y="41201"/>
              </a:lnTo>
              <a:lnTo>
                <a:pt x="5352585" y="1009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4475A-49ED-47AC-92F6-51A106FBFAA7}">
      <dsp:nvSpPr>
        <dsp:cNvPr id="0" name=""/>
        <dsp:cNvSpPr/>
      </dsp:nvSpPr>
      <dsp:spPr>
        <a:xfrm>
          <a:off x="7923101" y="693159"/>
          <a:ext cx="147998" cy="278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898"/>
              </a:lnTo>
              <a:lnTo>
                <a:pt x="147998" y="27828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72CD2-0BF0-40A6-8CB9-ACC90792A8CE}">
      <dsp:nvSpPr>
        <dsp:cNvPr id="0" name=""/>
        <dsp:cNvSpPr/>
      </dsp:nvSpPr>
      <dsp:spPr>
        <a:xfrm>
          <a:off x="7923101" y="693159"/>
          <a:ext cx="132997" cy="2346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6694"/>
              </a:lnTo>
              <a:lnTo>
                <a:pt x="132997" y="23466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8ECD-9BA5-4408-ABFE-67F0BFE673EB}">
      <dsp:nvSpPr>
        <dsp:cNvPr id="0" name=""/>
        <dsp:cNvSpPr/>
      </dsp:nvSpPr>
      <dsp:spPr>
        <a:xfrm>
          <a:off x="7923101" y="693159"/>
          <a:ext cx="145760" cy="198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985"/>
              </a:lnTo>
              <a:lnTo>
                <a:pt x="145760" y="19809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8B3C7-EE64-486B-9F95-EB2A97E8FB6A}">
      <dsp:nvSpPr>
        <dsp:cNvPr id="0" name=""/>
        <dsp:cNvSpPr/>
      </dsp:nvSpPr>
      <dsp:spPr>
        <a:xfrm>
          <a:off x="7923101" y="693159"/>
          <a:ext cx="201184" cy="1523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38"/>
              </a:lnTo>
              <a:lnTo>
                <a:pt x="201184" y="15237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5B066-CB14-4606-B0BC-FBE27811DA52}">
      <dsp:nvSpPr>
        <dsp:cNvPr id="0" name=""/>
        <dsp:cNvSpPr/>
      </dsp:nvSpPr>
      <dsp:spPr>
        <a:xfrm>
          <a:off x="7923101" y="693159"/>
          <a:ext cx="169533" cy="1082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072"/>
              </a:lnTo>
              <a:lnTo>
                <a:pt x="169533" y="10820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DDC7C-F8E7-4D8A-AD0E-AB3B298C47C7}">
      <dsp:nvSpPr>
        <dsp:cNvPr id="0" name=""/>
        <dsp:cNvSpPr/>
      </dsp:nvSpPr>
      <dsp:spPr>
        <a:xfrm>
          <a:off x="7923101" y="693159"/>
          <a:ext cx="153838" cy="66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26"/>
              </a:lnTo>
              <a:lnTo>
                <a:pt x="153838" y="665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C31C0-ACF3-4BF8-A4F4-BF7AAAB26B53}">
      <dsp:nvSpPr>
        <dsp:cNvPr id="0" name=""/>
        <dsp:cNvSpPr/>
      </dsp:nvSpPr>
      <dsp:spPr>
        <a:xfrm>
          <a:off x="7923101" y="693159"/>
          <a:ext cx="153838" cy="26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46"/>
              </a:lnTo>
              <a:lnTo>
                <a:pt x="153838" y="261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20162-4D4E-44FC-8B05-FBD6F6A513F1}">
      <dsp:nvSpPr>
        <dsp:cNvPr id="0" name=""/>
        <dsp:cNvSpPr/>
      </dsp:nvSpPr>
      <dsp:spPr>
        <a:xfrm>
          <a:off x="6024841" y="289095"/>
          <a:ext cx="2308497" cy="11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56"/>
              </a:lnTo>
              <a:lnTo>
                <a:pt x="2308497" y="59656"/>
              </a:lnTo>
              <a:lnTo>
                <a:pt x="2308497" y="1194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8EE7A-638D-4199-AF3E-87F9DF56F83E}">
      <dsp:nvSpPr>
        <dsp:cNvPr id="0" name=""/>
        <dsp:cNvSpPr/>
      </dsp:nvSpPr>
      <dsp:spPr>
        <a:xfrm>
          <a:off x="6369445" y="693159"/>
          <a:ext cx="296355" cy="266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4382"/>
              </a:lnTo>
              <a:lnTo>
                <a:pt x="296355" y="26643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4E3C3-9476-4698-8357-302C9D802C9F}">
      <dsp:nvSpPr>
        <dsp:cNvPr id="0" name=""/>
        <dsp:cNvSpPr/>
      </dsp:nvSpPr>
      <dsp:spPr>
        <a:xfrm>
          <a:off x="6369445" y="693159"/>
          <a:ext cx="129007" cy="2271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129"/>
              </a:lnTo>
              <a:lnTo>
                <a:pt x="129007" y="22711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B4578-E988-4C11-84F9-B4487F9AF7BA}">
      <dsp:nvSpPr>
        <dsp:cNvPr id="0" name=""/>
        <dsp:cNvSpPr/>
      </dsp:nvSpPr>
      <dsp:spPr>
        <a:xfrm>
          <a:off x="6369445" y="693159"/>
          <a:ext cx="153838" cy="187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66"/>
              </a:lnTo>
              <a:lnTo>
                <a:pt x="153838" y="1878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267E8-F9A9-4189-B5B2-265A0C55F3AB}">
      <dsp:nvSpPr>
        <dsp:cNvPr id="0" name=""/>
        <dsp:cNvSpPr/>
      </dsp:nvSpPr>
      <dsp:spPr>
        <a:xfrm>
          <a:off x="6369445" y="693159"/>
          <a:ext cx="153838" cy="147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286"/>
              </a:lnTo>
              <a:lnTo>
                <a:pt x="153838" y="14742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64F2B-7674-4CBF-85EB-13FBB7E381FD}">
      <dsp:nvSpPr>
        <dsp:cNvPr id="0" name=""/>
        <dsp:cNvSpPr/>
      </dsp:nvSpPr>
      <dsp:spPr>
        <a:xfrm>
          <a:off x="6369445" y="693159"/>
          <a:ext cx="153838" cy="1070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106"/>
              </a:lnTo>
              <a:lnTo>
                <a:pt x="153838" y="1070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7879-67E5-4EED-9C91-8E64B07281FE}">
      <dsp:nvSpPr>
        <dsp:cNvPr id="0" name=""/>
        <dsp:cNvSpPr/>
      </dsp:nvSpPr>
      <dsp:spPr>
        <a:xfrm>
          <a:off x="6369445" y="693159"/>
          <a:ext cx="153838" cy="66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26"/>
              </a:lnTo>
              <a:lnTo>
                <a:pt x="153838" y="665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95234-1B6A-4EF3-AC45-6F6CEB5D15C0}">
      <dsp:nvSpPr>
        <dsp:cNvPr id="0" name=""/>
        <dsp:cNvSpPr/>
      </dsp:nvSpPr>
      <dsp:spPr>
        <a:xfrm>
          <a:off x="6369445" y="693159"/>
          <a:ext cx="117838" cy="27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82"/>
              </a:lnTo>
              <a:lnTo>
                <a:pt x="117838" y="2709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5ED7-5111-4DAC-84F2-D2E2AF07B4EB}">
      <dsp:nvSpPr>
        <dsp:cNvPr id="0" name=""/>
        <dsp:cNvSpPr/>
      </dsp:nvSpPr>
      <dsp:spPr>
        <a:xfrm>
          <a:off x="6024841" y="289095"/>
          <a:ext cx="754840" cy="11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56"/>
              </a:lnTo>
              <a:lnTo>
                <a:pt x="754840" y="59656"/>
              </a:lnTo>
              <a:lnTo>
                <a:pt x="754840" y="1194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DFD14-F155-43C3-8B06-56DC56C6F037}">
      <dsp:nvSpPr>
        <dsp:cNvPr id="0" name=""/>
        <dsp:cNvSpPr/>
      </dsp:nvSpPr>
      <dsp:spPr>
        <a:xfrm>
          <a:off x="4773424" y="693159"/>
          <a:ext cx="153838" cy="228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646"/>
              </a:lnTo>
              <a:lnTo>
                <a:pt x="153838" y="22826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AD637-B9C1-4E88-9215-6E18D06B18AF}">
      <dsp:nvSpPr>
        <dsp:cNvPr id="0" name=""/>
        <dsp:cNvSpPr/>
      </dsp:nvSpPr>
      <dsp:spPr>
        <a:xfrm>
          <a:off x="4773424" y="693159"/>
          <a:ext cx="153838" cy="187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66"/>
              </a:lnTo>
              <a:lnTo>
                <a:pt x="153838" y="1878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0D7ED-9570-4C67-A835-FE98FA82F024}">
      <dsp:nvSpPr>
        <dsp:cNvPr id="0" name=""/>
        <dsp:cNvSpPr/>
      </dsp:nvSpPr>
      <dsp:spPr>
        <a:xfrm>
          <a:off x="4773424" y="693159"/>
          <a:ext cx="153838" cy="147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286"/>
              </a:lnTo>
              <a:lnTo>
                <a:pt x="153838" y="14742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96FC9-7033-4F7C-993F-3A2DC13C9350}">
      <dsp:nvSpPr>
        <dsp:cNvPr id="0" name=""/>
        <dsp:cNvSpPr/>
      </dsp:nvSpPr>
      <dsp:spPr>
        <a:xfrm>
          <a:off x="4773424" y="693159"/>
          <a:ext cx="153838" cy="1070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106"/>
              </a:lnTo>
              <a:lnTo>
                <a:pt x="153838" y="1070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41481-1DF0-4B3E-8A78-51F0CA955BCF}">
      <dsp:nvSpPr>
        <dsp:cNvPr id="0" name=""/>
        <dsp:cNvSpPr/>
      </dsp:nvSpPr>
      <dsp:spPr>
        <a:xfrm>
          <a:off x="4773424" y="693159"/>
          <a:ext cx="153838" cy="66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26"/>
              </a:lnTo>
              <a:lnTo>
                <a:pt x="153838" y="665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2E12B-562D-4175-AB2E-8D4E2AA415A8}">
      <dsp:nvSpPr>
        <dsp:cNvPr id="0" name=""/>
        <dsp:cNvSpPr/>
      </dsp:nvSpPr>
      <dsp:spPr>
        <a:xfrm>
          <a:off x="4773424" y="693159"/>
          <a:ext cx="153838" cy="26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46"/>
              </a:lnTo>
              <a:lnTo>
                <a:pt x="153838" y="261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94940-875C-44C2-ACC7-0BF1DB5E1486}">
      <dsp:nvSpPr>
        <dsp:cNvPr id="0" name=""/>
        <dsp:cNvSpPr/>
      </dsp:nvSpPr>
      <dsp:spPr>
        <a:xfrm>
          <a:off x="5183661" y="289095"/>
          <a:ext cx="841180" cy="119429"/>
        </a:xfrm>
        <a:custGeom>
          <a:avLst/>
          <a:gdLst/>
          <a:ahLst/>
          <a:cxnLst/>
          <a:rect l="0" t="0" r="0" b="0"/>
          <a:pathLst>
            <a:path>
              <a:moveTo>
                <a:pt x="841180" y="0"/>
              </a:moveTo>
              <a:lnTo>
                <a:pt x="841180" y="59656"/>
              </a:lnTo>
              <a:lnTo>
                <a:pt x="0" y="59656"/>
              </a:lnTo>
              <a:lnTo>
                <a:pt x="0" y="1194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FC5F0-36A6-453E-85AF-88782F80C5A5}">
      <dsp:nvSpPr>
        <dsp:cNvPr id="0" name=""/>
        <dsp:cNvSpPr/>
      </dsp:nvSpPr>
      <dsp:spPr>
        <a:xfrm>
          <a:off x="3036264" y="693159"/>
          <a:ext cx="211386" cy="269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666"/>
              </a:lnTo>
              <a:lnTo>
                <a:pt x="211386" y="2691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2A52E-9492-4239-8155-7F4589760A0B}">
      <dsp:nvSpPr>
        <dsp:cNvPr id="0" name=""/>
        <dsp:cNvSpPr/>
      </dsp:nvSpPr>
      <dsp:spPr>
        <a:xfrm>
          <a:off x="3036264" y="693159"/>
          <a:ext cx="153838" cy="228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646"/>
              </a:lnTo>
              <a:lnTo>
                <a:pt x="153838" y="22826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AB736-B3C5-4F48-B4DB-4C88679672AE}">
      <dsp:nvSpPr>
        <dsp:cNvPr id="0" name=""/>
        <dsp:cNvSpPr/>
      </dsp:nvSpPr>
      <dsp:spPr>
        <a:xfrm>
          <a:off x="3036264" y="693159"/>
          <a:ext cx="153838" cy="187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466"/>
              </a:lnTo>
              <a:lnTo>
                <a:pt x="153838" y="1878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4074-A406-4773-AC21-2AB1FB2CEA47}">
      <dsp:nvSpPr>
        <dsp:cNvPr id="0" name=""/>
        <dsp:cNvSpPr/>
      </dsp:nvSpPr>
      <dsp:spPr>
        <a:xfrm>
          <a:off x="3036264" y="693159"/>
          <a:ext cx="153838" cy="147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286"/>
              </a:lnTo>
              <a:lnTo>
                <a:pt x="153838" y="14742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FE46-84B3-4986-BA01-9A958A6EA4F8}">
      <dsp:nvSpPr>
        <dsp:cNvPr id="0" name=""/>
        <dsp:cNvSpPr/>
      </dsp:nvSpPr>
      <dsp:spPr>
        <a:xfrm>
          <a:off x="3036264" y="693159"/>
          <a:ext cx="153838" cy="1070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106"/>
              </a:lnTo>
              <a:lnTo>
                <a:pt x="153838" y="1070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E0931-3A6B-42F4-A7AC-8890858D9CAC}">
      <dsp:nvSpPr>
        <dsp:cNvPr id="0" name=""/>
        <dsp:cNvSpPr/>
      </dsp:nvSpPr>
      <dsp:spPr>
        <a:xfrm>
          <a:off x="3036264" y="693159"/>
          <a:ext cx="153838" cy="66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26"/>
              </a:lnTo>
              <a:lnTo>
                <a:pt x="153838" y="665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9E5D-FF73-401A-8C57-36CE3703D97F}">
      <dsp:nvSpPr>
        <dsp:cNvPr id="0" name=""/>
        <dsp:cNvSpPr/>
      </dsp:nvSpPr>
      <dsp:spPr>
        <a:xfrm>
          <a:off x="3036264" y="693159"/>
          <a:ext cx="153838" cy="26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46"/>
              </a:lnTo>
              <a:lnTo>
                <a:pt x="153838" y="261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63A08-93E1-4684-A603-4A311C779725}">
      <dsp:nvSpPr>
        <dsp:cNvPr id="0" name=""/>
        <dsp:cNvSpPr/>
      </dsp:nvSpPr>
      <dsp:spPr>
        <a:xfrm>
          <a:off x="3446501" y="289095"/>
          <a:ext cx="2578340" cy="119429"/>
        </a:xfrm>
        <a:custGeom>
          <a:avLst/>
          <a:gdLst/>
          <a:ahLst/>
          <a:cxnLst/>
          <a:rect l="0" t="0" r="0" b="0"/>
          <a:pathLst>
            <a:path>
              <a:moveTo>
                <a:pt x="2578340" y="0"/>
              </a:moveTo>
              <a:lnTo>
                <a:pt x="2578340" y="59656"/>
              </a:lnTo>
              <a:lnTo>
                <a:pt x="0" y="59656"/>
              </a:lnTo>
              <a:lnTo>
                <a:pt x="0" y="1194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7047E-8E44-4FC6-A22A-CBD1F6231369}">
      <dsp:nvSpPr>
        <dsp:cNvPr id="0" name=""/>
        <dsp:cNvSpPr/>
      </dsp:nvSpPr>
      <dsp:spPr>
        <a:xfrm>
          <a:off x="1335338" y="693159"/>
          <a:ext cx="153838" cy="6004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4566"/>
              </a:lnTo>
              <a:lnTo>
                <a:pt x="153838" y="60045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22933-E3B8-4E95-82C6-544EF0EE3E1F}">
      <dsp:nvSpPr>
        <dsp:cNvPr id="0" name=""/>
        <dsp:cNvSpPr/>
      </dsp:nvSpPr>
      <dsp:spPr>
        <a:xfrm>
          <a:off x="1335338" y="693159"/>
          <a:ext cx="153838" cy="560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0386"/>
              </a:lnTo>
              <a:lnTo>
                <a:pt x="153838" y="56003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5A788-E70A-4A31-AF83-D21F91B6F4BE}">
      <dsp:nvSpPr>
        <dsp:cNvPr id="0" name=""/>
        <dsp:cNvSpPr/>
      </dsp:nvSpPr>
      <dsp:spPr>
        <a:xfrm>
          <a:off x="1335338" y="693159"/>
          <a:ext cx="153838" cy="519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6206"/>
              </a:lnTo>
              <a:lnTo>
                <a:pt x="153838" y="5196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2B452-9E48-44CB-B832-1AE7F656AA06}">
      <dsp:nvSpPr>
        <dsp:cNvPr id="0" name=""/>
        <dsp:cNvSpPr/>
      </dsp:nvSpPr>
      <dsp:spPr>
        <a:xfrm>
          <a:off x="1335338" y="693159"/>
          <a:ext cx="153838" cy="479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2026"/>
              </a:lnTo>
              <a:lnTo>
                <a:pt x="153838" y="47920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9F6D5-E20E-45AA-A76B-09065D5A6C50}">
      <dsp:nvSpPr>
        <dsp:cNvPr id="0" name=""/>
        <dsp:cNvSpPr/>
      </dsp:nvSpPr>
      <dsp:spPr>
        <a:xfrm>
          <a:off x="1335338" y="693159"/>
          <a:ext cx="153838" cy="4387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846"/>
              </a:lnTo>
              <a:lnTo>
                <a:pt x="153838" y="43878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6A7F2-2313-4E8B-9021-40E7510327B9}">
      <dsp:nvSpPr>
        <dsp:cNvPr id="0" name=""/>
        <dsp:cNvSpPr/>
      </dsp:nvSpPr>
      <dsp:spPr>
        <a:xfrm>
          <a:off x="1335338" y="693159"/>
          <a:ext cx="153838" cy="3983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3666"/>
              </a:lnTo>
              <a:lnTo>
                <a:pt x="153838" y="398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886F1-6607-4CAF-88AA-E122A889D480}">
      <dsp:nvSpPr>
        <dsp:cNvPr id="0" name=""/>
        <dsp:cNvSpPr/>
      </dsp:nvSpPr>
      <dsp:spPr>
        <a:xfrm>
          <a:off x="1335338" y="693159"/>
          <a:ext cx="153838" cy="357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9486"/>
              </a:lnTo>
              <a:lnTo>
                <a:pt x="153838" y="35794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03900-0089-4A8E-872D-4975F98995DF}">
      <dsp:nvSpPr>
        <dsp:cNvPr id="0" name=""/>
        <dsp:cNvSpPr/>
      </dsp:nvSpPr>
      <dsp:spPr>
        <a:xfrm>
          <a:off x="1335338" y="693159"/>
          <a:ext cx="153838" cy="317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306"/>
              </a:lnTo>
              <a:lnTo>
                <a:pt x="153838" y="31753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B6E95-B700-4A29-9F26-A6848CCA3007}">
      <dsp:nvSpPr>
        <dsp:cNvPr id="0" name=""/>
        <dsp:cNvSpPr/>
      </dsp:nvSpPr>
      <dsp:spPr>
        <a:xfrm>
          <a:off x="1335338" y="693159"/>
          <a:ext cx="153838" cy="2771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1126"/>
              </a:lnTo>
              <a:lnTo>
                <a:pt x="153838" y="27711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484AB-130B-4ABD-BA30-14C6714CB528}">
      <dsp:nvSpPr>
        <dsp:cNvPr id="0" name=""/>
        <dsp:cNvSpPr/>
      </dsp:nvSpPr>
      <dsp:spPr>
        <a:xfrm>
          <a:off x="1335338" y="693159"/>
          <a:ext cx="153838" cy="236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946"/>
              </a:lnTo>
              <a:lnTo>
                <a:pt x="153838" y="23669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4A65-2367-4924-BB40-46AD5CE62D82}">
      <dsp:nvSpPr>
        <dsp:cNvPr id="0" name=""/>
        <dsp:cNvSpPr/>
      </dsp:nvSpPr>
      <dsp:spPr>
        <a:xfrm>
          <a:off x="1335338" y="693159"/>
          <a:ext cx="153838" cy="1962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766"/>
              </a:lnTo>
              <a:lnTo>
                <a:pt x="153838" y="19627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95331-8CC7-401A-BA4C-501FC3D64092}">
      <dsp:nvSpPr>
        <dsp:cNvPr id="0" name=""/>
        <dsp:cNvSpPr/>
      </dsp:nvSpPr>
      <dsp:spPr>
        <a:xfrm>
          <a:off x="1335338" y="693159"/>
          <a:ext cx="172146" cy="1534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4308"/>
              </a:lnTo>
              <a:lnTo>
                <a:pt x="172146" y="15343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760A-B7C0-4D7F-B7A2-1DC98267DCD7}">
      <dsp:nvSpPr>
        <dsp:cNvPr id="0" name=""/>
        <dsp:cNvSpPr/>
      </dsp:nvSpPr>
      <dsp:spPr>
        <a:xfrm>
          <a:off x="1335338" y="693159"/>
          <a:ext cx="153838" cy="1070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106"/>
              </a:lnTo>
              <a:lnTo>
                <a:pt x="153838" y="1070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E7ED9-49F5-4CBD-B92D-E2B124AD0A00}">
      <dsp:nvSpPr>
        <dsp:cNvPr id="0" name=""/>
        <dsp:cNvSpPr/>
      </dsp:nvSpPr>
      <dsp:spPr>
        <a:xfrm>
          <a:off x="1335338" y="693159"/>
          <a:ext cx="153838" cy="66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26"/>
              </a:lnTo>
              <a:lnTo>
                <a:pt x="153838" y="665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B651F-3A11-4218-9E3D-39510F69EF57}">
      <dsp:nvSpPr>
        <dsp:cNvPr id="0" name=""/>
        <dsp:cNvSpPr/>
      </dsp:nvSpPr>
      <dsp:spPr>
        <a:xfrm>
          <a:off x="1335338" y="693159"/>
          <a:ext cx="153838" cy="261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46"/>
              </a:lnTo>
              <a:lnTo>
                <a:pt x="153838" y="261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C6D06-EB8E-414E-ABF1-B00A8829EECC}">
      <dsp:nvSpPr>
        <dsp:cNvPr id="0" name=""/>
        <dsp:cNvSpPr/>
      </dsp:nvSpPr>
      <dsp:spPr>
        <a:xfrm>
          <a:off x="1745575" y="289095"/>
          <a:ext cx="4279266" cy="119429"/>
        </a:xfrm>
        <a:custGeom>
          <a:avLst/>
          <a:gdLst/>
          <a:ahLst/>
          <a:cxnLst/>
          <a:rect l="0" t="0" r="0" b="0"/>
          <a:pathLst>
            <a:path>
              <a:moveTo>
                <a:pt x="4279266" y="0"/>
              </a:moveTo>
              <a:lnTo>
                <a:pt x="4279266" y="59656"/>
              </a:lnTo>
              <a:lnTo>
                <a:pt x="0" y="59656"/>
              </a:lnTo>
              <a:lnTo>
                <a:pt x="0" y="1194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A6E26-E7E8-4EA3-8359-680AC491E595}">
      <dsp:nvSpPr>
        <dsp:cNvPr id="0" name=""/>
        <dsp:cNvSpPr/>
      </dsp:nvSpPr>
      <dsp:spPr>
        <a:xfrm>
          <a:off x="56839" y="693164"/>
          <a:ext cx="91440" cy="665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5162"/>
              </a:lnTo>
              <a:lnTo>
                <a:pt x="92196" y="6651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C3A9-6DBD-4D6B-BF04-B47C45B0D002}">
      <dsp:nvSpPr>
        <dsp:cNvPr id="0" name=""/>
        <dsp:cNvSpPr/>
      </dsp:nvSpPr>
      <dsp:spPr>
        <a:xfrm>
          <a:off x="56839" y="693164"/>
          <a:ext cx="91440" cy="261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491"/>
              </a:lnTo>
              <a:lnTo>
                <a:pt x="92196" y="2614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05E8C-E2B0-4F17-9383-1736405908B3}">
      <dsp:nvSpPr>
        <dsp:cNvPr id="0" name=""/>
        <dsp:cNvSpPr/>
      </dsp:nvSpPr>
      <dsp:spPr>
        <a:xfrm>
          <a:off x="512796" y="289095"/>
          <a:ext cx="5512045" cy="119435"/>
        </a:xfrm>
        <a:custGeom>
          <a:avLst/>
          <a:gdLst/>
          <a:ahLst/>
          <a:cxnLst/>
          <a:rect l="0" t="0" r="0" b="0"/>
          <a:pathLst>
            <a:path>
              <a:moveTo>
                <a:pt x="5512045" y="0"/>
              </a:moveTo>
              <a:lnTo>
                <a:pt x="5512045" y="59662"/>
              </a:lnTo>
              <a:lnTo>
                <a:pt x="0" y="59662"/>
              </a:lnTo>
              <a:lnTo>
                <a:pt x="0" y="1194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B18FE-7B19-47E0-A91A-AF0C3553E13C}">
      <dsp:nvSpPr>
        <dsp:cNvPr id="0" name=""/>
        <dsp:cNvSpPr/>
      </dsp:nvSpPr>
      <dsp:spPr>
        <a:xfrm>
          <a:off x="5235227" y="4462"/>
          <a:ext cx="1579227" cy="2846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SPM</a:t>
          </a:r>
          <a:endParaRPr lang="zh-CN" altLang="en-US" sz="1200" kern="1200" dirty="0"/>
        </a:p>
      </dsp:txBody>
      <dsp:txXfrm>
        <a:off x="5235227" y="4462"/>
        <a:ext cx="1579227" cy="284633"/>
      </dsp:txXfrm>
    </dsp:sp>
    <dsp:sp modelId="{553CA9FD-4E80-4C3F-BBAE-546151DB52CC}">
      <dsp:nvSpPr>
        <dsp:cNvPr id="0" name=""/>
        <dsp:cNvSpPr/>
      </dsp:nvSpPr>
      <dsp:spPr>
        <a:xfrm>
          <a:off x="0" y="408530"/>
          <a:ext cx="1025592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Crp</a:t>
          </a:r>
          <a:r>
            <a:rPr lang="en-US" altLang="zh-CN" sz="1200" kern="1200" dirty="0" smtClean="0"/>
            <a:t>/</a:t>
          </a:r>
          <a:r>
            <a:rPr lang="en-US" altLang="zh-CN" sz="1200" kern="1200" dirty="0" err="1" smtClean="0"/>
            <a:t>Rct</a:t>
          </a:r>
          <a:endParaRPr lang="zh-CN" altLang="en-US" sz="1200" kern="1200" dirty="0"/>
        </a:p>
      </dsp:txBody>
      <dsp:txXfrm>
        <a:off x="0" y="408530"/>
        <a:ext cx="1025592" cy="284633"/>
      </dsp:txXfrm>
    </dsp:sp>
    <dsp:sp modelId="{C4D9E1A2-B699-4B6C-BABC-16924BC67FBF}">
      <dsp:nvSpPr>
        <dsp:cNvPr id="0" name=""/>
        <dsp:cNvSpPr/>
      </dsp:nvSpPr>
      <dsp:spPr>
        <a:xfrm>
          <a:off x="149035" y="812594"/>
          <a:ext cx="744533" cy="284124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VmcCrp</a:t>
          </a:r>
          <a:endParaRPr lang="zh-CN" altLang="en-US" sz="1200" kern="1200" dirty="0"/>
        </a:p>
      </dsp:txBody>
      <dsp:txXfrm>
        <a:off x="149035" y="812594"/>
        <a:ext cx="744533" cy="284124"/>
      </dsp:txXfrm>
    </dsp:sp>
    <dsp:sp modelId="{228884BB-76A1-44DE-999A-1C10526A8CCD}">
      <dsp:nvSpPr>
        <dsp:cNvPr id="0" name=""/>
        <dsp:cNvSpPr/>
      </dsp:nvSpPr>
      <dsp:spPr>
        <a:xfrm>
          <a:off x="149035" y="1216264"/>
          <a:ext cx="744533" cy="284124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DtcRct</a:t>
          </a:r>
          <a:endParaRPr lang="zh-CN" altLang="en-US" sz="1200" kern="1200" dirty="0"/>
        </a:p>
      </dsp:txBody>
      <dsp:txXfrm>
        <a:off x="149035" y="1216264"/>
        <a:ext cx="744533" cy="284124"/>
      </dsp:txXfrm>
    </dsp:sp>
    <dsp:sp modelId="{DBDDB441-5648-4CC2-A006-3EA6CA797059}">
      <dsp:nvSpPr>
        <dsp:cNvPr id="0" name=""/>
        <dsp:cNvSpPr/>
      </dsp:nvSpPr>
      <dsp:spPr>
        <a:xfrm>
          <a:off x="1232779" y="408525"/>
          <a:ext cx="1025592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</a:t>
          </a:r>
          <a:endParaRPr lang="zh-CN" altLang="en-US" sz="1200" kern="1200" dirty="0"/>
        </a:p>
      </dsp:txBody>
      <dsp:txXfrm>
        <a:off x="1232779" y="408525"/>
        <a:ext cx="1025592" cy="284633"/>
      </dsp:txXfrm>
    </dsp:sp>
    <dsp:sp modelId="{DEC34416-6F37-4340-99B8-ABF2155D1947}">
      <dsp:nvSpPr>
        <dsp:cNvPr id="0" name=""/>
        <dsp:cNvSpPr/>
      </dsp:nvSpPr>
      <dsp:spPr>
        <a:xfrm>
          <a:off x="1489177" y="812588"/>
          <a:ext cx="1025592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SpCc</a:t>
          </a:r>
          <a:endParaRPr lang="zh-CN" altLang="en-US" sz="1200" kern="1200" dirty="0"/>
        </a:p>
      </dsp:txBody>
      <dsp:txXfrm>
        <a:off x="1489177" y="812588"/>
        <a:ext cx="1025592" cy="284633"/>
      </dsp:txXfrm>
    </dsp:sp>
    <dsp:sp modelId="{C6C40B98-C85F-4320-B574-1811B34C6B1B}">
      <dsp:nvSpPr>
        <dsp:cNvPr id="0" name=""/>
        <dsp:cNvSpPr/>
      </dsp:nvSpPr>
      <dsp:spPr>
        <a:xfrm>
          <a:off x="1489177" y="121676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SpDr</a:t>
          </a:r>
          <a:endParaRPr lang="zh-CN" altLang="en-US" sz="1200" kern="1200" dirty="0"/>
        </a:p>
      </dsp:txBody>
      <dsp:txXfrm>
        <a:off x="1489177" y="1216768"/>
        <a:ext cx="1025592" cy="284633"/>
      </dsp:txXfrm>
    </dsp:sp>
    <dsp:sp modelId="{CE0BDC82-96FF-4765-A610-428E44AC1AE6}">
      <dsp:nvSpPr>
        <dsp:cNvPr id="0" name=""/>
        <dsp:cNvSpPr/>
      </dsp:nvSpPr>
      <dsp:spPr>
        <a:xfrm>
          <a:off x="1489177" y="162094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SpDs</a:t>
          </a:r>
          <a:endParaRPr lang="zh-CN" altLang="en-US" sz="1200" kern="1200" dirty="0"/>
        </a:p>
      </dsp:txBody>
      <dsp:txXfrm>
        <a:off x="1489177" y="1620948"/>
        <a:ext cx="1025592" cy="284633"/>
      </dsp:txXfrm>
    </dsp:sp>
    <dsp:sp modelId="{C8610CCF-7CA7-43EE-91A2-2EBC0358ECBD}">
      <dsp:nvSpPr>
        <dsp:cNvPr id="0" name=""/>
        <dsp:cNvSpPr/>
      </dsp:nvSpPr>
      <dsp:spPr>
        <a:xfrm>
          <a:off x="1507484" y="2043000"/>
          <a:ext cx="1017372" cy="368933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SpEfad</a:t>
          </a:r>
          <a:endParaRPr lang="zh-CN" altLang="en-US" sz="1200" kern="1200" dirty="0"/>
        </a:p>
      </dsp:txBody>
      <dsp:txXfrm>
        <a:off x="1507484" y="2043000"/>
        <a:ext cx="1017372" cy="368933"/>
      </dsp:txXfrm>
    </dsp:sp>
    <dsp:sp modelId="{143B3EB0-19C2-4D1C-8176-FA1F42229A3E}">
      <dsp:nvSpPr>
        <dsp:cNvPr id="0" name=""/>
        <dsp:cNvSpPr/>
      </dsp:nvSpPr>
      <dsp:spPr>
        <a:xfrm>
          <a:off x="1489177" y="251360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SpEn</a:t>
          </a:r>
          <a:endParaRPr lang="zh-CN" altLang="en-US" sz="1200" kern="1200" dirty="0"/>
        </a:p>
      </dsp:txBody>
      <dsp:txXfrm>
        <a:off x="1489177" y="2513608"/>
        <a:ext cx="1025592" cy="284633"/>
      </dsp:txXfrm>
    </dsp:sp>
    <dsp:sp modelId="{3D9B495C-1900-49AD-96E0-E85E0E852A23}">
      <dsp:nvSpPr>
        <dsp:cNvPr id="0" name=""/>
        <dsp:cNvSpPr/>
      </dsp:nvSpPr>
      <dsp:spPr>
        <a:xfrm>
          <a:off x="1489177" y="291778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SpEv</a:t>
          </a:r>
          <a:endParaRPr lang="zh-CN" altLang="en-US" sz="1200" kern="1200" dirty="0"/>
        </a:p>
      </dsp:txBody>
      <dsp:txXfrm>
        <a:off x="1489177" y="2917788"/>
        <a:ext cx="1025592" cy="284633"/>
      </dsp:txXfrm>
    </dsp:sp>
    <dsp:sp modelId="{186D0A74-D173-4CEA-B3F7-4B52EEE0F6D4}">
      <dsp:nvSpPr>
        <dsp:cNvPr id="0" name=""/>
        <dsp:cNvSpPr/>
      </dsp:nvSpPr>
      <dsp:spPr>
        <a:xfrm>
          <a:off x="1489177" y="3321968"/>
          <a:ext cx="1025592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SpGt</a:t>
          </a:r>
          <a:endParaRPr lang="zh-CN" altLang="en-US" sz="1200" kern="1200" dirty="0"/>
        </a:p>
      </dsp:txBody>
      <dsp:txXfrm>
        <a:off x="1489177" y="3321968"/>
        <a:ext cx="1025592" cy="284633"/>
      </dsp:txXfrm>
    </dsp:sp>
    <dsp:sp modelId="{75B69F0A-3A7F-4D4E-87E9-1F03CF721D31}">
      <dsp:nvSpPr>
        <dsp:cNvPr id="0" name=""/>
        <dsp:cNvSpPr/>
      </dsp:nvSpPr>
      <dsp:spPr>
        <a:xfrm>
          <a:off x="1489177" y="372614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SpMm</a:t>
          </a:r>
          <a:endParaRPr lang="zh-CN" altLang="en-US" sz="1200" kern="1200" dirty="0"/>
        </a:p>
      </dsp:txBody>
      <dsp:txXfrm>
        <a:off x="1489177" y="3726148"/>
        <a:ext cx="1025592" cy="284633"/>
      </dsp:txXfrm>
    </dsp:sp>
    <dsp:sp modelId="{94C9AFA8-8DF9-4D39-9D5F-422E39471A10}">
      <dsp:nvSpPr>
        <dsp:cNvPr id="0" name=""/>
        <dsp:cNvSpPr/>
      </dsp:nvSpPr>
      <dsp:spPr>
        <a:xfrm>
          <a:off x="1489177" y="413032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SpMon</a:t>
          </a:r>
          <a:endParaRPr lang="zh-CN" altLang="en-US" sz="1200" kern="1200" dirty="0"/>
        </a:p>
      </dsp:txBody>
      <dsp:txXfrm>
        <a:off x="1489177" y="4130328"/>
        <a:ext cx="1025592" cy="284633"/>
      </dsp:txXfrm>
    </dsp:sp>
    <dsp:sp modelId="{1AB1844C-5664-485D-9639-766EE92A3772}">
      <dsp:nvSpPr>
        <dsp:cNvPr id="0" name=""/>
        <dsp:cNvSpPr/>
      </dsp:nvSpPr>
      <dsp:spPr>
        <a:xfrm>
          <a:off x="1489177" y="4534508"/>
          <a:ext cx="1025592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SpNic</a:t>
          </a:r>
          <a:endParaRPr lang="zh-CN" altLang="en-US" sz="1200" kern="1200" dirty="0"/>
        </a:p>
      </dsp:txBody>
      <dsp:txXfrm>
        <a:off x="1489177" y="4534508"/>
        <a:ext cx="1025592" cy="284633"/>
      </dsp:txXfrm>
    </dsp:sp>
    <dsp:sp modelId="{86E15198-9BC5-4336-9D3B-928AEA057E02}">
      <dsp:nvSpPr>
        <dsp:cNvPr id="0" name=""/>
        <dsp:cNvSpPr/>
      </dsp:nvSpPr>
      <dsp:spPr>
        <a:xfrm>
          <a:off x="1489177" y="4938688"/>
          <a:ext cx="1025592" cy="28463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SpRu</a:t>
          </a:r>
          <a:endParaRPr lang="zh-CN" altLang="en-US" sz="1200" kern="1200" dirty="0"/>
        </a:p>
      </dsp:txBody>
      <dsp:txXfrm>
        <a:off x="1489177" y="4938688"/>
        <a:ext cx="1025592" cy="284633"/>
      </dsp:txXfrm>
    </dsp:sp>
    <dsp:sp modelId="{BD3714ED-8C81-43D2-B255-9C3FBCF0F61A}">
      <dsp:nvSpPr>
        <dsp:cNvPr id="0" name=""/>
        <dsp:cNvSpPr/>
      </dsp:nvSpPr>
      <dsp:spPr>
        <a:xfrm>
          <a:off x="1489177" y="5342868"/>
          <a:ext cx="1025592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SpSpi</a:t>
          </a:r>
          <a:endParaRPr lang="zh-CN" altLang="en-US" sz="1200" kern="1200" dirty="0"/>
        </a:p>
      </dsp:txBody>
      <dsp:txXfrm>
        <a:off x="1489177" y="5342868"/>
        <a:ext cx="1025592" cy="284633"/>
      </dsp:txXfrm>
    </dsp:sp>
    <dsp:sp modelId="{8286A393-AC5D-4388-BA28-8303E4C9DE06}">
      <dsp:nvSpPr>
        <dsp:cNvPr id="0" name=""/>
        <dsp:cNvSpPr/>
      </dsp:nvSpPr>
      <dsp:spPr>
        <a:xfrm>
          <a:off x="1489177" y="5747048"/>
          <a:ext cx="1025592" cy="284633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GscPc</a:t>
          </a:r>
          <a:endParaRPr lang="zh-CN" altLang="en-US" sz="1200" kern="1200" dirty="0"/>
        </a:p>
      </dsp:txBody>
      <dsp:txXfrm>
        <a:off x="1489177" y="5747048"/>
        <a:ext cx="1025592" cy="284633"/>
      </dsp:txXfrm>
    </dsp:sp>
    <dsp:sp modelId="{E7A3CEDC-4A87-4B87-A876-34C142DF27C2}">
      <dsp:nvSpPr>
        <dsp:cNvPr id="0" name=""/>
        <dsp:cNvSpPr/>
      </dsp:nvSpPr>
      <dsp:spPr>
        <a:xfrm>
          <a:off x="1489177" y="6151228"/>
          <a:ext cx="1025592" cy="284633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GscPgs</a:t>
          </a:r>
          <a:endParaRPr lang="zh-CN" altLang="en-US" sz="1200" kern="1200" dirty="0"/>
        </a:p>
      </dsp:txBody>
      <dsp:txXfrm>
        <a:off x="1489177" y="6151228"/>
        <a:ext cx="1025592" cy="284633"/>
      </dsp:txXfrm>
    </dsp:sp>
    <dsp:sp modelId="{316D24AA-A124-45EF-A44A-73322B0159C5}">
      <dsp:nvSpPr>
        <dsp:cNvPr id="0" name=""/>
        <dsp:cNvSpPr/>
      </dsp:nvSpPr>
      <dsp:spPr>
        <a:xfrm>
          <a:off x="1489177" y="6555408"/>
          <a:ext cx="1025592" cy="284633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GscPrn</a:t>
          </a:r>
          <a:endParaRPr lang="zh-CN" altLang="en-US" sz="1200" kern="1200" dirty="0"/>
        </a:p>
      </dsp:txBody>
      <dsp:txXfrm>
        <a:off x="1489177" y="6555408"/>
        <a:ext cx="1025592" cy="284633"/>
      </dsp:txXfrm>
    </dsp:sp>
    <dsp:sp modelId="{8CD7A084-A5D2-406B-9D22-C8FEE8B7B1C5}">
      <dsp:nvSpPr>
        <dsp:cNvPr id="0" name=""/>
        <dsp:cNvSpPr/>
      </dsp:nvSpPr>
      <dsp:spPr>
        <a:xfrm>
          <a:off x="2933705" y="408525"/>
          <a:ext cx="1025592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SQ</a:t>
          </a:r>
          <a:endParaRPr lang="zh-CN" altLang="en-US" sz="1200" kern="1200" dirty="0"/>
        </a:p>
      </dsp:txBody>
      <dsp:txXfrm>
        <a:off x="2933705" y="408525"/>
        <a:ext cx="1025592" cy="284633"/>
      </dsp:txXfrm>
    </dsp:sp>
    <dsp:sp modelId="{EF85AEDD-0F19-479F-8356-9A0CBAA0A939}">
      <dsp:nvSpPr>
        <dsp:cNvPr id="0" name=""/>
        <dsp:cNvSpPr/>
      </dsp:nvSpPr>
      <dsp:spPr>
        <a:xfrm>
          <a:off x="3190103" y="812588"/>
          <a:ext cx="1025592" cy="284633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DtcCtc</a:t>
          </a:r>
          <a:endParaRPr lang="zh-CN" altLang="en-US" sz="1200" kern="1200" dirty="0"/>
        </a:p>
      </dsp:txBody>
      <dsp:txXfrm>
        <a:off x="3190103" y="812588"/>
        <a:ext cx="1025592" cy="284633"/>
      </dsp:txXfrm>
    </dsp:sp>
    <dsp:sp modelId="{05019BAF-AE42-449B-979D-B1DB93A5E829}">
      <dsp:nvSpPr>
        <dsp:cNvPr id="0" name=""/>
        <dsp:cNvSpPr/>
      </dsp:nvSpPr>
      <dsp:spPr>
        <a:xfrm>
          <a:off x="3190103" y="1216768"/>
          <a:ext cx="1025592" cy="284633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GscSeq</a:t>
          </a:r>
          <a:endParaRPr lang="zh-CN" altLang="en-US" sz="1200" kern="1200" dirty="0"/>
        </a:p>
      </dsp:txBody>
      <dsp:txXfrm>
        <a:off x="3190103" y="1216768"/>
        <a:ext cx="1025592" cy="284633"/>
      </dsp:txXfrm>
    </dsp:sp>
    <dsp:sp modelId="{4CBB63FA-9391-4970-9B08-692D3D488881}">
      <dsp:nvSpPr>
        <dsp:cNvPr id="0" name=""/>
        <dsp:cNvSpPr/>
      </dsp:nvSpPr>
      <dsp:spPr>
        <a:xfrm>
          <a:off x="3190103" y="1620948"/>
          <a:ext cx="1025592" cy="284633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GscStr</a:t>
          </a:r>
          <a:endParaRPr lang="zh-CN" altLang="en-US" sz="1200" kern="1200" dirty="0"/>
        </a:p>
      </dsp:txBody>
      <dsp:txXfrm>
        <a:off x="3190103" y="1620948"/>
        <a:ext cx="1025592" cy="284633"/>
      </dsp:txXfrm>
    </dsp:sp>
    <dsp:sp modelId="{A594BC76-8B98-4E78-88CD-27D15CF9408D}">
      <dsp:nvSpPr>
        <dsp:cNvPr id="0" name=""/>
        <dsp:cNvSpPr/>
      </dsp:nvSpPr>
      <dsp:spPr>
        <a:xfrm>
          <a:off x="3190103" y="2025128"/>
          <a:ext cx="1025592" cy="284633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GscEr</a:t>
          </a:r>
          <a:endParaRPr lang="zh-CN" altLang="en-US" sz="1200" kern="1200" dirty="0"/>
        </a:p>
      </dsp:txBody>
      <dsp:txXfrm>
        <a:off x="3190103" y="2025128"/>
        <a:ext cx="1025592" cy="284633"/>
      </dsp:txXfrm>
    </dsp:sp>
    <dsp:sp modelId="{4AC2FD61-C3EF-48EA-8F86-E2715091ACE6}">
      <dsp:nvSpPr>
        <dsp:cNvPr id="0" name=""/>
        <dsp:cNvSpPr/>
      </dsp:nvSpPr>
      <dsp:spPr>
        <a:xfrm>
          <a:off x="3190103" y="2429308"/>
          <a:ext cx="1025592" cy="284633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GscGar</a:t>
          </a:r>
          <a:endParaRPr lang="zh-CN" altLang="en-US" sz="1200" kern="1200" dirty="0"/>
        </a:p>
      </dsp:txBody>
      <dsp:txXfrm>
        <a:off x="3190103" y="2429308"/>
        <a:ext cx="1025592" cy="284633"/>
      </dsp:txXfrm>
    </dsp:sp>
    <dsp:sp modelId="{3F3A57D6-00AA-4B0E-85B7-4F159D01A659}">
      <dsp:nvSpPr>
        <dsp:cNvPr id="0" name=""/>
        <dsp:cNvSpPr/>
      </dsp:nvSpPr>
      <dsp:spPr>
        <a:xfrm>
          <a:off x="3190103" y="2833488"/>
          <a:ext cx="1025592" cy="284633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GscScr</a:t>
          </a:r>
          <a:endParaRPr lang="zh-CN" altLang="en-US" sz="1200" kern="1200" dirty="0"/>
        </a:p>
      </dsp:txBody>
      <dsp:txXfrm>
        <a:off x="3190103" y="2833488"/>
        <a:ext cx="1025592" cy="284633"/>
      </dsp:txXfrm>
    </dsp:sp>
    <dsp:sp modelId="{103E076F-2DC2-438E-9AB6-F66773829A48}">
      <dsp:nvSpPr>
        <dsp:cNvPr id="0" name=""/>
        <dsp:cNvSpPr/>
      </dsp:nvSpPr>
      <dsp:spPr>
        <a:xfrm>
          <a:off x="3247650" y="3242509"/>
          <a:ext cx="1023030" cy="284630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DtcSt</a:t>
          </a:r>
          <a:endParaRPr lang="zh-CN" altLang="en-US" sz="1100" kern="1200" dirty="0"/>
        </a:p>
      </dsp:txBody>
      <dsp:txXfrm>
        <a:off x="3247650" y="3242509"/>
        <a:ext cx="1023030" cy="284630"/>
      </dsp:txXfrm>
    </dsp:sp>
    <dsp:sp modelId="{97AB3781-5FBB-4064-A124-AC258C45DDFE}">
      <dsp:nvSpPr>
        <dsp:cNvPr id="0" name=""/>
        <dsp:cNvSpPr/>
      </dsp:nvSpPr>
      <dsp:spPr>
        <a:xfrm>
          <a:off x="4670864" y="408525"/>
          <a:ext cx="1025592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TmC</a:t>
          </a:r>
          <a:endParaRPr lang="zh-CN" altLang="en-US" sz="1200" kern="1200" dirty="0"/>
        </a:p>
      </dsp:txBody>
      <dsp:txXfrm>
        <a:off x="4670864" y="408525"/>
        <a:ext cx="1025592" cy="284633"/>
      </dsp:txXfrm>
    </dsp:sp>
    <dsp:sp modelId="{BF6A10FB-D996-46A5-81B2-16C3BB8AA96E}">
      <dsp:nvSpPr>
        <dsp:cNvPr id="0" name=""/>
        <dsp:cNvSpPr/>
      </dsp:nvSpPr>
      <dsp:spPr>
        <a:xfrm>
          <a:off x="4927263" y="812588"/>
          <a:ext cx="1025592" cy="28463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DseLim</a:t>
          </a:r>
          <a:endParaRPr lang="zh-CN" altLang="en-US" sz="1200" kern="1200" dirty="0"/>
        </a:p>
      </dsp:txBody>
      <dsp:txXfrm>
        <a:off x="4927263" y="812588"/>
        <a:ext cx="1025592" cy="284633"/>
      </dsp:txXfrm>
    </dsp:sp>
    <dsp:sp modelId="{6E3E6AB3-5593-497E-B0F9-878378975981}">
      <dsp:nvSpPr>
        <dsp:cNvPr id="0" name=""/>
        <dsp:cNvSpPr/>
      </dsp:nvSpPr>
      <dsp:spPr>
        <a:xfrm>
          <a:off x="4927263" y="1216768"/>
          <a:ext cx="1025592" cy="28463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GscAbs</a:t>
          </a:r>
          <a:endParaRPr lang="zh-CN" altLang="en-US" sz="1200" kern="1200" dirty="0"/>
        </a:p>
      </dsp:txBody>
      <dsp:txXfrm>
        <a:off x="4927263" y="1216768"/>
        <a:ext cx="1025592" cy="284633"/>
      </dsp:txXfrm>
    </dsp:sp>
    <dsp:sp modelId="{93448522-3752-4F62-A46B-5091A91BEE14}">
      <dsp:nvSpPr>
        <dsp:cNvPr id="0" name=""/>
        <dsp:cNvSpPr/>
      </dsp:nvSpPr>
      <dsp:spPr>
        <a:xfrm>
          <a:off x="4927263" y="1620948"/>
          <a:ext cx="1025592" cy="28463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GscAsc</a:t>
          </a:r>
          <a:endParaRPr lang="zh-CN" altLang="en-US" sz="1200" kern="1200" dirty="0"/>
        </a:p>
      </dsp:txBody>
      <dsp:txXfrm>
        <a:off x="4927263" y="1620948"/>
        <a:ext cx="1025592" cy="284633"/>
      </dsp:txXfrm>
    </dsp:sp>
    <dsp:sp modelId="{A8B700BC-937D-488E-9C91-701BE4394834}">
      <dsp:nvSpPr>
        <dsp:cNvPr id="0" name=""/>
        <dsp:cNvSpPr/>
      </dsp:nvSpPr>
      <dsp:spPr>
        <a:xfrm>
          <a:off x="4927263" y="2025128"/>
          <a:ext cx="1025592" cy="28463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GscAsr</a:t>
          </a:r>
          <a:endParaRPr lang="zh-CN" altLang="en-US" sz="1200" kern="1200" dirty="0"/>
        </a:p>
      </dsp:txBody>
      <dsp:txXfrm>
        <a:off x="4927263" y="2025128"/>
        <a:ext cx="1025592" cy="284633"/>
      </dsp:txXfrm>
    </dsp:sp>
    <dsp:sp modelId="{ABB6E21F-EEC6-48BF-BD2A-C804D98F2946}">
      <dsp:nvSpPr>
        <dsp:cNvPr id="0" name=""/>
        <dsp:cNvSpPr/>
      </dsp:nvSpPr>
      <dsp:spPr>
        <a:xfrm>
          <a:off x="4927263" y="2429308"/>
          <a:ext cx="1025592" cy="28463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GscCcc</a:t>
          </a:r>
          <a:endParaRPr lang="zh-CN" altLang="en-US" sz="1200" kern="1200" dirty="0"/>
        </a:p>
      </dsp:txBody>
      <dsp:txXfrm>
        <a:off x="4927263" y="2429308"/>
        <a:ext cx="1025592" cy="284633"/>
      </dsp:txXfrm>
    </dsp:sp>
    <dsp:sp modelId="{F448E4ED-FB3A-4D13-8415-7B803E4AE0F2}">
      <dsp:nvSpPr>
        <dsp:cNvPr id="0" name=""/>
        <dsp:cNvSpPr/>
      </dsp:nvSpPr>
      <dsp:spPr>
        <a:xfrm>
          <a:off x="4927263" y="2833488"/>
          <a:ext cx="1025592" cy="28463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GscHmm</a:t>
          </a:r>
          <a:endParaRPr lang="zh-CN" altLang="en-US" sz="1200" kern="1200" dirty="0"/>
        </a:p>
      </dsp:txBody>
      <dsp:txXfrm>
        <a:off x="4927263" y="2833488"/>
        <a:ext cx="1025592" cy="284633"/>
      </dsp:txXfrm>
    </dsp:sp>
    <dsp:sp modelId="{994D3735-9746-4453-B18D-6BEC0AF64EEF}">
      <dsp:nvSpPr>
        <dsp:cNvPr id="0" name=""/>
        <dsp:cNvSpPr/>
      </dsp:nvSpPr>
      <dsp:spPr>
        <a:xfrm>
          <a:off x="6266886" y="408525"/>
          <a:ext cx="1025592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SbW</a:t>
          </a:r>
          <a:endParaRPr lang="zh-CN" altLang="en-US" sz="1200" kern="1200" dirty="0"/>
        </a:p>
      </dsp:txBody>
      <dsp:txXfrm>
        <a:off x="6266886" y="408525"/>
        <a:ext cx="1025592" cy="284633"/>
      </dsp:txXfrm>
    </dsp:sp>
    <dsp:sp modelId="{C9A3053D-28D2-4832-BC31-A40FE15647AD}">
      <dsp:nvSpPr>
        <dsp:cNvPr id="0" name=""/>
        <dsp:cNvSpPr/>
      </dsp:nvSpPr>
      <dsp:spPr>
        <a:xfrm>
          <a:off x="6487283" y="821824"/>
          <a:ext cx="1025592" cy="284633"/>
        </a:xfrm>
        <a:prstGeom prst="rect">
          <a:avLst/>
        </a:prstGeom>
        <a:solidFill>
          <a:srgbClr val="FF006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smtClean="0"/>
            <a:t>VcTcBDesDir</a:t>
          </a:r>
          <a:endParaRPr lang="zh-CN" altLang="en-US" sz="1200" kern="1200"/>
        </a:p>
      </dsp:txBody>
      <dsp:txXfrm>
        <a:off x="6487283" y="821824"/>
        <a:ext cx="1025592" cy="284633"/>
      </dsp:txXfrm>
    </dsp:sp>
    <dsp:sp modelId="{0F11B4C5-E82D-4D3D-816E-93608F543F35}">
      <dsp:nvSpPr>
        <dsp:cNvPr id="0" name=""/>
        <dsp:cNvSpPr/>
      </dsp:nvSpPr>
      <dsp:spPr>
        <a:xfrm>
          <a:off x="6523284" y="1216768"/>
          <a:ext cx="1173203" cy="284633"/>
        </a:xfrm>
        <a:prstGeom prst="rect">
          <a:avLst/>
        </a:prstGeom>
        <a:solidFill>
          <a:srgbClr val="FF006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VcTcBDesDirSbW</a:t>
          </a:r>
          <a:endParaRPr lang="zh-CN" altLang="en-US" sz="1200" kern="1200" dirty="0" smtClean="0"/>
        </a:p>
      </dsp:txBody>
      <dsp:txXfrm>
        <a:off x="6523284" y="1216768"/>
        <a:ext cx="1173203" cy="284633"/>
      </dsp:txXfrm>
    </dsp:sp>
    <dsp:sp modelId="{EB04F564-DC65-4987-BADE-C569E040F712}">
      <dsp:nvSpPr>
        <dsp:cNvPr id="0" name=""/>
        <dsp:cNvSpPr/>
      </dsp:nvSpPr>
      <dsp:spPr>
        <a:xfrm>
          <a:off x="6523284" y="1620948"/>
          <a:ext cx="1025592" cy="284633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VcTcDesDir</a:t>
          </a:r>
          <a:endParaRPr lang="zh-CN" altLang="en-US" sz="1200" kern="1200" dirty="0" smtClean="0"/>
        </a:p>
      </dsp:txBody>
      <dsp:txXfrm>
        <a:off x="6523284" y="1620948"/>
        <a:ext cx="1025592" cy="284633"/>
      </dsp:txXfrm>
    </dsp:sp>
    <dsp:sp modelId="{5F7DE0A6-3807-415E-AC08-9946ECD9BF6E}">
      <dsp:nvSpPr>
        <dsp:cNvPr id="0" name=""/>
        <dsp:cNvSpPr/>
      </dsp:nvSpPr>
      <dsp:spPr>
        <a:xfrm>
          <a:off x="6523284" y="2025128"/>
          <a:ext cx="1025592" cy="284633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VcTcActr</a:t>
          </a:r>
          <a:endParaRPr lang="zh-CN" altLang="en-US" sz="1200" kern="1200" dirty="0" smtClean="0"/>
        </a:p>
      </dsp:txBody>
      <dsp:txXfrm>
        <a:off x="6523284" y="2025128"/>
        <a:ext cx="1025592" cy="284633"/>
      </dsp:txXfrm>
    </dsp:sp>
    <dsp:sp modelId="{9AB0BF4B-C1F6-47A8-B831-4998D2CC69FD}">
      <dsp:nvSpPr>
        <dsp:cNvPr id="0" name=""/>
        <dsp:cNvSpPr/>
      </dsp:nvSpPr>
      <dsp:spPr>
        <a:xfrm>
          <a:off x="6523284" y="2429308"/>
          <a:ext cx="1025592" cy="284633"/>
        </a:xfrm>
        <a:prstGeom prst="rect">
          <a:avLst/>
        </a:prstGeom>
        <a:solidFill>
          <a:srgbClr val="FF006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smtClean="0"/>
            <a:t>VcTcPark</a:t>
          </a:r>
          <a:endParaRPr lang="zh-CN" altLang="en-US" sz="1200" kern="1200" smtClean="0"/>
        </a:p>
      </dsp:txBody>
      <dsp:txXfrm>
        <a:off x="6523284" y="2429308"/>
        <a:ext cx="1025592" cy="284633"/>
      </dsp:txXfrm>
    </dsp:sp>
    <dsp:sp modelId="{0BA71B8C-01F6-46C5-8474-C9E19F848379}">
      <dsp:nvSpPr>
        <dsp:cNvPr id="0" name=""/>
        <dsp:cNvSpPr/>
      </dsp:nvSpPr>
      <dsp:spPr>
        <a:xfrm rot="10800000" flipH="1" flipV="1">
          <a:off x="6498452" y="2816148"/>
          <a:ext cx="1053384" cy="29628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>
              <a:solidFill>
                <a:schemeClr val="tx1"/>
              </a:solidFill>
            </a:rPr>
            <a:t>VcTcDir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 rot="-10800000">
        <a:off x="6498452" y="2816148"/>
        <a:ext cx="1053384" cy="296281"/>
      </dsp:txXfrm>
    </dsp:sp>
    <dsp:sp modelId="{80707792-8476-42FB-B403-80ECD2A2FC38}">
      <dsp:nvSpPr>
        <dsp:cNvPr id="0" name=""/>
        <dsp:cNvSpPr/>
      </dsp:nvSpPr>
      <dsp:spPr>
        <a:xfrm>
          <a:off x="6665800" y="3215224"/>
          <a:ext cx="569267" cy="284633"/>
        </a:xfrm>
        <a:prstGeom prst="rect">
          <a:avLst/>
        </a:prstGeom>
        <a:solidFill>
          <a:srgbClr val="FF006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VcGsEval</a:t>
          </a:r>
          <a:endParaRPr lang="zh-CN" altLang="en-US" sz="1100" kern="1200" dirty="0"/>
        </a:p>
      </dsp:txBody>
      <dsp:txXfrm>
        <a:off x="6665800" y="3215224"/>
        <a:ext cx="569267" cy="284633"/>
      </dsp:txXfrm>
    </dsp:sp>
    <dsp:sp modelId="{3EE2DC3F-06CC-4DDA-9C2B-B130F6A0B577}">
      <dsp:nvSpPr>
        <dsp:cNvPr id="0" name=""/>
        <dsp:cNvSpPr/>
      </dsp:nvSpPr>
      <dsp:spPr>
        <a:xfrm>
          <a:off x="7820542" y="408525"/>
          <a:ext cx="1025592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Dep</a:t>
          </a:r>
          <a:endParaRPr lang="zh-CN" altLang="en-US" sz="1200" kern="1200" dirty="0"/>
        </a:p>
      </dsp:txBody>
      <dsp:txXfrm>
        <a:off x="7820542" y="408525"/>
        <a:ext cx="1025592" cy="284633"/>
      </dsp:txXfrm>
    </dsp:sp>
    <dsp:sp modelId="{E91796EB-035F-4119-8A8F-E850515AE34F}">
      <dsp:nvSpPr>
        <dsp:cNvPr id="0" name=""/>
        <dsp:cNvSpPr/>
      </dsp:nvSpPr>
      <dsp:spPr>
        <a:xfrm>
          <a:off x="8076940" y="812588"/>
          <a:ext cx="1025592" cy="284633"/>
        </a:xfrm>
        <a:prstGeom prst="rect">
          <a:avLst/>
        </a:prstGeom>
        <a:solidFill>
          <a:srgbClr val="0099C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DseGb</a:t>
          </a:r>
          <a:endParaRPr lang="zh-CN" altLang="en-US" sz="1200" kern="1200" dirty="0"/>
        </a:p>
      </dsp:txBody>
      <dsp:txXfrm>
        <a:off x="8076940" y="812588"/>
        <a:ext cx="1025592" cy="284633"/>
      </dsp:txXfrm>
    </dsp:sp>
    <dsp:sp modelId="{EB41BF26-6C7F-451E-84F6-B2AAA8CB26BA}">
      <dsp:nvSpPr>
        <dsp:cNvPr id="0" name=""/>
        <dsp:cNvSpPr/>
      </dsp:nvSpPr>
      <dsp:spPr>
        <a:xfrm>
          <a:off x="8076940" y="1216768"/>
          <a:ext cx="1025592" cy="284633"/>
        </a:xfrm>
        <a:prstGeom prst="rect">
          <a:avLst/>
        </a:prstGeom>
        <a:solidFill>
          <a:srgbClr val="CC99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VcScBTrsm</a:t>
          </a:r>
          <a:endParaRPr lang="zh-CN" altLang="en-US" sz="1200" kern="1200" dirty="0"/>
        </a:p>
      </dsp:txBody>
      <dsp:txXfrm>
        <a:off x="8076940" y="1216768"/>
        <a:ext cx="1025592" cy="284633"/>
      </dsp:txXfrm>
    </dsp:sp>
    <dsp:sp modelId="{B92F2FEA-D4E4-4B5C-AF30-2AB1C34A136B}">
      <dsp:nvSpPr>
        <dsp:cNvPr id="0" name=""/>
        <dsp:cNvSpPr/>
      </dsp:nvSpPr>
      <dsp:spPr>
        <a:xfrm>
          <a:off x="8092635" y="1632914"/>
          <a:ext cx="1057203" cy="284633"/>
        </a:xfrm>
        <a:prstGeom prst="rect">
          <a:avLst/>
        </a:prstGeom>
        <a:solidFill>
          <a:srgbClr val="CC99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VcScCTrsm</a:t>
          </a:r>
          <a:endParaRPr lang="zh-CN" altLang="en-US" sz="1200" kern="1200" dirty="0"/>
        </a:p>
      </dsp:txBody>
      <dsp:txXfrm>
        <a:off x="8092635" y="1632914"/>
        <a:ext cx="1057203" cy="284633"/>
      </dsp:txXfrm>
    </dsp:sp>
    <dsp:sp modelId="{2E2C96BC-BAEF-4776-AC8F-020262E587AA}">
      <dsp:nvSpPr>
        <dsp:cNvPr id="0" name=""/>
        <dsp:cNvSpPr/>
      </dsp:nvSpPr>
      <dsp:spPr>
        <a:xfrm>
          <a:off x="8124286" y="2086313"/>
          <a:ext cx="844850" cy="261168"/>
        </a:xfrm>
        <a:prstGeom prst="rect">
          <a:avLst/>
        </a:prstGeom>
        <a:solidFill>
          <a:srgbClr val="0099C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DtcAtr</a:t>
          </a:r>
          <a:endParaRPr lang="zh-CN" altLang="en-US" sz="1100" kern="1200" dirty="0"/>
        </a:p>
      </dsp:txBody>
      <dsp:txXfrm>
        <a:off x="8124286" y="2086313"/>
        <a:ext cx="844850" cy="261168"/>
      </dsp:txXfrm>
    </dsp:sp>
    <dsp:sp modelId="{3C4586D3-35EF-4BAA-B481-E5B5B392243A}">
      <dsp:nvSpPr>
        <dsp:cNvPr id="0" name=""/>
        <dsp:cNvSpPr/>
      </dsp:nvSpPr>
      <dsp:spPr>
        <a:xfrm>
          <a:off x="8068862" y="2539142"/>
          <a:ext cx="900273" cy="270003"/>
        </a:xfrm>
        <a:prstGeom prst="rect">
          <a:avLst/>
        </a:prstGeom>
        <a:solidFill>
          <a:srgbClr val="0099C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ScDep</a:t>
          </a:r>
          <a:endParaRPr lang="zh-CN" altLang="en-US" sz="1100" kern="1200" dirty="0"/>
        </a:p>
      </dsp:txBody>
      <dsp:txXfrm>
        <a:off x="8068862" y="2539142"/>
        <a:ext cx="900273" cy="270003"/>
      </dsp:txXfrm>
    </dsp:sp>
    <dsp:sp modelId="{23E7B615-D5D5-4363-AB1D-51FA82DDBBC0}">
      <dsp:nvSpPr>
        <dsp:cNvPr id="0" name=""/>
        <dsp:cNvSpPr/>
      </dsp:nvSpPr>
      <dsp:spPr>
        <a:xfrm>
          <a:off x="8056099" y="2883749"/>
          <a:ext cx="1097303" cy="312209"/>
        </a:xfrm>
        <a:prstGeom prst="rect">
          <a:avLst/>
        </a:prstGeom>
        <a:solidFill>
          <a:srgbClr val="CC99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VcScAVehMtn</a:t>
          </a:r>
          <a:endParaRPr lang="zh-CN" altLang="en-US" sz="1100" kern="1200" dirty="0"/>
        </a:p>
      </dsp:txBody>
      <dsp:txXfrm>
        <a:off x="8056099" y="2883749"/>
        <a:ext cx="1097303" cy="312209"/>
      </dsp:txXfrm>
    </dsp:sp>
    <dsp:sp modelId="{599566CC-EC14-4115-976D-A70AA515F221}">
      <dsp:nvSpPr>
        <dsp:cNvPr id="0" name=""/>
        <dsp:cNvSpPr/>
      </dsp:nvSpPr>
      <dsp:spPr>
        <a:xfrm>
          <a:off x="8071100" y="3285563"/>
          <a:ext cx="1096295" cy="380988"/>
        </a:xfrm>
        <a:prstGeom prst="rect">
          <a:avLst/>
        </a:prstGeom>
        <a:solidFill>
          <a:srgbClr val="CC99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err="1" smtClean="0"/>
            <a:t>VcScCVehMtn</a:t>
          </a:r>
          <a:endParaRPr lang="zh-CN" altLang="en-US" sz="1100" kern="1200" dirty="0"/>
        </a:p>
      </dsp:txBody>
      <dsp:txXfrm>
        <a:off x="8071100" y="3285563"/>
        <a:ext cx="1096295" cy="380988"/>
      </dsp:txXfrm>
    </dsp:sp>
    <dsp:sp modelId="{E9B46D34-2045-48A4-ADFD-10035B9B1363}">
      <dsp:nvSpPr>
        <dsp:cNvPr id="0" name=""/>
        <dsp:cNvSpPr/>
      </dsp:nvSpPr>
      <dsp:spPr>
        <a:xfrm>
          <a:off x="11093070" y="390070"/>
          <a:ext cx="568711" cy="2843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PVC</a:t>
          </a:r>
          <a:endParaRPr lang="zh-CN" altLang="en-US" sz="1100" kern="1200" dirty="0"/>
        </a:p>
      </dsp:txBody>
      <dsp:txXfrm>
        <a:off x="11093070" y="390070"/>
        <a:ext cx="568711" cy="284355"/>
      </dsp:txXfrm>
    </dsp:sp>
    <dsp:sp modelId="{2B3B3432-052A-4BF2-82EF-658FEAF90C52}">
      <dsp:nvSpPr>
        <dsp:cNvPr id="0" name=""/>
        <dsp:cNvSpPr/>
      </dsp:nvSpPr>
      <dsp:spPr>
        <a:xfrm>
          <a:off x="11260192" y="876901"/>
          <a:ext cx="568711" cy="2843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DseCt</a:t>
          </a:r>
          <a:endParaRPr lang="zh-CN" altLang="en-US" sz="1100" kern="1200" dirty="0"/>
        </a:p>
      </dsp:txBody>
      <dsp:txXfrm>
        <a:off x="11260192" y="876901"/>
        <a:ext cx="568711" cy="284355"/>
      </dsp:txXfrm>
    </dsp:sp>
    <dsp:sp modelId="{44E13251-A719-4BCB-9929-D6F2C3F7958B}">
      <dsp:nvSpPr>
        <dsp:cNvPr id="0" name=""/>
        <dsp:cNvSpPr/>
      </dsp:nvSpPr>
      <dsp:spPr>
        <a:xfrm>
          <a:off x="11260192" y="1289914"/>
          <a:ext cx="568711" cy="2843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DtcAjc</a:t>
          </a:r>
          <a:endParaRPr lang="zh-CN" altLang="en-US" sz="1100" kern="1200" dirty="0"/>
        </a:p>
      </dsp:txBody>
      <dsp:txXfrm>
        <a:off x="11260192" y="1289914"/>
        <a:ext cx="568711" cy="284355"/>
      </dsp:txXfrm>
    </dsp:sp>
    <dsp:sp modelId="{A11ADABE-2DF2-46CA-9FD6-FDA218E1E1A7}">
      <dsp:nvSpPr>
        <dsp:cNvPr id="0" name=""/>
        <dsp:cNvSpPr/>
      </dsp:nvSpPr>
      <dsp:spPr>
        <a:xfrm>
          <a:off x="11260192" y="1696497"/>
          <a:ext cx="568711" cy="2843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MtcAjc</a:t>
          </a:r>
          <a:endParaRPr lang="zh-CN" altLang="en-US" sz="1100" kern="1200" dirty="0"/>
        </a:p>
      </dsp:txBody>
      <dsp:txXfrm>
        <a:off x="11260192" y="1696497"/>
        <a:ext cx="568711" cy="284355"/>
      </dsp:txXfrm>
    </dsp:sp>
    <dsp:sp modelId="{AFEF55C7-A7C4-44AA-A906-3AF4B284C656}">
      <dsp:nvSpPr>
        <dsp:cNvPr id="0" name=""/>
        <dsp:cNvSpPr/>
      </dsp:nvSpPr>
      <dsp:spPr>
        <a:xfrm>
          <a:off x="11260192" y="2165338"/>
          <a:ext cx="568711" cy="2843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SDB</a:t>
          </a:r>
          <a:endParaRPr lang="zh-CN" altLang="en-US" sz="1100" kern="1200" dirty="0"/>
        </a:p>
      </dsp:txBody>
      <dsp:txXfrm>
        <a:off x="11260192" y="2165338"/>
        <a:ext cx="568711" cy="284355"/>
      </dsp:txXfrm>
    </dsp:sp>
    <dsp:sp modelId="{7DF13FA4-233B-4800-9BE0-6EF9A9431BB2}">
      <dsp:nvSpPr>
        <dsp:cNvPr id="0" name=""/>
        <dsp:cNvSpPr/>
      </dsp:nvSpPr>
      <dsp:spPr>
        <a:xfrm>
          <a:off x="11260192" y="2611998"/>
          <a:ext cx="568711" cy="2843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DtcEsc</a:t>
          </a:r>
          <a:endParaRPr lang="zh-CN" altLang="en-US" sz="1100" kern="1200" dirty="0"/>
        </a:p>
      </dsp:txBody>
      <dsp:txXfrm>
        <a:off x="11260192" y="2611998"/>
        <a:ext cx="568711" cy="284355"/>
      </dsp:txXfrm>
    </dsp:sp>
    <dsp:sp modelId="{8484F420-54D5-4C7C-A274-5F4735B21902}">
      <dsp:nvSpPr>
        <dsp:cNvPr id="0" name=""/>
        <dsp:cNvSpPr/>
      </dsp:nvSpPr>
      <dsp:spPr>
        <a:xfrm>
          <a:off x="11240702" y="3098266"/>
          <a:ext cx="810618" cy="308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TqFollow</a:t>
          </a:r>
          <a:r>
            <a:rPr lang="en-US" altLang="zh-CN" sz="1100" kern="1200" dirty="0" smtClean="0"/>
            <a:t>…</a:t>
          </a:r>
          <a:endParaRPr lang="zh-CN" altLang="en-US" sz="1100" kern="1200" dirty="0"/>
        </a:p>
      </dsp:txBody>
      <dsp:txXfrm>
        <a:off x="11240702" y="3098266"/>
        <a:ext cx="810618" cy="308574"/>
      </dsp:txXfrm>
    </dsp:sp>
    <dsp:sp modelId="{53665B37-ABDD-4C9F-B5AF-5392EC8FA6DE}">
      <dsp:nvSpPr>
        <dsp:cNvPr id="0" name=""/>
        <dsp:cNvSpPr/>
      </dsp:nvSpPr>
      <dsp:spPr>
        <a:xfrm>
          <a:off x="10032384" y="404227"/>
          <a:ext cx="897057" cy="2979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Dmm</a:t>
          </a:r>
          <a:r>
            <a:rPr lang="en-US" altLang="zh-CN" sz="1100" kern="1200" dirty="0" smtClean="0"/>
            <a:t>/</a:t>
          </a:r>
          <a:r>
            <a:rPr lang="en-US" altLang="zh-CN" sz="1100" kern="1200" dirty="0" err="1" smtClean="0"/>
            <a:t>Pmm</a:t>
          </a:r>
          <a:endParaRPr lang="zh-CN" altLang="en-US" sz="1100" kern="1200" dirty="0"/>
        </a:p>
      </dsp:txBody>
      <dsp:txXfrm>
        <a:off x="10032384" y="404227"/>
        <a:ext cx="897057" cy="297968"/>
      </dsp:txXfrm>
    </dsp:sp>
    <dsp:sp modelId="{4F226233-492C-4965-92ED-14A1BB382C8B}">
      <dsp:nvSpPr>
        <dsp:cNvPr id="0" name=""/>
        <dsp:cNvSpPr/>
      </dsp:nvSpPr>
      <dsp:spPr>
        <a:xfrm>
          <a:off x="10314151" y="913989"/>
          <a:ext cx="632137" cy="289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VcDeDmm</a:t>
          </a:r>
          <a:endParaRPr lang="zh-CN" altLang="en-US" sz="1100" kern="1200" dirty="0"/>
        </a:p>
      </dsp:txBody>
      <dsp:txXfrm>
        <a:off x="10314151" y="913989"/>
        <a:ext cx="632137" cy="289967"/>
      </dsp:txXfrm>
    </dsp:sp>
    <dsp:sp modelId="{E559537C-D8ED-4794-858D-17E64B72DAA8}">
      <dsp:nvSpPr>
        <dsp:cNvPr id="0" name=""/>
        <dsp:cNvSpPr/>
      </dsp:nvSpPr>
      <dsp:spPr>
        <a:xfrm>
          <a:off x="10289820" y="1387101"/>
          <a:ext cx="810352" cy="284633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VcVmcPmm</a:t>
          </a:r>
          <a:endParaRPr lang="zh-CN" altLang="en-US" sz="1100" kern="1200" dirty="0"/>
        </a:p>
      </dsp:txBody>
      <dsp:txXfrm>
        <a:off x="10289820" y="1387101"/>
        <a:ext cx="810352" cy="284633"/>
      </dsp:txXfrm>
    </dsp:sp>
    <dsp:sp modelId="{B1CC3B6C-2D71-4185-916A-CE99992EB381}">
      <dsp:nvSpPr>
        <dsp:cNvPr id="0" name=""/>
        <dsp:cNvSpPr/>
      </dsp:nvSpPr>
      <dsp:spPr>
        <a:xfrm>
          <a:off x="10357039" y="1737816"/>
          <a:ext cx="569267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VmcEm</a:t>
          </a:r>
          <a:endParaRPr lang="zh-CN" altLang="en-US" sz="1100" kern="1200" dirty="0"/>
        </a:p>
      </dsp:txBody>
      <dsp:txXfrm>
        <a:off x="10357039" y="1737816"/>
        <a:ext cx="569267" cy="284633"/>
      </dsp:txXfrm>
    </dsp:sp>
    <dsp:sp modelId="{97830E23-2B1C-434B-A4F9-F35AF0047332}">
      <dsp:nvSpPr>
        <dsp:cNvPr id="0" name=""/>
        <dsp:cNvSpPr/>
      </dsp:nvSpPr>
      <dsp:spPr>
        <a:xfrm>
          <a:off x="9203656" y="394990"/>
          <a:ext cx="569267" cy="284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Hmi</a:t>
          </a:r>
          <a:endParaRPr lang="zh-CN" altLang="en-US" sz="1100" kern="1200" dirty="0"/>
        </a:p>
      </dsp:txBody>
      <dsp:txXfrm>
        <a:off x="9203656" y="394990"/>
        <a:ext cx="569267" cy="284633"/>
      </dsp:txXfrm>
    </dsp:sp>
    <dsp:sp modelId="{379551F0-6B07-442C-A4D2-6A7AB18E2D4C}">
      <dsp:nvSpPr>
        <dsp:cNvPr id="0" name=""/>
        <dsp:cNvSpPr/>
      </dsp:nvSpPr>
      <dsp:spPr>
        <a:xfrm>
          <a:off x="9345973" y="826763"/>
          <a:ext cx="569267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DeGsi</a:t>
          </a:r>
          <a:endParaRPr lang="zh-CN" altLang="en-US" sz="1100" kern="1200" dirty="0"/>
        </a:p>
      </dsp:txBody>
      <dsp:txXfrm>
        <a:off x="9345973" y="826763"/>
        <a:ext cx="569267" cy="284633"/>
      </dsp:txXfrm>
    </dsp:sp>
    <dsp:sp modelId="{D406FED5-247F-43B5-B0CB-8CE2309E5315}">
      <dsp:nvSpPr>
        <dsp:cNvPr id="0" name=""/>
        <dsp:cNvSpPr/>
      </dsp:nvSpPr>
      <dsp:spPr>
        <a:xfrm>
          <a:off x="9345973" y="1230943"/>
          <a:ext cx="569267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DseHmi</a:t>
          </a:r>
          <a:endParaRPr lang="zh-CN" altLang="en-US" sz="1100" kern="1200" dirty="0"/>
        </a:p>
      </dsp:txBody>
      <dsp:txXfrm>
        <a:off x="9345973" y="1230943"/>
        <a:ext cx="569267" cy="284633"/>
      </dsp:txXfrm>
    </dsp:sp>
    <dsp:sp modelId="{C312A23A-5565-447C-88AB-328E142AFEAC}">
      <dsp:nvSpPr>
        <dsp:cNvPr id="0" name=""/>
        <dsp:cNvSpPr/>
      </dsp:nvSpPr>
      <dsp:spPr>
        <a:xfrm>
          <a:off x="9345973" y="1635123"/>
          <a:ext cx="569267" cy="2846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TcHmi</a:t>
          </a:r>
          <a:endParaRPr lang="zh-CN" altLang="en-US" sz="1100" kern="1200" dirty="0"/>
        </a:p>
      </dsp:txBody>
      <dsp:txXfrm>
        <a:off x="9345973" y="1635123"/>
        <a:ext cx="569267" cy="284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8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1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1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9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DA96-4B95-4B54-B781-66D9A60A36B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FFC9-26EC-4247-8A60-30A85396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8847715"/>
              </p:ext>
            </p:extLst>
          </p:nvPr>
        </p:nvGraphicFramePr>
        <p:xfrm>
          <a:off x="0" y="13496"/>
          <a:ext cx="12192000" cy="684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73878" y="3262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杨志</a:t>
            </a:r>
            <a:r>
              <a:rPr lang="zh-CN" altLang="en-US" dirty="0" smtClean="0">
                <a:solidFill>
                  <a:schemeClr val="accent4"/>
                </a:solidFill>
              </a:rPr>
              <a:t>凌</a:t>
            </a:r>
            <a:endParaRPr lang="en-US" altLang="zh-CN" dirty="0" smtClean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4564" y="4811727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406" y="1665838"/>
            <a:ext cx="15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母洪嘉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9113" y="3790092"/>
            <a:ext cx="1086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刘晓</a:t>
            </a:r>
            <a:r>
              <a:rPr lang="zh-CN" altLang="en-US" dirty="0" smtClean="0">
                <a:solidFill>
                  <a:srgbClr val="0070C0"/>
                </a:solidFill>
              </a:rPr>
              <a:t>东</a:t>
            </a:r>
            <a:r>
              <a:rPr lang="zh-CN" altLang="en-US" dirty="0">
                <a:solidFill>
                  <a:srgbClr val="7030A0"/>
                </a:solidFill>
              </a:rPr>
              <a:t>刘德宝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5339" y="5082652"/>
            <a:ext cx="103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邱建平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李自成</a:t>
            </a:r>
            <a:r>
              <a:rPr lang="zh-CN" altLang="en-US" dirty="0">
                <a:solidFill>
                  <a:srgbClr val="00B050"/>
                </a:solidFill>
              </a:rPr>
              <a:t>代志尧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5520" y="3790092"/>
            <a:ext cx="112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</a:rPr>
              <a:t>马</a:t>
            </a:r>
            <a:r>
              <a:rPr lang="zh-CN" altLang="en-US" dirty="0" smtClean="0">
                <a:solidFill>
                  <a:srgbClr val="FF0066"/>
                </a:solidFill>
              </a:rPr>
              <a:t>驰骋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孙斐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8119" y="3895595"/>
            <a:ext cx="124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C9900"/>
                </a:solidFill>
              </a:rPr>
              <a:t>林贤</a:t>
            </a:r>
            <a:r>
              <a:rPr lang="zh-CN" altLang="en-US" dirty="0" smtClean="0">
                <a:solidFill>
                  <a:srgbClr val="CC9900"/>
                </a:solidFill>
              </a:rPr>
              <a:t>瑶</a:t>
            </a:r>
            <a:endParaRPr lang="en-US" altLang="zh-CN" dirty="0" smtClean="0">
              <a:solidFill>
                <a:srgbClr val="CC9900"/>
              </a:solidFill>
            </a:endParaRPr>
          </a:p>
          <a:p>
            <a:r>
              <a:rPr lang="zh-CN" altLang="en-US" dirty="0">
                <a:solidFill>
                  <a:srgbClr val="0099CC"/>
                </a:solidFill>
              </a:rPr>
              <a:t>宋清</a:t>
            </a:r>
            <a:r>
              <a:rPr lang="zh-CN" altLang="en-US" dirty="0" smtClean="0">
                <a:solidFill>
                  <a:srgbClr val="0099CC"/>
                </a:solidFill>
              </a:rPr>
              <a:t>玉</a:t>
            </a:r>
            <a:endParaRPr lang="en-US" altLang="zh-CN" dirty="0" smtClean="0">
              <a:solidFill>
                <a:srgbClr val="0099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8444" y="5359651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67194" y="2080328"/>
            <a:ext cx="8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500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84640"/>
              </p:ext>
            </p:extLst>
          </p:nvPr>
        </p:nvGraphicFramePr>
        <p:xfrm>
          <a:off x="1787557" y="14929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GEP 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代志尧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杨志凌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GEP P0+P2.5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母洪嘉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宋清玉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VEP P0+P2.5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刘晓东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刘德宝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DCY11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刘德宝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杨志凌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GEP 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刘晓东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母洪嘉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CX11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VEP CN6B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杨志凌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VEP CN6B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代志尧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GEP CN6B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李自成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7" y="3684842"/>
            <a:ext cx="7772400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44" y="5789867"/>
            <a:ext cx="5676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155</Words>
  <Application>Microsoft Office PowerPoint</Application>
  <PresentationFormat>宽屏</PresentationFormat>
  <Paragraphs>105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董昭相(Zhaoxiang Dong)</dc:creator>
  <cp:lastModifiedBy>董昭相</cp:lastModifiedBy>
  <cp:revision>26</cp:revision>
  <dcterms:created xsi:type="dcterms:W3CDTF">2018-12-19T08:26:18Z</dcterms:created>
  <dcterms:modified xsi:type="dcterms:W3CDTF">2019-03-13T07:47:41Z</dcterms:modified>
</cp:coreProperties>
</file>