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57" r:id="rId4"/>
    <p:sldId id="258" r:id="rId5"/>
    <p:sldId id="263" r:id="rId6"/>
    <p:sldId id="260" r:id="rId7"/>
    <p:sldId id="259" r:id="rId8"/>
    <p:sldId id="261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浩" initials="唐浩" lastIdx="1" clrIdx="0">
    <p:extLst>
      <p:ext uri="{19B8F6BF-5375-455C-9EA6-DF929625EA0E}">
        <p15:presenceInfo xmlns:p15="http://schemas.microsoft.com/office/powerpoint/2012/main" userId="ff23cd07cefdac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C64B6-D407-4CD2-A3D2-CFDFFCA8F6DF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02168F-E69B-40A1-996F-39AD58A9696D}">
      <dgm:prSet phldrT="[文本]" custT="1"/>
      <dgm:spPr/>
      <dgm:t>
        <a:bodyPr/>
        <a:lstStyle/>
        <a:p>
          <a:r>
            <a:rPr lang="zh-CN" altLang="en-US" sz="5400" dirty="0" smtClean="0">
              <a:latin typeface="Adobe 楷体 Std R" panose="02020400000000000000" pitchFamily="18" charset="-122"/>
              <a:ea typeface="Adobe 楷体 Std R" panose="02020400000000000000" pitchFamily="18" charset="-122"/>
            </a:rPr>
            <a:t>很显然是用</a:t>
          </a:r>
          <a:r>
            <a:rPr lang="en-US" altLang="zh-CN" sz="5400" dirty="0" smtClean="0">
              <a:latin typeface="Adobe 楷体 Std R" panose="02020400000000000000" pitchFamily="18" charset="-122"/>
              <a:ea typeface="Adobe 楷体 Std R" panose="02020400000000000000" pitchFamily="18" charset="-122"/>
            </a:rPr>
            <a:t>POST</a:t>
          </a:r>
          <a:r>
            <a:rPr lang="zh-CN" altLang="en-US" sz="5400" dirty="0" smtClean="0">
              <a:latin typeface="Adobe 楷体 Std R" panose="02020400000000000000" pitchFamily="18" charset="-122"/>
              <a:ea typeface="Adobe 楷体 Std R" panose="02020400000000000000" pitchFamily="18" charset="-122"/>
            </a:rPr>
            <a:t>！</a:t>
          </a:r>
          <a:endParaRPr lang="zh-CN" altLang="en-US" sz="5400" dirty="0">
            <a:latin typeface="Adobe 楷体 Std R" panose="02020400000000000000" pitchFamily="18" charset="-122"/>
            <a:ea typeface="Adobe 楷体 Std R" panose="02020400000000000000" pitchFamily="18" charset="-122"/>
          </a:endParaRPr>
        </a:p>
      </dgm:t>
    </dgm:pt>
    <dgm:pt modelId="{58FE56C9-9CBE-4C83-AF4B-833415CCBB3A}" type="parTrans" cxnId="{EBD3177F-9ABA-4D80-AD33-246CF020215F}">
      <dgm:prSet/>
      <dgm:spPr/>
      <dgm:t>
        <a:bodyPr/>
        <a:lstStyle/>
        <a:p>
          <a:endParaRPr lang="zh-CN" altLang="en-US"/>
        </a:p>
      </dgm:t>
    </dgm:pt>
    <dgm:pt modelId="{2F9F2993-4E7C-49B3-9D93-231A13F7B239}" type="sibTrans" cxnId="{EBD3177F-9ABA-4D80-AD33-246CF020215F}">
      <dgm:prSet/>
      <dgm:spPr/>
      <dgm:t>
        <a:bodyPr/>
        <a:lstStyle/>
        <a:p>
          <a:endParaRPr lang="zh-CN" altLang="en-US"/>
        </a:p>
      </dgm:t>
    </dgm:pt>
    <dgm:pt modelId="{DC335238-A299-4928-8E0F-45984B25460D}" type="pres">
      <dgm:prSet presAssocID="{2B3C64B6-D407-4CD2-A3D2-CFDFFCA8F6D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2D01A99-FC4D-46BB-8B06-81202653DAA4}" type="pres">
      <dgm:prSet presAssocID="{8902168F-E69B-40A1-996F-39AD58A9696D}" presName="composite" presStyleCnt="0">
        <dgm:presLayoutVars>
          <dgm:chMax/>
          <dgm:chPref/>
        </dgm:presLayoutVars>
      </dgm:prSet>
      <dgm:spPr/>
    </dgm:pt>
    <dgm:pt modelId="{B219AD0F-E030-47A9-B961-3DB36612755E}" type="pres">
      <dgm:prSet presAssocID="{8902168F-E69B-40A1-996F-39AD58A9696D}" presName="Image" presStyleLbl="bgImgPlace1" presStyleIdx="0" presStyleCnt="1" custScaleX="192613" custScaleY="238690" custLinFactNeighborX="-40363" custLinFactNeighborY="-188"/>
      <dgm:spPr/>
    </dgm:pt>
    <dgm:pt modelId="{3502D45C-4A0E-45A1-AC55-97F8BBD88BB1}" type="pres">
      <dgm:prSet presAssocID="{8902168F-E69B-40A1-996F-39AD58A9696D}" presName="ParentText" presStyleLbl="revTx" presStyleIdx="0" presStyleCnt="1" custLinFactNeighborX="183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33E7E0-B16C-49E6-8B46-389AB35CCD7B}" type="pres">
      <dgm:prSet presAssocID="{8902168F-E69B-40A1-996F-39AD58A9696D}" presName="tlFrame" presStyleLbl="node1" presStyleIdx="0" presStyleCnt="4" custLinFactNeighborX="86418" custLinFactNeighborY="8765"/>
      <dgm:spPr/>
    </dgm:pt>
    <dgm:pt modelId="{4AD85A6D-E4A6-4406-8EF3-67B63AB56E9C}" type="pres">
      <dgm:prSet presAssocID="{8902168F-E69B-40A1-996F-39AD58A9696D}" presName="trFrame" presStyleLbl="node1" presStyleIdx="1" presStyleCnt="4" custLinFactNeighborX="56360" custLinFactNeighborY="7512"/>
      <dgm:spPr/>
    </dgm:pt>
    <dgm:pt modelId="{90E8BB3E-7482-4431-950D-6BC04EB9FDC6}" type="pres">
      <dgm:prSet presAssocID="{8902168F-E69B-40A1-996F-39AD58A9696D}" presName="blFrame" presStyleLbl="node1" presStyleIdx="2" presStyleCnt="4" custLinFactNeighborX="90175" custLinFactNeighborY="-11795"/>
      <dgm:spPr/>
    </dgm:pt>
    <dgm:pt modelId="{CF966B4F-7115-4B0E-A0B6-B231B2FDDE6E}" type="pres">
      <dgm:prSet presAssocID="{8902168F-E69B-40A1-996F-39AD58A9696D}" presName="brFrame" presStyleLbl="node1" presStyleIdx="3" presStyleCnt="4" custLinFactNeighborX="57612" custLinFactNeighborY="-11269"/>
      <dgm:spPr/>
    </dgm:pt>
  </dgm:ptLst>
  <dgm:cxnLst>
    <dgm:cxn modelId="{EBD3177F-9ABA-4D80-AD33-246CF020215F}" srcId="{2B3C64B6-D407-4CD2-A3D2-CFDFFCA8F6DF}" destId="{8902168F-E69B-40A1-996F-39AD58A9696D}" srcOrd="0" destOrd="0" parTransId="{58FE56C9-9CBE-4C83-AF4B-833415CCBB3A}" sibTransId="{2F9F2993-4E7C-49B3-9D93-231A13F7B239}"/>
    <dgm:cxn modelId="{E96506F3-05D1-4858-A98A-CA1BF05AFBBF}" type="presOf" srcId="{8902168F-E69B-40A1-996F-39AD58A9696D}" destId="{3502D45C-4A0E-45A1-AC55-97F8BBD88BB1}" srcOrd="0" destOrd="0" presId="urn:microsoft.com/office/officeart/2009/3/layout/FramedTextPicture"/>
    <dgm:cxn modelId="{0E5D2F80-2A42-441A-A5BF-0F5EA2BD2DD9}" type="presOf" srcId="{2B3C64B6-D407-4CD2-A3D2-CFDFFCA8F6DF}" destId="{DC335238-A299-4928-8E0F-45984B25460D}" srcOrd="0" destOrd="0" presId="urn:microsoft.com/office/officeart/2009/3/layout/FramedTextPicture"/>
    <dgm:cxn modelId="{48BEB0B5-5B31-4FDC-8265-A1F71FEC770F}" type="presParOf" srcId="{DC335238-A299-4928-8E0F-45984B25460D}" destId="{52D01A99-FC4D-46BB-8B06-81202653DAA4}" srcOrd="0" destOrd="0" presId="urn:microsoft.com/office/officeart/2009/3/layout/FramedTextPicture"/>
    <dgm:cxn modelId="{AAFA4D81-8558-4724-A9DD-EF4A2577197B}" type="presParOf" srcId="{52D01A99-FC4D-46BB-8B06-81202653DAA4}" destId="{B219AD0F-E030-47A9-B961-3DB36612755E}" srcOrd="0" destOrd="0" presId="urn:microsoft.com/office/officeart/2009/3/layout/FramedTextPicture"/>
    <dgm:cxn modelId="{547C8189-EF1B-44F4-AE44-F57B8DCB17B8}" type="presParOf" srcId="{52D01A99-FC4D-46BB-8B06-81202653DAA4}" destId="{3502D45C-4A0E-45A1-AC55-97F8BBD88BB1}" srcOrd="1" destOrd="0" presId="urn:microsoft.com/office/officeart/2009/3/layout/FramedTextPicture"/>
    <dgm:cxn modelId="{EAC04926-FF25-42F4-A006-4D7F8494DAEF}" type="presParOf" srcId="{52D01A99-FC4D-46BB-8B06-81202653DAA4}" destId="{C733E7E0-B16C-49E6-8B46-389AB35CCD7B}" srcOrd="2" destOrd="0" presId="urn:microsoft.com/office/officeart/2009/3/layout/FramedTextPicture"/>
    <dgm:cxn modelId="{BD940271-EFDB-4F88-9340-011E9D36B22B}" type="presParOf" srcId="{52D01A99-FC4D-46BB-8B06-81202653DAA4}" destId="{4AD85A6D-E4A6-4406-8EF3-67B63AB56E9C}" srcOrd="3" destOrd="0" presId="urn:microsoft.com/office/officeart/2009/3/layout/FramedTextPicture"/>
    <dgm:cxn modelId="{41D63870-8D77-468B-B179-7060067F2BCF}" type="presParOf" srcId="{52D01A99-FC4D-46BB-8B06-81202653DAA4}" destId="{90E8BB3E-7482-4431-950D-6BC04EB9FDC6}" srcOrd="4" destOrd="0" presId="urn:microsoft.com/office/officeart/2009/3/layout/FramedTextPicture"/>
    <dgm:cxn modelId="{0253519F-D6EB-4DA2-A669-5949D7120D58}" type="presParOf" srcId="{52D01A99-FC4D-46BB-8B06-81202653DAA4}" destId="{CF966B4F-7115-4B0E-A0B6-B231B2FDDE6E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9AD0F-E030-47A9-B961-3DB36612755E}">
      <dsp:nvSpPr>
        <dsp:cNvPr id="0" name=""/>
        <dsp:cNvSpPr/>
      </dsp:nvSpPr>
      <dsp:spPr>
        <a:xfrm>
          <a:off x="0" y="0"/>
          <a:ext cx="6077978" cy="502128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2D45C-4A0E-45A1-AC55-97F8BBD88BB1}">
      <dsp:nvSpPr>
        <dsp:cNvPr id="0" name=""/>
        <dsp:cNvSpPr/>
      </dsp:nvSpPr>
      <dsp:spPr>
        <a:xfrm>
          <a:off x="6842445" y="3697983"/>
          <a:ext cx="4470620" cy="2761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latin typeface="Adobe 楷体 Std R" panose="02020400000000000000" pitchFamily="18" charset="-122"/>
              <a:ea typeface="Adobe 楷体 Std R" panose="02020400000000000000" pitchFamily="18" charset="-122"/>
            </a:rPr>
            <a:t>很显然是用</a:t>
          </a:r>
          <a:r>
            <a:rPr lang="en-US" altLang="zh-CN" sz="5400" kern="1200" dirty="0" smtClean="0">
              <a:latin typeface="Adobe 楷体 Std R" panose="02020400000000000000" pitchFamily="18" charset="-122"/>
              <a:ea typeface="Adobe 楷体 Std R" panose="02020400000000000000" pitchFamily="18" charset="-122"/>
            </a:rPr>
            <a:t>POST</a:t>
          </a:r>
          <a:r>
            <a:rPr lang="zh-CN" altLang="en-US" sz="5400" kern="1200" dirty="0" smtClean="0">
              <a:latin typeface="Adobe 楷体 Std R" panose="02020400000000000000" pitchFamily="18" charset="-122"/>
              <a:ea typeface="Adobe 楷体 Std R" panose="02020400000000000000" pitchFamily="18" charset="-122"/>
            </a:rPr>
            <a:t>！</a:t>
          </a:r>
          <a:endParaRPr lang="zh-CN" altLang="en-US" sz="5400" kern="1200" dirty="0">
            <a:latin typeface="Adobe 楷体 Std R" panose="02020400000000000000" pitchFamily="18" charset="-122"/>
            <a:ea typeface="Adobe 楷体 Std R" panose="02020400000000000000" pitchFamily="18" charset="-122"/>
          </a:endParaRPr>
        </a:p>
      </dsp:txBody>
      <dsp:txXfrm>
        <a:off x="6842445" y="3697983"/>
        <a:ext cx="4470620" cy="2761423"/>
      </dsp:txXfrm>
    </dsp:sp>
    <dsp:sp modelId="{C733E7E0-B16C-49E6-8B46-389AB35CCD7B}">
      <dsp:nvSpPr>
        <dsp:cNvPr id="0" name=""/>
        <dsp:cNvSpPr/>
      </dsp:nvSpPr>
      <dsp:spPr>
        <a:xfrm>
          <a:off x="6555577" y="3398010"/>
          <a:ext cx="1073668" cy="107394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85A6D-E4A6-4406-8EF3-67B63AB56E9C}">
      <dsp:nvSpPr>
        <dsp:cNvPr id="0" name=""/>
        <dsp:cNvSpPr/>
      </dsp:nvSpPr>
      <dsp:spPr>
        <a:xfrm rot="5400000">
          <a:off x="10449648" y="3384693"/>
          <a:ext cx="1073946" cy="1073668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8BB3E-7482-4431-950D-6BC04EB9FDC6}">
      <dsp:nvSpPr>
        <dsp:cNvPr id="0" name=""/>
        <dsp:cNvSpPr/>
      </dsp:nvSpPr>
      <dsp:spPr>
        <a:xfrm rot="16200000">
          <a:off x="6595776" y="5653569"/>
          <a:ext cx="1073946" cy="1073668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66B4F-7115-4B0E-A0B6-B231B2FDDE6E}">
      <dsp:nvSpPr>
        <dsp:cNvPr id="0" name=""/>
        <dsp:cNvSpPr/>
      </dsp:nvSpPr>
      <dsp:spPr>
        <a:xfrm rot="10800000">
          <a:off x="10463229" y="5659079"/>
          <a:ext cx="1073668" cy="107394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BBC-E5EA-45C4-82C0-C09660BC8699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80D-B841-4665-8673-7D1AF33B4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4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BBC-E5EA-45C4-82C0-C09660BC8699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80D-B841-4665-8673-7D1AF33B4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1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BBC-E5EA-45C4-82C0-C09660BC8699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80D-B841-4665-8673-7D1AF33B4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1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24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BBC-E5EA-45C4-82C0-C09660BC8699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80D-B841-4665-8673-7D1AF33B4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4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BBC-E5EA-45C4-82C0-C09660BC8699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80D-B841-4665-8673-7D1AF33B4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BBC-E5EA-45C4-82C0-C09660BC8699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80D-B841-4665-8673-7D1AF33B4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8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BBC-E5EA-45C4-82C0-C09660BC8699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80D-B841-4665-8673-7D1AF33B4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4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BBC-E5EA-45C4-82C0-C09660BC8699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80D-B841-4665-8673-7D1AF33B4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3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BBC-E5EA-45C4-82C0-C09660BC8699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80D-B841-4665-8673-7D1AF33B4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6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BBC-E5EA-45C4-82C0-C09660BC8699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80D-B841-4665-8673-7D1AF33B4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BBC-E5EA-45C4-82C0-C09660BC8699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980D-B841-4665-8673-7D1AF33B4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0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9BBC-E5EA-45C4-82C0-C09660BC8699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980D-B841-4665-8673-7D1AF33B4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9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ajax/ajax-tutorial.html" TargetMode="External"/><Relationship Id="rId2" Type="http://schemas.openxmlformats.org/officeDocument/2006/relationships/hyperlink" Target="https://developer.mozilla.org/zh-CN/docs/Web/HTT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853354"/>
            <a:ext cx="12192000" cy="2004646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9139" y="2173580"/>
            <a:ext cx="7525545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后端第一次培训</a:t>
            </a:r>
            <a:endParaRPr lang="zh-CN" altLang="en-US" sz="36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563824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43" y="155037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18691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6859" y="228600"/>
            <a:ext cx="11389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怎么样，就那么点东西，还是挺好学的吧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3200" dirty="0" smtClean="0">
              <a:solidFill>
                <a:schemeClr val="bg1">
                  <a:lumMod val="95000"/>
                </a:schemeClr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接下来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大家想一想怎么自己做一个又好看，又实用的计算器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71" y="1940022"/>
            <a:ext cx="4371975" cy="2076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04" y="1869141"/>
            <a:ext cx="3152775" cy="3829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085" y="3040716"/>
            <a:ext cx="1790700" cy="1485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33329" y="4760259"/>
            <a:ext cx="2232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</a:rPr>
              <a:t>还是这样？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1003" y="5840924"/>
            <a:ext cx="2232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</a:rPr>
              <a:t>这样？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7662" y="4149445"/>
            <a:ext cx="2232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</a:rPr>
              <a:t>这样？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2675" y="5240759"/>
            <a:ext cx="313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</a:rPr>
              <a:t>你就得哪个好看就哪样呗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192000" cy="299869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12035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当然后两个是有难度滴，</a:t>
            </a:r>
            <a:endParaRPr lang="en-US" altLang="zh-CN" sz="3600" dirty="0" smtClean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3600" dirty="0" smtClean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大家开动脑筋写吧，最基本的功能必须得有哈</a:t>
            </a:r>
            <a:endParaRPr lang="zh-CN" altLang="en-US" sz="3600" dirty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2998694"/>
            <a:ext cx="12192000" cy="385930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365" y="2017059"/>
            <a:ext cx="120306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分享些资源吧</a:t>
            </a:r>
            <a:endParaRPr lang="en-US" altLang="zh-CN" sz="2400" dirty="0" smtClean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24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超文本传送协议 </a:t>
            </a:r>
            <a:r>
              <a:rPr lang="en-US" altLang="zh-CN" sz="24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(HTTP)</a:t>
            </a:r>
            <a:r>
              <a:rPr lang="zh-CN" altLang="en-US" sz="24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</a:t>
            </a:r>
            <a:r>
              <a:rPr lang="zh-CN" altLang="en-US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hlinkClick r:id="rId2"/>
              </a:rPr>
              <a:t>https://developer.mozilla.org/zh-CN/docs/Web/HTTP</a:t>
            </a:r>
            <a:endParaRPr lang="en-US" altLang="zh-CN" sz="2400" dirty="0" smtClean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Php</a:t>
            </a:r>
            <a:r>
              <a:rPr lang="zh-CN" altLang="en-US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学习资源：链接：</a:t>
            </a:r>
            <a:r>
              <a:rPr lang="en-US" altLang="zh-CN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http://pan.baidu.com/s/1bSVHi2 </a:t>
            </a:r>
            <a:r>
              <a:rPr lang="zh-CN" altLang="en-US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密码：</a:t>
            </a:r>
            <a:r>
              <a:rPr lang="en-US" altLang="zh-CN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w929</a:t>
            </a:r>
          </a:p>
          <a:p>
            <a:endParaRPr lang="en-US" altLang="zh-CN" sz="2400" dirty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AJAX </a:t>
            </a:r>
            <a:r>
              <a:rPr lang="zh-CN" altLang="en-US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hlinkClick r:id="rId3"/>
              </a:rPr>
              <a:t>http://www.runoob.com/ajax/ajax-tutorial.html</a:t>
            </a:r>
            <a:endParaRPr lang="en-US" altLang="zh-CN" sz="2400" dirty="0" smtClean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注：想些页面能实时变化的话需要学习</a:t>
            </a:r>
            <a:r>
              <a:rPr lang="en-US" altLang="zh-CN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AJAX</a:t>
            </a:r>
            <a:r>
              <a:rPr lang="zh-CN" altLang="en-US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AJAX </a:t>
            </a:r>
            <a:r>
              <a:rPr lang="zh-CN" altLang="en-US" sz="24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不是新的编程语言，而是一种使用现有标准的新方法</a:t>
            </a:r>
            <a:r>
              <a:rPr lang="zh-CN" altLang="en-US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。</a:t>
            </a:r>
            <a:r>
              <a:rPr lang="en-US" altLang="zh-CN" sz="2400" dirty="0" smtClean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AJAX </a:t>
            </a:r>
            <a:r>
              <a:rPr lang="zh-CN" altLang="en-US" sz="2400" dirty="0">
                <a:solidFill>
                  <a:schemeClr val="bg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是与服务器交换数据并更新部分网页的艺术，在不重新加载整个页面的情况下</a:t>
            </a:r>
          </a:p>
          <a:p>
            <a:endParaRPr lang="zh-CN" altLang="en-US" sz="2400" dirty="0">
              <a:solidFill>
                <a:schemeClr val="bg1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644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21"/>
          <p:cNvSpPr>
            <a:spLocks noChangeArrowheads="1"/>
          </p:cNvSpPr>
          <p:nvPr/>
        </p:nvSpPr>
        <p:spPr bwMode="auto">
          <a:xfrm>
            <a:off x="3673119" y="2364318"/>
            <a:ext cx="48013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7200" b="1">
                <a:solidFill>
                  <a:srgbClr val="04AE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331813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712693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00B0F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先不谈怎么装</a:t>
            </a:r>
            <a:r>
              <a:rPr lang="en-US" altLang="zh-CN" sz="4800" dirty="0" err="1" smtClean="0">
                <a:solidFill>
                  <a:srgbClr val="00B0F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php</a:t>
            </a:r>
            <a:r>
              <a:rPr lang="zh-CN" altLang="en-US" sz="4800" dirty="0" smtClean="0">
                <a:solidFill>
                  <a:srgbClr val="00B0F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集成环境</a:t>
            </a:r>
            <a:endParaRPr lang="en-US" altLang="zh-CN" sz="4800" dirty="0" smtClean="0">
              <a:solidFill>
                <a:srgbClr val="00B0F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algn="ctr"/>
            <a:endParaRPr lang="en-US" altLang="zh-CN" sz="4800" dirty="0" smtClean="0">
              <a:solidFill>
                <a:srgbClr val="00B0F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algn="ctr"/>
            <a:r>
              <a:rPr lang="zh-CN" altLang="en-US" sz="4800" dirty="0" smtClean="0">
                <a:solidFill>
                  <a:srgbClr val="00B0F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先带大家看看怎么使用</a:t>
            </a:r>
            <a:endParaRPr lang="zh-CN" altLang="en-US" sz="4800" dirty="0">
              <a:solidFill>
                <a:srgbClr val="00B0F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9635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9633" y="0"/>
            <a:ext cx="4352365" cy="685800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60123" y="1574283"/>
            <a:ext cx="43523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一、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form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标签</a:t>
            </a:r>
          </a:p>
          <a:p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1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method</a:t>
            </a:r>
          </a:p>
          <a:p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2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action</a:t>
            </a:r>
          </a:p>
          <a:p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二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input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标签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3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name</a:t>
            </a:r>
          </a:p>
          <a:p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4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type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5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value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160123" y="537882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什么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是表单？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7267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4988859"/>
            <a:ext cx="12192000" cy="18691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6518" y="5384820"/>
            <a:ext cx="19632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超简单</a:t>
            </a: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PHP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42447" y="538482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、变量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		2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、获取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POST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请求数据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header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跳转，并附加参数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488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21"/>
          <p:cNvSpPr>
            <a:spLocks noChangeArrowheads="1"/>
          </p:cNvSpPr>
          <p:nvPr/>
        </p:nvSpPr>
        <p:spPr bwMode="auto">
          <a:xfrm>
            <a:off x="2439194" y="2364318"/>
            <a:ext cx="72691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7200" b="1" dirty="0" smtClean="0">
                <a:solidFill>
                  <a:srgbClr val="04AE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</a:t>
            </a:r>
            <a:r>
              <a:rPr lang="zh-CN" altLang="en-US" sz="7200" b="1" dirty="0" smtClean="0">
                <a:solidFill>
                  <a:srgbClr val="04AE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7200" b="1" dirty="0" smtClean="0">
                <a:solidFill>
                  <a:srgbClr val="04AE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POST</a:t>
            </a:r>
            <a:r>
              <a:rPr lang="zh-CN" altLang="en-US" sz="7200" b="1" dirty="0" smtClean="0">
                <a:solidFill>
                  <a:srgbClr val="04AE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详解</a:t>
            </a:r>
            <a:endParaRPr lang="zh-CN" altLang="en-US" sz="7200" b="1" dirty="0">
              <a:solidFill>
                <a:srgbClr val="04AED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17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91365" cy="69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6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" y="0"/>
            <a:ext cx="11269756" cy="69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/>
          <p:cNvSpPr/>
          <p:nvPr/>
        </p:nvSpPr>
        <p:spPr>
          <a:xfrm>
            <a:off x="981635" y="699247"/>
            <a:ext cx="10596283" cy="529814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24635" y="1465729"/>
            <a:ext cx="876748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>
                    <a:lumMod val="95000"/>
                  </a:schemeClr>
                </a:solidFill>
              </a:rPr>
              <a:t>那么，问题来了</a:t>
            </a:r>
            <a:endParaRPr lang="en-US" altLang="zh-CN" sz="66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</a:rPr>
              <a:t>如果你的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</a:rPr>
              <a:t>num1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</a:rPr>
              <a:t>和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</a:rPr>
              <a:t>num2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</a:rPr>
              <a:t>是比较重要的，不想要别人看到的东西</a:t>
            </a:r>
            <a:endParaRPr lang="en-US" altLang="zh-CN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那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</a:rPr>
              <a:t>你该怎么传数据呢？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9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6942540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51176" cy="54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4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175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Adobe 楷体 Std R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唐浩</dc:creator>
  <cp:lastModifiedBy>唐浩</cp:lastModifiedBy>
  <cp:revision>11</cp:revision>
  <dcterms:created xsi:type="dcterms:W3CDTF">2017-11-12T02:30:16Z</dcterms:created>
  <dcterms:modified xsi:type="dcterms:W3CDTF">2017-11-12T04:58:29Z</dcterms:modified>
</cp:coreProperties>
</file>