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6" r:id="rId6"/>
    <p:sldId id="260" r:id="rId7"/>
    <p:sldId id="261" r:id="rId8"/>
    <p:sldId id="262" r:id="rId9"/>
    <p:sldId id="268" r:id="rId10"/>
    <p:sldId id="269" r:id="rId11"/>
    <p:sldId id="270" r:id="rId12"/>
    <p:sldId id="263" r:id="rId13"/>
    <p:sldId id="264" r:id="rId14"/>
    <p:sldId id="267" r:id="rId15"/>
    <p:sldId id="265" r:id="rId16"/>
  </p:sldIdLst>
  <p:sldSz cx="12192000" cy="6858000"/>
  <p:notesSz cx="9388475" cy="7102475"/>
  <p:embeddedFontLst>
    <p:embeddedFont>
      <p:font typeface="Calibri" panose="020F0502020204030204" pitchFamily="34" charset="0"/>
      <p:regular r:id="rId18"/>
      <p:bold r:id="rId19"/>
      <p:italic r:id="rId20"/>
      <p:boldItalic r:id="rId21"/>
    </p:embeddedFont>
    <p:embeddedFont>
      <p:font typeface="Impact" panose="020B0806030902050204" pitchFamily="34" charset="0"/>
      <p:regular r:id="rId22"/>
    </p:embeddedFont>
    <p:embeddedFont>
      <p:font typeface="Tahoma" panose="020B060403050404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p15:clr>
            <a:srgbClr val="A4A3A4"/>
          </p15:clr>
        </p15:guide>
        <p15:guide id="2" pos="381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OObvaPOFF88aE+xTgSWKms55b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38" y="84"/>
      </p:cViewPr>
      <p:guideLst>
        <p:guide orient="horz" pos="2304"/>
        <p:guide pos="3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marR="0" lvl="0" indent="0" algn="r" rtl="0">
              <a:spcBef>
                <a:spcPts val="0"/>
              </a:spcBef>
              <a:spcAft>
                <a:spcPts val="0"/>
              </a:spcAft>
              <a:buNone/>
            </a:pPr>
            <a:fld id="{00000000-1234-1234-1234-123412341234}" type="slidenum">
              <a:rPr lang="en-PH"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10</a:t>
            </a:fld>
            <a:endParaRPr/>
          </a:p>
        </p:txBody>
      </p:sp>
    </p:spTree>
    <p:extLst>
      <p:ext uri="{BB962C8B-B14F-4D97-AF65-F5344CB8AC3E}">
        <p14:creationId xmlns:p14="http://schemas.microsoft.com/office/powerpoint/2010/main" val="3126952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11</a:t>
            </a:fld>
            <a:endParaRPr/>
          </a:p>
        </p:txBody>
      </p:sp>
    </p:spTree>
    <p:extLst>
      <p:ext uri="{BB962C8B-B14F-4D97-AF65-F5344CB8AC3E}">
        <p14:creationId xmlns:p14="http://schemas.microsoft.com/office/powerpoint/2010/main" val="768391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43" name="Google Shape;143;p8: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1" name="Google Shape;151;p9: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98282650-9879-DF95-AA03-55FE1CFF9188}"/>
            </a:ext>
          </a:extLst>
        </p:cNvPr>
        <p:cNvGrpSpPr/>
        <p:nvPr/>
      </p:nvGrpSpPr>
      <p:grpSpPr>
        <a:xfrm>
          <a:off x="0" y="0"/>
          <a:ext cx="0" cy="0"/>
          <a:chOff x="0" y="0"/>
          <a:chExt cx="0" cy="0"/>
        </a:xfrm>
      </p:grpSpPr>
      <p:sp>
        <p:nvSpPr>
          <p:cNvPr id="149" name="Google Shape;149;p9:notes">
            <a:extLst>
              <a:ext uri="{FF2B5EF4-FFF2-40B4-BE49-F238E27FC236}">
                <a16:creationId xmlns:a16="http://schemas.microsoft.com/office/drawing/2014/main" id="{A1E49C45-6463-98B6-2582-960179320C48}"/>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a:extLst>
              <a:ext uri="{FF2B5EF4-FFF2-40B4-BE49-F238E27FC236}">
                <a16:creationId xmlns:a16="http://schemas.microsoft.com/office/drawing/2014/main" id="{FAD07C65-6668-299F-32D9-79C098236D02}"/>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1" name="Google Shape;151;p9:notes">
            <a:extLst>
              <a:ext uri="{FF2B5EF4-FFF2-40B4-BE49-F238E27FC236}">
                <a16:creationId xmlns:a16="http://schemas.microsoft.com/office/drawing/2014/main" id="{7F77D03F-3E51-B2C8-C74C-C9E9CFD89D8E}"/>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14</a:t>
            </a:fld>
            <a:endParaRPr/>
          </a:p>
        </p:txBody>
      </p:sp>
    </p:spTree>
    <p:extLst>
      <p:ext uri="{BB962C8B-B14F-4D97-AF65-F5344CB8AC3E}">
        <p14:creationId xmlns:p14="http://schemas.microsoft.com/office/powerpoint/2010/main" val="1282660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38848" y="3418067"/>
            <a:ext cx="7510780" cy="2796599"/>
          </a:xfrm>
          <a:prstGeom prst="rect">
            <a:avLst/>
          </a:prstGeom>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12" name="Google Shape;112;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CC697085-93B4-A5D4-BA17-F0A1A9A927DA}"/>
            </a:ext>
          </a:extLst>
        </p:cNvPr>
        <p:cNvGrpSpPr/>
        <p:nvPr/>
      </p:nvGrpSpPr>
      <p:grpSpPr>
        <a:xfrm>
          <a:off x="0" y="0"/>
          <a:ext cx="0" cy="0"/>
          <a:chOff x="0" y="0"/>
          <a:chExt cx="0" cy="0"/>
        </a:xfrm>
      </p:grpSpPr>
      <p:sp>
        <p:nvSpPr>
          <p:cNvPr id="110" name="Google Shape;110;p4:notes">
            <a:extLst>
              <a:ext uri="{FF2B5EF4-FFF2-40B4-BE49-F238E27FC236}">
                <a16:creationId xmlns:a16="http://schemas.microsoft.com/office/drawing/2014/main" id="{73F47DCB-0C49-DC67-0646-0669D76041CF}"/>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a:extLst>
              <a:ext uri="{FF2B5EF4-FFF2-40B4-BE49-F238E27FC236}">
                <a16:creationId xmlns:a16="http://schemas.microsoft.com/office/drawing/2014/main" id="{4B6A1119-36F8-FB3A-54D4-08F7C67D5125}"/>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12" name="Google Shape;112;p4:notes">
            <a:extLst>
              <a:ext uri="{FF2B5EF4-FFF2-40B4-BE49-F238E27FC236}">
                <a16:creationId xmlns:a16="http://schemas.microsoft.com/office/drawing/2014/main" id="{F1147532-6963-56B6-DFB7-2B7888AEF002}"/>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5</a:t>
            </a:fld>
            <a:endParaRPr/>
          </a:p>
        </p:txBody>
      </p:sp>
    </p:spTree>
    <p:extLst>
      <p:ext uri="{BB962C8B-B14F-4D97-AF65-F5344CB8AC3E}">
        <p14:creationId xmlns:p14="http://schemas.microsoft.com/office/powerpoint/2010/main" val="330605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0" name="Google Shape;120;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27" name="Google Shape;127;p6: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PH"/>
              <a:t>9</a:t>
            </a:fld>
            <a:endParaRPr/>
          </a:p>
        </p:txBody>
      </p:sp>
    </p:spTree>
    <p:extLst>
      <p:ext uri="{BB962C8B-B14F-4D97-AF65-F5344CB8AC3E}">
        <p14:creationId xmlns:p14="http://schemas.microsoft.com/office/powerpoint/2010/main" val="161385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3"/>
          <p:cNvSpPr txBox="1">
            <a:spLocks noGrp="1"/>
          </p:cNvSpPr>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853"/>
              </a:spcBef>
              <a:spcAft>
                <a:spcPts val="0"/>
              </a:spcAft>
              <a:buClr>
                <a:srgbClr val="888888"/>
              </a:buClr>
              <a:buSzPts val="4267"/>
              <a:buNone/>
              <a:defRPr>
                <a:solidFill>
                  <a:srgbClr val="888888"/>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sp>
        <p:nvSpPr>
          <p:cNvPr id="22" name="Google Shape;22;p1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5333"/>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533"/>
              </a:spcBef>
              <a:spcAft>
                <a:spcPts val="0"/>
              </a:spcAft>
              <a:buClr>
                <a:srgbClr val="888888"/>
              </a:buClr>
              <a:buSzPts val="2667"/>
              <a:buNone/>
              <a:defRPr sz="2667">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7"/>
              </a:spcBef>
              <a:spcAft>
                <a:spcPts val="0"/>
              </a:spcAft>
              <a:buClr>
                <a:srgbClr val="888888"/>
              </a:buClr>
              <a:buSzPts val="2133"/>
              <a:buNone/>
              <a:defRPr sz="2133">
                <a:solidFill>
                  <a:srgbClr val="888888"/>
                </a:solidFill>
              </a:defRPr>
            </a:lvl3pPr>
            <a:lvl4pPr marL="1828800" lvl="3" indent="-228600" algn="l">
              <a:spcBef>
                <a:spcPts val="373"/>
              </a:spcBef>
              <a:spcAft>
                <a:spcPts val="0"/>
              </a:spcAft>
              <a:buClr>
                <a:srgbClr val="888888"/>
              </a:buClr>
              <a:buSzPts val="1867"/>
              <a:buNone/>
              <a:defRPr sz="1867">
                <a:solidFill>
                  <a:srgbClr val="888888"/>
                </a:solidFill>
              </a:defRPr>
            </a:lvl4pPr>
            <a:lvl5pPr marL="2286000" lvl="4" indent="-228600" algn="l">
              <a:spcBef>
                <a:spcPts val="373"/>
              </a:spcBef>
              <a:spcAft>
                <a:spcPts val="0"/>
              </a:spcAft>
              <a:buClr>
                <a:srgbClr val="888888"/>
              </a:buClr>
              <a:buSzPts val="1867"/>
              <a:buNone/>
              <a:defRPr sz="1867">
                <a:solidFill>
                  <a:srgbClr val="888888"/>
                </a:solidFill>
              </a:defRPr>
            </a:lvl5pPr>
            <a:lvl6pPr marL="2743200" lvl="5" indent="-228600" algn="l">
              <a:spcBef>
                <a:spcPts val="373"/>
              </a:spcBef>
              <a:spcAft>
                <a:spcPts val="0"/>
              </a:spcAft>
              <a:buClr>
                <a:srgbClr val="888888"/>
              </a:buClr>
              <a:buSzPts val="1867"/>
              <a:buNone/>
              <a:defRPr sz="1867">
                <a:solidFill>
                  <a:srgbClr val="888888"/>
                </a:solidFill>
              </a:defRPr>
            </a:lvl6pPr>
            <a:lvl7pPr marL="3200400" lvl="6" indent="-228600" algn="l">
              <a:spcBef>
                <a:spcPts val="373"/>
              </a:spcBef>
              <a:spcAft>
                <a:spcPts val="0"/>
              </a:spcAft>
              <a:buClr>
                <a:srgbClr val="888888"/>
              </a:buClr>
              <a:buSzPts val="1867"/>
              <a:buNone/>
              <a:defRPr sz="1867">
                <a:solidFill>
                  <a:srgbClr val="888888"/>
                </a:solidFill>
              </a:defRPr>
            </a:lvl7pPr>
            <a:lvl8pPr marL="3657600" lvl="7" indent="-228600" algn="l">
              <a:spcBef>
                <a:spcPts val="373"/>
              </a:spcBef>
              <a:spcAft>
                <a:spcPts val="0"/>
              </a:spcAft>
              <a:buClr>
                <a:srgbClr val="888888"/>
              </a:buClr>
              <a:buSzPts val="1867"/>
              <a:buNone/>
              <a:defRPr sz="1867">
                <a:solidFill>
                  <a:srgbClr val="888888"/>
                </a:solidFill>
              </a:defRPr>
            </a:lvl8pPr>
            <a:lvl9pPr marL="4114800" lvl="8" indent="-228600" algn="l">
              <a:spcBef>
                <a:spcPts val="373"/>
              </a:spcBef>
              <a:spcAft>
                <a:spcPts val="0"/>
              </a:spcAft>
              <a:buClr>
                <a:srgbClr val="888888"/>
              </a:buClr>
              <a:buSzPts val="1867"/>
              <a:buNone/>
              <a:defRPr sz="1867">
                <a:solidFill>
                  <a:srgbClr val="888888"/>
                </a:solidFill>
              </a:defRPr>
            </a:lvl9pPr>
          </a:lstStyle>
          <a:p>
            <a:endParaRPr/>
          </a:p>
        </p:txBody>
      </p:sp>
      <p:sp>
        <p:nvSpPr>
          <p:cNvPr id="34" name="Google Shape;34;p1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0" name="Google Shape;40;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41" name="Google Shape;41;p1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5867"/>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47" name="Google Shape;47;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7954" algn="l">
              <a:spcBef>
                <a:spcPts val="533"/>
              </a:spcBef>
              <a:spcAft>
                <a:spcPts val="0"/>
              </a:spcAft>
              <a:buClr>
                <a:schemeClr val="dk1"/>
              </a:buClr>
              <a:buSzPts val="2667"/>
              <a:buChar char="–"/>
              <a:defRPr sz="2667"/>
            </a:lvl2pPr>
            <a:lvl3pPr marL="1371600" lvl="2" indent="-381000" algn="l">
              <a:spcBef>
                <a:spcPts val="480"/>
              </a:spcBef>
              <a:spcAft>
                <a:spcPts val="0"/>
              </a:spcAft>
              <a:buClr>
                <a:schemeClr val="dk1"/>
              </a:buClr>
              <a:buSzPts val="2400"/>
              <a:buChar char="•"/>
              <a:defRPr sz="2400"/>
            </a:lvl3pPr>
            <a:lvl4pPr marL="1828800" lvl="3" indent="-364045" algn="l">
              <a:spcBef>
                <a:spcPts val="427"/>
              </a:spcBef>
              <a:spcAft>
                <a:spcPts val="0"/>
              </a:spcAft>
              <a:buClr>
                <a:schemeClr val="dk1"/>
              </a:buClr>
              <a:buSzPts val="2133"/>
              <a:buChar char="–"/>
              <a:defRPr sz="2133"/>
            </a:lvl4pPr>
            <a:lvl5pPr marL="2286000" lvl="4" indent="-364045" algn="l">
              <a:spcBef>
                <a:spcPts val="427"/>
              </a:spcBef>
              <a:spcAft>
                <a:spcPts val="0"/>
              </a:spcAft>
              <a:buClr>
                <a:schemeClr val="dk1"/>
              </a:buClr>
              <a:buSzPts val="2133"/>
              <a:buChar char="»"/>
              <a:defRPr sz="2133"/>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48" name="Google Shape;48;p17"/>
          <p:cNvSpPr txBox="1">
            <a:spLocks noGrp="1"/>
          </p:cNvSpPr>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49" name="Google Shape;49;p17"/>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397954" algn="l">
              <a:spcBef>
                <a:spcPts val="533"/>
              </a:spcBef>
              <a:spcAft>
                <a:spcPts val="0"/>
              </a:spcAft>
              <a:buClr>
                <a:schemeClr val="dk1"/>
              </a:buClr>
              <a:buSzPts val="2667"/>
              <a:buChar char="–"/>
              <a:defRPr sz="2667"/>
            </a:lvl2pPr>
            <a:lvl3pPr marL="1371600" lvl="2" indent="-381000" algn="l">
              <a:spcBef>
                <a:spcPts val="480"/>
              </a:spcBef>
              <a:spcAft>
                <a:spcPts val="0"/>
              </a:spcAft>
              <a:buClr>
                <a:schemeClr val="dk1"/>
              </a:buClr>
              <a:buSzPts val="2400"/>
              <a:buChar char="•"/>
              <a:defRPr sz="2400"/>
            </a:lvl3pPr>
            <a:lvl4pPr marL="1828800" lvl="3" indent="-364045" algn="l">
              <a:spcBef>
                <a:spcPts val="427"/>
              </a:spcBef>
              <a:spcAft>
                <a:spcPts val="0"/>
              </a:spcAft>
              <a:buClr>
                <a:schemeClr val="dk1"/>
              </a:buClr>
              <a:buSzPts val="2133"/>
              <a:buChar char="–"/>
              <a:defRPr sz="2133"/>
            </a:lvl4pPr>
            <a:lvl5pPr marL="2286000" lvl="4" indent="-364045" algn="l">
              <a:spcBef>
                <a:spcPts val="427"/>
              </a:spcBef>
              <a:spcAft>
                <a:spcPts val="0"/>
              </a:spcAft>
              <a:buClr>
                <a:schemeClr val="dk1"/>
              </a:buClr>
              <a:buSzPts val="2133"/>
              <a:buChar char="»"/>
              <a:defRPr sz="2133"/>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50" name="Google Shape;50;p1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554" algn="l">
              <a:spcBef>
                <a:spcPts val="853"/>
              </a:spcBef>
              <a:spcAft>
                <a:spcPts val="0"/>
              </a:spcAft>
              <a:buClr>
                <a:schemeClr val="dk1"/>
              </a:buClr>
              <a:buSzPts val="4267"/>
              <a:buChar char="•"/>
              <a:defRPr sz="4267"/>
            </a:lvl1pPr>
            <a:lvl2pPr marL="914400" lvl="1" indent="-465645" algn="l">
              <a:spcBef>
                <a:spcPts val="747"/>
              </a:spcBef>
              <a:spcAft>
                <a:spcPts val="0"/>
              </a:spcAft>
              <a:buClr>
                <a:schemeClr val="dk1"/>
              </a:buClr>
              <a:buSzPts val="3733"/>
              <a:buChar char="–"/>
              <a:defRPr sz="3733"/>
            </a:lvl2pPr>
            <a:lvl3pPr marL="1371600" lvl="2" indent="-431800" algn="l">
              <a:spcBef>
                <a:spcPts val="640"/>
              </a:spcBef>
              <a:spcAft>
                <a:spcPts val="0"/>
              </a:spcAft>
              <a:buClr>
                <a:schemeClr val="dk1"/>
              </a:buClr>
              <a:buSzPts val="3200"/>
              <a:buChar char="•"/>
              <a:defRPr sz="3200"/>
            </a:lvl3pPr>
            <a:lvl4pPr marL="1828800" lvl="3" indent="-397954" algn="l">
              <a:spcBef>
                <a:spcPts val="533"/>
              </a:spcBef>
              <a:spcAft>
                <a:spcPts val="0"/>
              </a:spcAft>
              <a:buClr>
                <a:schemeClr val="dk1"/>
              </a:buClr>
              <a:buSzPts val="2667"/>
              <a:buChar char="–"/>
              <a:defRPr sz="2667"/>
            </a:lvl4pPr>
            <a:lvl5pPr marL="2286000" lvl="4" indent="-397954" algn="l">
              <a:spcBef>
                <a:spcPts val="533"/>
              </a:spcBef>
              <a:spcAft>
                <a:spcPts val="0"/>
              </a:spcAft>
              <a:buClr>
                <a:schemeClr val="dk1"/>
              </a:buClr>
              <a:buSzPts val="2667"/>
              <a:buChar char="»"/>
              <a:defRPr sz="2667"/>
            </a:lvl5pPr>
            <a:lvl6pPr marL="2743200" lvl="5" indent="-397954" algn="l">
              <a:spcBef>
                <a:spcPts val="533"/>
              </a:spcBef>
              <a:spcAft>
                <a:spcPts val="0"/>
              </a:spcAft>
              <a:buClr>
                <a:schemeClr val="dk1"/>
              </a:buClr>
              <a:buSzPts val="2667"/>
              <a:buChar char="•"/>
              <a:defRPr sz="2667"/>
            </a:lvl6pPr>
            <a:lvl7pPr marL="3200400" lvl="6" indent="-397954" algn="l">
              <a:spcBef>
                <a:spcPts val="533"/>
              </a:spcBef>
              <a:spcAft>
                <a:spcPts val="0"/>
              </a:spcAft>
              <a:buClr>
                <a:schemeClr val="dk1"/>
              </a:buClr>
              <a:buSzPts val="2667"/>
              <a:buChar char="•"/>
              <a:defRPr sz="2667"/>
            </a:lvl7pPr>
            <a:lvl8pPr marL="3657600" lvl="7" indent="-397954" algn="l">
              <a:spcBef>
                <a:spcPts val="533"/>
              </a:spcBef>
              <a:spcAft>
                <a:spcPts val="0"/>
              </a:spcAft>
              <a:buClr>
                <a:schemeClr val="dk1"/>
              </a:buClr>
              <a:buSzPts val="2667"/>
              <a:buChar char="•"/>
              <a:defRPr sz="2667"/>
            </a:lvl8pPr>
            <a:lvl9pPr marL="4114800" lvl="8" indent="-397954" algn="l">
              <a:spcBef>
                <a:spcPts val="533"/>
              </a:spcBef>
              <a:spcAft>
                <a:spcPts val="0"/>
              </a:spcAft>
              <a:buClr>
                <a:schemeClr val="dk1"/>
              </a:buClr>
              <a:buSzPts val="2667"/>
              <a:buChar char="•"/>
              <a:defRPr sz="2667"/>
            </a:lvl9pPr>
          </a:lstStyle>
          <a:p>
            <a:endParaRPr/>
          </a:p>
        </p:txBody>
      </p:sp>
      <p:sp>
        <p:nvSpPr>
          <p:cNvPr id="61" name="Google Shape;61;p19"/>
          <p:cNvSpPr txBox="1">
            <a:spLocks noGrp="1"/>
          </p:cNvSpPr>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2" name="Google Shape;62;p1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667"/>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2389717" y="612775"/>
            <a:ext cx="7315200" cy="4114800"/>
          </a:xfrm>
          <a:prstGeom prst="rect">
            <a:avLst/>
          </a:prstGeom>
          <a:noFill/>
          <a:ln>
            <a:noFill/>
          </a:ln>
        </p:spPr>
      </p:sp>
      <p:sp>
        <p:nvSpPr>
          <p:cNvPr id="68" name="Google Shape;68;p20"/>
          <p:cNvSpPr txBox="1">
            <a:spLocks noGrp="1"/>
          </p:cNvSpPr>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9" name="Google Shape;69;p2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5867"/>
              <a:buFont typeface="Calibri"/>
              <a:buNone/>
              <a:defRPr sz="586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554" algn="l" rtl="0">
              <a:spcBef>
                <a:spcPts val="853"/>
              </a:spcBef>
              <a:spcAft>
                <a:spcPts val="0"/>
              </a:spcAft>
              <a:buClr>
                <a:schemeClr val="dk1"/>
              </a:buClr>
              <a:buSzPts val="4267"/>
              <a:buFont typeface="Arial"/>
              <a:buChar char="•"/>
              <a:defRPr sz="4267" b="0" i="0" u="none" strike="noStrike" cap="none">
                <a:solidFill>
                  <a:schemeClr val="dk1"/>
                </a:solidFill>
                <a:latin typeface="Calibri"/>
                <a:ea typeface="Calibri"/>
                <a:cs typeface="Calibri"/>
                <a:sym typeface="Calibri"/>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Calibri"/>
                <a:ea typeface="Calibri"/>
                <a:cs typeface="Calibri"/>
                <a:sym typeface="Calibri"/>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jp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0" y="-220342"/>
            <a:ext cx="12192000" cy="6775373"/>
            <a:chOff x="0" y="-220342"/>
            <a:chExt cx="12192000" cy="6775373"/>
          </a:xfrm>
        </p:grpSpPr>
        <p:pic>
          <p:nvPicPr>
            <p:cNvPr id="90" name="Google Shape;90;p1"/>
            <p:cNvPicPr preferRelativeResize="0"/>
            <p:nvPr/>
          </p:nvPicPr>
          <p:blipFill rotWithShape="1">
            <a:blip r:embed="rId3">
              <a:alphaModFix/>
            </a:blip>
            <a:srcRect/>
            <a:stretch/>
          </p:blipFill>
          <p:spPr>
            <a:xfrm>
              <a:off x="0" y="-220342"/>
              <a:ext cx="12192000" cy="6775373"/>
            </a:xfrm>
            <a:prstGeom prst="rect">
              <a:avLst/>
            </a:prstGeom>
            <a:noFill/>
            <a:ln>
              <a:noFill/>
            </a:ln>
          </p:spPr>
        </p:pic>
        <p:pic>
          <p:nvPicPr>
            <p:cNvPr id="91" name="Google Shape;91;p1"/>
            <p:cNvPicPr preferRelativeResize="0"/>
            <p:nvPr/>
          </p:nvPicPr>
          <p:blipFill rotWithShape="1">
            <a:blip r:embed="rId4">
              <a:alphaModFix/>
            </a:blip>
            <a:srcRect/>
            <a:stretch/>
          </p:blipFill>
          <p:spPr>
            <a:xfrm>
              <a:off x="1279419" y="309297"/>
              <a:ext cx="6764287" cy="1442385"/>
            </a:xfrm>
            <a:prstGeom prst="rect">
              <a:avLst/>
            </a:prstGeom>
            <a:noFill/>
            <a:ln>
              <a:noFill/>
            </a:ln>
          </p:spPr>
        </p:pic>
      </p:grpSp>
      <p:pic>
        <p:nvPicPr>
          <p:cNvPr id="92" name="Google Shape;92;p1" descr="A logo with blue dots and yellow text&#10;&#10;Description automatically generated"/>
          <p:cNvPicPr preferRelativeResize="0"/>
          <p:nvPr/>
        </p:nvPicPr>
        <p:blipFill rotWithShape="1">
          <a:blip r:embed="rId5">
            <a:alphaModFix/>
          </a:blip>
          <a:srcRect l="16518" t="5192" r="13658" b="9411"/>
          <a:stretch/>
        </p:blipFill>
        <p:spPr>
          <a:xfrm>
            <a:off x="10370878" y="3950328"/>
            <a:ext cx="1821122" cy="2124168"/>
          </a:xfrm>
          <a:prstGeom prst="rect">
            <a:avLst/>
          </a:prstGeom>
          <a:noFill/>
          <a:ln>
            <a:noFill/>
          </a:ln>
        </p:spPr>
      </p:pic>
      <p:sp>
        <p:nvSpPr>
          <p:cNvPr id="93" name="Google Shape;93;p1"/>
          <p:cNvSpPr txBox="1"/>
          <p:nvPr/>
        </p:nvSpPr>
        <p:spPr>
          <a:xfrm>
            <a:off x="282870" y="3480020"/>
            <a:ext cx="3374729" cy="1661953"/>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US" sz="2400" dirty="0">
                <a:solidFill>
                  <a:srgbClr val="1C1952"/>
                </a:solidFill>
                <a:latin typeface="Tahoma"/>
                <a:ea typeface="Tahoma"/>
                <a:cs typeface="Tahoma"/>
                <a:sym typeface="Tahoma"/>
              </a:rPr>
              <a:t>A</a:t>
            </a:r>
            <a:r>
              <a:rPr lang="en-PH" sz="2400" dirty="0" err="1">
                <a:solidFill>
                  <a:srgbClr val="1C1952"/>
                </a:solidFill>
                <a:latin typeface="Tahoma"/>
                <a:ea typeface="Tahoma"/>
                <a:cs typeface="Tahoma"/>
                <a:sym typeface="Tahoma"/>
              </a:rPr>
              <a:t>mante</a:t>
            </a:r>
            <a:r>
              <a:rPr lang="en-PH" sz="2400" dirty="0">
                <a:solidFill>
                  <a:srgbClr val="1C1952"/>
                </a:solidFill>
                <a:latin typeface="Tahoma"/>
                <a:ea typeface="Tahoma"/>
                <a:cs typeface="Tahoma"/>
                <a:sym typeface="Tahoma"/>
              </a:rPr>
              <a:t>, </a:t>
            </a:r>
            <a:r>
              <a:rPr lang="en-PH" sz="2400" dirty="0" err="1">
                <a:solidFill>
                  <a:srgbClr val="1C1952"/>
                </a:solidFill>
                <a:latin typeface="Tahoma"/>
                <a:ea typeface="Tahoma"/>
                <a:cs typeface="Tahoma"/>
                <a:sym typeface="Tahoma"/>
              </a:rPr>
              <a:t>Grifaith</a:t>
            </a:r>
            <a:endParaRPr lang="en-PH" sz="2400" dirty="0">
              <a:solidFill>
                <a:srgbClr val="1C1952"/>
              </a:solidFill>
              <a:latin typeface="Tahoma"/>
              <a:ea typeface="Tahoma"/>
              <a:cs typeface="Tahoma"/>
              <a:sym typeface="Tahoma"/>
            </a:endParaRPr>
          </a:p>
          <a:p>
            <a:pPr marL="0" marR="0" lvl="0" indent="0" algn="l" rtl="0">
              <a:lnSpc>
                <a:spcPct val="85000"/>
              </a:lnSpc>
              <a:spcBef>
                <a:spcPts val="0"/>
              </a:spcBef>
              <a:spcAft>
                <a:spcPts val="0"/>
              </a:spcAft>
              <a:buNone/>
            </a:pPr>
            <a:r>
              <a:rPr lang="en-PH" sz="2400" b="0" i="0" u="none" strike="noStrike" cap="none" dirty="0" err="1">
                <a:solidFill>
                  <a:srgbClr val="1C1952"/>
                </a:solidFill>
                <a:latin typeface="Tahoma"/>
                <a:ea typeface="Tahoma"/>
                <a:cs typeface="Tahoma"/>
                <a:sym typeface="Tahoma"/>
              </a:rPr>
              <a:t>Camance</a:t>
            </a:r>
            <a:r>
              <a:rPr lang="en-PH" sz="2400" dirty="0">
                <a:solidFill>
                  <a:srgbClr val="1C1952"/>
                </a:solidFill>
                <a:latin typeface="Tahoma"/>
                <a:ea typeface="Tahoma"/>
                <a:cs typeface="Tahoma"/>
                <a:sym typeface="Tahoma"/>
              </a:rPr>
              <a:t>, Paul Dwight</a:t>
            </a:r>
          </a:p>
          <a:p>
            <a:pPr marL="0" marR="0" lvl="0" indent="0" algn="l" rtl="0">
              <a:lnSpc>
                <a:spcPct val="85000"/>
              </a:lnSpc>
              <a:spcBef>
                <a:spcPts val="0"/>
              </a:spcBef>
              <a:spcAft>
                <a:spcPts val="0"/>
              </a:spcAft>
              <a:buNone/>
            </a:pPr>
            <a:r>
              <a:rPr lang="en-PH" sz="2400" b="0" i="0" u="none" strike="noStrike" cap="none" dirty="0" err="1">
                <a:solidFill>
                  <a:srgbClr val="1C1952"/>
                </a:solidFill>
                <a:latin typeface="Tahoma"/>
                <a:ea typeface="Tahoma"/>
                <a:cs typeface="Tahoma"/>
                <a:sym typeface="Tahoma"/>
              </a:rPr>
              <a:t>Dacaymat,Einstien</a:t>
            </a:r>
            <a:endParaRPr lang="en-PH" sz="2400" b="0" i="0" u="none" strike="noStrike" cap="none" dirty="0">
              <a:solidFill>
                <a:srgbClr val="1C1952"/>
              </a:solidFill>
              <a:latin typeface="Tahoma"/>
              <a:ea typeface="Tahoma"/>
              <a:cs typeface="Tahoma"/>
              <a:sym typeface="Tahoma"/>
            </a:endParaRPr>
          </a:p>
          <a:p>
            <a:pPr marL="0" marR="0" lvl="0" indent="0" algn="l" rtl="0">
              <a:lnSpc>
                <a:spcPct val="85000"/>
              </a:lnSpc>
              <a:spcBef>
                <a:spcPts val="0"/>
              </a:spcBef>
              <a:spcAft>
                <a:spcPts val="0"/>
              </a:spcAft>
              <a:buNone/>
            </a:pPr>
            <a:r>
              <a:rPr lang="en-PH" sz="2400" dirty="0" err="1">
                <a:solidFill>
                  <a:srgbClr val="1C1952"/>
                </a:solidFill>
                <a:latin typeface="Tahoma"/>
                <a:ea typeface="Tahoma"/>
                <a:cs typeface="Tahoma"/>
                <a:sym typeface="Tahoma"/>
              </a:rPr>
              <a:t>Meniano</a:t>
            </a:r>
            <a:r>
              <a:rPr lang="en-PH" sz="2400" dirty="0">
                <a:solidFill>
                  <a:srgbClr val="1C1952"/>
                </a:solidFill>
                <a:latin typeface="Tahoma"/>
                <a:ea typeface="Tahoma"/>
                <a:cs typeface="Tahoma"/>
                <a:sym typeface="Tahoma"/>
              </a:rPr>
              <a:t>, Cyrus Jasper</a:t>
            </a:r>
          </a:p>
          <a:p>
            <a:pPr marL="0" marR="0" lvl="0" indent="0" algn="l" rtl="0">
              <a:lnSpc>
                <a:spcPct val="85000"/>
              </a:lnSpc>
              <a:spcBef>
                <a:spcPts val="0"/>
              </a:spcBef>
              <a:spcAft>
                <a:spcPts val="0"/>
              </a:spcAft>
              <a:buNone/>
            </a:pPr>
            <a:r>
              <a:rPr lang="en-PH" sz="2400" b="0" i="0" u="none" strike="noStrike" cap="none" dirty="0">
                <a:solidFill>
                  <a:srgbClr val="1C1952"/>
                </a:solidFill>
                <a:latin typeface="Tahoma"/>
                <a:ea typeface="Tahoma"/>
                <a:cs typeface="Tahoma"/>
                <a:sym typeface="Tahoma"/>
              </a:rPr>
              <a:t>Salvo, Feb Josh</a:t>
            </a:r>
            <a:endParaRPr sz="2400" b="0" i="0" u="none" strike="noStrike" cap="none" dirty="0">
              <a:solidFill>
                <a:srgbClr val="1C1952"/>
              </a:solidFill>
              <a:latin typeface="Tahoma"/>
              <a:ea typeface="Tahoma"/>
              <a:cs typeface="Tahoma"/>
              <a:sym typeface="Tahoma"/>
            </a:endParaRPr>
          </a:p>
        </p:txBody>
      </p:sp>
      <p:sp>
        <p:nvSpPr>
          <p:cNvPr id="94" name="Google Shape;94;p1"/>
          <p:cNvSpPr txBox="1"/>
          <p:nvPr/>
        </p:nvSpPr>
        <p:spPr>
          <a:xfrm>
            <a:off x="0" y="6242447"/>
            <a:ext cx="8777400" cy="6156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2400" b="0" i="0" u="none" strike="noStrike" cap="none" dirty="0">
                <a:solidFill>
                  <a:srgbClr val="1C1952"/>
                </a:solidFill>
                <a:latin typeface="Tahoma"/>
                <a:ea typeface="Tahoma"/>
                <a:cs typeface="Tahoma"/>
                <a:sym typeface="Tahoma"/>
              </a:rPr>
              <a:t>Group of </a:t>
            </a:r>
            <a:r>
              <a:rPr lang="en-PH" sz="2400" b="0" i="0" u="none" strike="noStrike" cap="none" dirty="0" err="1">
                <a:solidFill>
                  <a:srgbClr val="1C1952"/>
                </a:solidFill>
                <a:latin typeface="Tahoma"/>
                <a:ea typeface="Tahoma"/>
                <a:cs typeface="Tahoma"/>
                <a:sym typeface="Tahoma"/>
              </a:rPr>
              <a:t>Dacaymat</a:t>
            </a:r>
            <a:endParaRPr lang="en-PH" sz="2400" b="0" i="0" u="none" strike="noStrike" cap="none" dirty="0">
              <a:solidFill>
                <a:srgbClr val="1C1952"/>
              </a:solidFill>
              <a:latin typeface="Tahoma"/>
              <a:ea typeface="Tahoma"/>
              <a:cs typeface="Tahoma"/>
              <a:sym typeface="Tahoma"/>
            </a:endParaRPr>
          </a:p>
          <a:p>
            <a:pPr marL="0" marR="0" lvl="0" indent="0" algn="l" rtl="0">
              <a:lnSpc>
                <a:spcPct val="85000"/>
              </a:lnSpc>
              <a:spcBef>
                <a:spcPts val="0"/>
              </a:spcBef>
              <a:spcAft>
                <a:spcPts val="0"/>
              </a:spcAft>
              <a:buNone/>
            </a:pPr>
            <a:r>
              <a:rPr lang="en-PH" sz="1600" b="0" i="0" u="none" strike="noStrike" cap="none" dirty="0" err="1">
                <a:solidFill>
                  <a:srgbClr val="1C1952"/>
                </a:solidFill>
                <a:latin typeface="Tahoma"/>
                <a:ea typeface="Tahoma"/>
                <a:cs typeface="Tahoma"/>
                <a:sym typeface="Tahoma"/>
              </a:rPr>
              <a:t>Presentor</a:t>
            </a:r>
            <a:endParaRPr lang="en-PH" sz="1600" b="0" i="0" u="none" strike="noStrike" cap="none" dirty="0">
              <a:solidFill>
                <a:srgbClr val="1C1952"/>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p:cNvSpPr txBox="1"/>
          <p:nvPr/>
        </p:nvSpPr>
        <p:spPr>
          <a:xfrm>
            <a:off x="648384" y="4786154"/>
            <a:ext cx="10895232" cy="138495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rgbClr val="1C1952"/>
              </a:buClr>
              <a:buSzPts val="2400"/>
            </a:pPr>
            <a:r>
              <a:rPr lang="en-US" dirty="0"/>
              <a:t>Users are directed to a personalized dashboard displaying their name and a table of pinned events with details like event name, time, date, location, and options for managing events, including deletion. A settings icon provides access to user configurations, such as editing the profile, account settings, notifications, and logout options. The application’s clean and intuitive design simplifies discovering, organizing, and participating in events tailored to user preferences.</a:t>
            </a:r>
            <a:endParaRPr lang="en-US" sz="1600" dirty="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4" name="Picture 13">
            <a:extLst>
              <a:ext uri="{FF2B5EF4-FFF2-40B4-BE49-F238E27FC236}">
                <a16:creationId xmlns:a16="http://schemas.microsoft.com/office/drawing/2014/main" id="{15DE81C4-B9DF-43BF-B3D3-057A6DEA6F0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22702" y="1685069"/>
            <a:ext cx="2955941" cy="28613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6E9D794E-BCFF-44E2-9684-5B8851ED6650}"/>
              </a:ext>
            </a:extLst>
          </p:cNvPr>
          <p:cNvPicPr/>
          <p:nvPr/>
        </p:nvPicPr>
        <p:blipFill>
          <a:blip r:embed="rId5">
            <a:extLst>
              <a:ext uri="{28A0092B-C50C-407E-A947-70E740481C1C}">
                <a14:useLocalDpi xmlns:a14="http://schemas.microsoft.com/office/drawing/2010/main" val="0"/>
              </a:ext>
            </a:extLst>
          </a:blip>
          <a:stretch>
            <a:fillRect/>
          </a:stretch>
        </p:blipFill>
        <p:spPr>
          <a:xfrm>
            <a:off x="3976727" y="1698387"/>
            <a:ext cx="2955941" cy="28613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descr="A screenshot of a computer screen&#10;&#10;Description automatically generated">
            <a:extLst>
              <a:ext uri="{FF2B5EF4-FFF2-40B4-BE49-F238E27FC236}">
                <a16:creationId xmlns:a16="http://schemas.microsoft.com/office/drawing/2014/main" id="{37FA3BBE-43E2-4ECC-B095-929B26D9B11E}"/>
              </a:ext>
            </a:extLst>
          </p:cNvPr>
          <p:cNvPicPr/>
          <p:nvPr/>
        </p:nvPicPr>
        <p:blipFill>
          <a:blip r:embed="rId6">
            <a:extLst>
              <a:ext uri="{28A0092B-C50C-407E-A947-70E740481C1C}">
                <a14:useLocalDpi xmlns:a14="http://schemas.microsoft.com/office/drawing/2010/main" val="0"/>
              </a:ext>
            </a:extLst>
          </a:blip>
          <a:stretch>
            <a:fillRect/>
          </a:stretch>
        </p:blipFill>
        <p:spPr>
          <a:xfrm>
            <a:off x="7066903" y="1685069"/>
            <a:ext cx="1376804" cy="1421569"/>
          </a:xfrm>
          <a:prstGeom prst="rect">
            <a:avLst/>
          </a:prstGeom>
        </p:spPr>
      </p:pic>
      <p:pic>
        <p:nvPicPr>
          <p:cNvPr id="17" name="Picture 16">
            <a:extLst>
              <a:ext uri="{FF2B5EF4-FFF2-40B4-BE49-F238E27FC236}">
                <a16:creationId xmlns:a16="http://schemas.microsoft.com/office/drawing/2014/main" id="{CFAB5935-09A1-4D59-855F-9359C804EE12}"/>
              </a:ext>
            </a:extLst>
          </p:cNvPr>
          <p:cNvPicPr/>
          <p:nvPr/>
        </p:nvPicPr>
        <p:blipFill>
          <a:blip r:embed="rId7">
            <a:extLst>
              <a:ext uri="{28A0092B-C50C-407E-A947-70E740481C1C}">
                <a14:useLocalDpi xmlns:a14="http://schemas.microsoft.com/office/drawing/2010/main" val="0"/>
              </a:ext>
            </a:extLst>
          </a:blip>
          <a:stretch>
            <a:fillRect/>
          </a:stretch>
        </p:blipFill>
        <p:spPr>
          <a:xfrm>
            <a:off x="8577943" y="1711650"/>
            <a:ext cx="2891355" cy="13949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5C4EC7D8-62A0-4DAA-97FC-15E646ED3825}"/>
              </a:ext>
            </a:extLst>
          </p:cNvPr>
          <p:cNvPicPr/>
          <p:nvPr/>
        </p:nvPicPr>
        <p:blipFill>
          <a:blip r:embed="rId8">
            <a:extLst>
              <a:ext uri="{28A0092B-C50C-407E-A947-70E740481C1C}">
                <a14:useLocalDpi xmlns:a14="http://schemas.microsoft.com/office/drawing/2010/main" val="0"/>
              </a:ext>
            </a:extLst>
          </a:blip>
          <a:stretch>
            <a:fillRect/>
          </a:stretch>
        </p:blipFill>
        <p:spPr>
          <a:xfrm>
            <a:off x="7087470" y="3240629"/>
            <a:ext cx="4447140" cy="1384954"/>
          </a:xfrm>
          <a:prstGeom prst="rect">
            <a:avLst/>
          </a:prstGeom>
        </p:spPr>
      </p:pic>
    </p:spTree>
    <p:extLst>
      <p:ext uri="{BB962C8B-B14F-4D97-AF65-F5344CB8AC3E}">
        <p14:creationId xmlns:p14="http://schemas.microsoft.com/office/powerpoint/2010/main" val="13379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446567" y="95693"/>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pic>
        <p:nvPicPr>
          <p:cNvPr id="10" name="Picture 9">
            <a:extLst>
              <a:ext uri="{FF2B5EF4-FFF2-40B4-BE49-F238E27FC236}">
                <a16:creationId xmlns:a16="http://schemas.microsoft.com/office/drawing/2014/main" id="{A120BCD7-1FC2-4B4C-AF1C-E397214DAC5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58261" y="1350335"/>
            <a:ext cx="4720213" cy="29239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2E180F73-EA3B-4D24-84D3-2B0DBB959ACD}"/>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178160" y="1350335"/>
            <a:ext cx="4720212" cy="29239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652409A8-F8F8-49C7-8515-9A941D3D362C}"/>
              </a:ext>
            </a:extLst>
          </p:cNvPr>
          <p:cNvSpPr txBox="1"/>
          <p:nvPr/>
        </p:nvSpPr>
        <p:spPr>
          <a:xfrm>
            <a:off x="6079930" y="4559606"/>
            <a:ext cx="4916672" cy="1463799"/>
          </a:xfrm>
          <a:prstGeom prst="rect">
            <a:avLst/>
          </a:prstGeom>
          <a:noFill/>
        </p:spPr>
        <p:txBody>
          <a:bodyPr wrap="square">
            <a:spAutoFit/>
          </a:bodyPr>
          <a:lstStyle/>
          <a:p>
            <a:pPr marL="0" marR="0" algn="just">
              <a:lnSpc>
                <a:spcPct val="107000"/>
              </a:lnSpc>
              <a:spcBef>
                <a:spcPts val="0"/>
              </a:spcBef>
              <a:spcAft>
                <a:spcPts val="800"/>
              </a:spcAft>
            </a:pPr>
            <a:r>
              <a:rPr lang="en-US" dirty="0"/>
              <a:t>The admin side of MIO features a secure system for managing usernames and encrypted passwords, ensuring user data privacy. It uses a protected database with controlled access and logs all account changes, allowing administrators to reset passwords and update usernames efficiently while maintaining audit trails.</a:t>
            </a:r>
            <a:endParaRPr lang="en-US" dirty="0">
              <a:solidFill>
                <a:srgbClr val="000000"/>
              </a:solidFill>
              <a:effectLst/>
              <a:latin typeface="Calibri" panose="020F0502020204030204" pitchFamily="34" charset="0"/>
              <a:ea typeface="Calibri" panose="020F0502020204030204" pitchFamily="34" charset="0"/>
            </a:endParaRPr>
          </a:p>
        </p:txBody>
      </p:sp>
      <p:sp>
        <p:nvSpPr>
          <p:cNvPr id="20" name="TextBox 19">
            <a:extLst>
              <a:ext uri="{FF2B5EF4-FFF2-40B4-BE49-F238E27FC236}">
                <a16:creationId xmlns:a16="http://schemas.microsoft.com/office/drawing/2014/main" id="{423D864E-FE60-45F6-9B06-B08FE1A7642C}"/>
              </a:ext>
            </a:extLst>
          </p:cNvPr>
          <p:cNvSpPr txBox="1"/>
          <p:nvPr/>
        </p:nvSpPr>
        <p:spPr>
          <a:xfrm>
            <a:off x="982061" y="4559606"/>
            <a:ext cx="4916672" cy="1600438"/>
          </a:xfrm>
          <a:prstGeom prst="rect">
            <a:avLst/>
          </a:prstGeom>
          <a:noFill/>
        </p:spPr>
        <p:txBody>
          <a:bodyPr wrap="square">
            <a:spAutoFit/>
          </a:bodyPr>
          <a:lstStyle/>
          <a:p>
            <a:pPr algn="just"/>
            <a:r>
              <a:rPr lang="en-US" dirty="0"/>
              <a:t>The admin dashboard for MIO is a comprehensive and user-friendly interface designed to efficiently manage events and municipalities. It offers robust event management capabilities, enabling administrators to effortlessly create, edit, and delete events while providing detailed information such as dates, locations, descriptions, and categories to ensure accuracy and consistency.</a:t>
            </a:r>
          </a:p>
        </p:txBody>
      </p:sp>
    </p:spTree>
    <p:extLst>
      <p:ext uri="{BB962C8B-B14F-4D97-AF65-F5344CB8AC3E}">
        <p14:creationId xmlns:p14="http://schemas.microsoft.com/office/powerpoint/2010/main" val="63689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6" name="Google Shape;146;p8"/>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CONCLUSION</a:t>
            </a:r>
            <a:endParaRPr/>
          </a:p>
        </p:txBody>
      </p:sp>
      <p:sp>
        <p:nvSpPr>
          <p:cNvPr id="147" name="Google Shape;147;p8"/>
          <p:cNvSpPr txBox="1"/>
          <p:nvPr/>
        </p:nvSpPr>
        <p:spPr>
          <a:xfrm>
            <a:off x="1458784" y="1443861"/>
            <a:ext cx="9274431" cy="397027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rgbClr val="1C1952"/>
              </a:buClr>
              <a:buSzPts val="2400"/>
            </a:pPr>
            <a:r>
              <a:rPr lang="en-US" sz="2100" dirty="0">
                <a:solidFill>
                  <a:srgbClr val="002060"/>
                </a:solidFill>
                <a:latin typeface="Tahoma" panose="020B0604030504040204" pitchFamily="34" charset="0"/>
                <a:ea typeface="Tahoma" panose="020B0604030504040204" pitchFamily="34" charset="0"/>
                <a:cs typeface="Tahoma" panose="020B0604030504040204" pitchFamily="34" charset="0"/>
              </a:rPr>
              <a:t>MIO is a platform dedicated to celebrating and sharing the cultural heritage of Misamis Oriental. It serves as a vital resource for both residents and visitors, offering easy access to a wide range of events, including cultural festivals, community gatherings, and local activities. With its user-friendly interface and robust features, MIO allows users to navigate and engage with events effortlessly. The platform helps locals stay connected with their community and provides visitors with the tools to explore and immerse themselves in the vibrant life of Misamis Oriental.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4" name="Google Shape;154;p9"/>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RECOMMENDATION</a:t>
            </a:r>
            <a:endParaRPr sz="3200" b="0" i="0" u="none" strike="noStrike" cap="none">
              <a:solidFill>
                <a:schemeClr val="lt1"/>
              </a:solidFill>
              <a:latin typeface="Impact"/>
              <a:ea typeface="Impact"/>
              <a:cs typeface="Impact"/>
              <a:sym typeface="Impact"/>
            </a:endParaRPr>
          </a:p>
        </p:txBody>
      </p:sp>
      <p:sp>
        <p:nvSpPr>
          <p:cNvPr id="2" name="Google Shape;116;p4">
            <a:extLst>
              <a:ext uri="{FF2B5EF4-FFF2-40B4-BE49-F238E27FC236}">
                <a16:creationId xmlns:a16="http://schemas.microsoft.com/office/drawing/2014/main" id="{85A24111-EC8D-4D5C-EF7F-8407648838B6}"/>
              </a:ext>
            </a:extLst>
          </p:cNvPr>
          <p:cNvSpPr txBox="1"/>
          <p:nvPr/>
        </p:nvSpPr>
        <p:spPr>
          <a:xfrm>
            <a:off x="1309951" y="1686235"/>
            <a:ext cx="9572097" cy="3485529"/>
          </a:xfrm>
          <a:prstGeom prst="rect">
            <a:avLst/>
          </a:prstGeom>
          <a:noFill/>
          <a:ln>
            <a:noFill/>
          </a:ln>
        </p:spPr>
        <p:txBody>
          <a:bodyPr spcFirstLastPara="1" wrap="square" lIns="91425" tIns="45700" rIns="91425" bIns="45700" anchor="t" anchorCtr="0">
            <a:spAutoFit/>
          </a:bodyPr>
          <a:lstStyle/>
          <a:p>
            <a:pPr marL="90488" marR="0" lvl="0" algn="just" rtl="0">
              <a:lnSpc>
                <a:spcPct val="150000"/>
              </a:lnSpc>
              <a:spcBef>
                <a:spcPts val="0"/>
              </a:spcBef>
              <a:spcAft>
                <a:spcPts val="0"/>
              </a:spcAft>
              <a:buClr>
                <a:srgbClr val="1C1952"/>
              </a:buClr>
              <a:buSzPts val="2400"/>
            </a:pPr>
            <a:r>
              <a:rPr lang="en-US" sz="2100" dirty="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T</a:t>
            </a:r>
            <a:r>
              <a:rPr lang="en-US" sz="2100" b="0" i="0" dirty="0">
                <a:solidFill>
                  <a:schemeClr val="bg2">
                    <a:lumMod val="75000"/>
                  </a:schemeClr>
                </a:solidFill>
                <a:effectLst/>
                <a:latin typeface="Tahoma" panose="020B0604030504040204" pitchFamily="34" charset="0"/>
                <a:ea typeface="Tahoma" panose="020B0604030504040204" pitchFamily="34" charset="0"/>
                <a:cs typeface="Tahoma" panose="020B0604030504040204" pitchFamily="34" charset="0"/>
              </a:rPr>
              <a:t>o enhance the functionality and accessibility of the municipal events application, it is recommended to develop a robust server infrastructure capable of supporting multiple users concurrently, ensuring seamless and efficient coordination across various departments. Expanding the scope of the application to encompass a broader range of services and activities will provide a comprehensive solution that effectively addresses the diverse needs of the community. </a:t>
            </a:r>
            <a:endParaRPr lang="en-PH" sz="2100" dirty="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a:extLst>
            <a:ext uri="{FF2B5EF4-FFF2-40B4-BE49-F238E27FC236}">
              <a16:creationId xmlns:a16="http://schemas.microsoft.com/office/drawing/2014/main" id="{90A43DF1-67D7-DEA1-5E44-56014E621C1F}"/>
            </a:ext>
          </a:extLst>
        </p:cNvPr>
        <p:cNvGrpSpPr/>
        <p:nvPr/>
      </p:nvGrpSpPr>
      <p:grpSpPr>
        <a:xfrm>
          <a:off x="0" y="0"/>
          <a:ext cx="0" cy="0"/>
          <a:chOff x="0" y="0"/>
          <a:chExt cx="0" cy="0"/>
        </a:xfrm>
      </p:grpSpPr>
      <p:pic>
        <p:nvPicPr>
          <p:cNvPr id="153" name="Google Shape;153;p9">
            <a:extLst>
              <a:ext uri="{FF2B5EF4-FFF2-40B4-BE49-F238E27FC236}">
                <a16:creationId xmlns:a16="http://schemas.microsoft.com/office/drawing/2014/main" id="{FFB3732C-86B3-2397-8D1A-8FF4FE5B1622}"/>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4" name="Google Shape;154;p9">
            <a:extLst>
              <a:ext uri="{FF2B5EF4-FFF2-40B4-BE49-F238E27FC236}">
                <a16:creationId xmlns:a16="http://schemas.microsoft.com/office/drawing/2014/main" id="{52EC6289-AE3C-67C7-7DA9-6F7D13E976DA}"/>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RECOMMENDATION</a:t>
            </a:r>
            <a:endParaRPr sz="3200" b="0" i="0" u="none" strike="noStrike" cap="none">
              <a:solidFill>
                <a:schemeClr val="lt1"/>
              </a:solidFill>
              <a:latin typeface="Impact"/>
              <a:ea typeface="Impact"/>
              <a:cs typeface="Impact"/>
              <a:sym typeface="Impact"/>
            </a:endParaRPr>
          </a:p>
        </p:txBody>
      </p:sp>
      <p:sp>
        <p:nvSpPr>
          <p:cNvPr id="2" name="Google Shape;116;p4">
            <a:extLst>
              <a:ext uri="{FF2B5EF4-FFF2-40B4-BE49-F238E27FC236}">
                <a16:creationId xmlns:a16="http://schemas.microsoft.com/office/drawing/2014/main" id="{F909ADAF-8B6E-3603-48D3-0A1ED8E6B555}"/>
              </a:ext>
            </a:extLst>
          </p:cNvPr>
          <p:cNvSpPr txBox="1"/>
          <p:nvPr/>
        </p:nvSpPr>
        <p:spPr>
          <a:xfrm>
            <a:off x="1297391" y="1928609"/>
            <a:ext cx="9597218" cy="3000781"/>
          </a:xfrm>
          <a:prstGeom prst="rect">
            <a:avLst/>
          </a:prstGeom>
          <a:noFill/>
          <a:ln>
            <a:noFill/>
          </a:ln>
        </p:spPr>
        <p:txBody>
          <a:bodyPr spcFirstLastPara="1" wrap="square" lIns="91425" tIns="45700" rIns="91425" bIns="45700" anchor="t" anchorCtr="0">
            <a:spAutoFit/>
          </a:bodyPr>
          <a:lstStyle/>
          <a:p>
            <a:pPr marL="90488" marR="0" lvl="0" algn="just" rtl="0">
              <a:lnSpc>
                <a:spcPct val="150000"/>
              </a:lnSpc>
              <a:spcBef>
                <a:spcPts val="0"/>
              </a:spcBef>
              <a:spcAft>
                <a:spcPts val="0"/>
              </a:spcAft>
              <a:buClr>
                <a:srgbClr val="1C1952"/>
              </a:buClr>
              <a:buSzPts val="2400"/>
            </a:pPr>
            <a:r>
              <a:rPr lang="en-US" sz="2100" b="0" i="0" dirty="0">
                <a:solidFill>
                  <a:schemeClr val="bg2">
                    <a:lumMod val="75000"/>
                  </a:schemeClr>
                </a:solidFill>
                <a:effectLst/>
                <a:latin typeface="Tahoma" panose="020B0604030504040204" pitchFamily="34" charset="0"/>
                <a:ea typeface="Tahoma" panose="020B0604030504040204" pitchFamily="34" charset="0"/>
                <a:cs typeface="Tahoma" panose="020B0604030504040204" pitchFamily="34" charset="0"/>
              </a:rPr>
              <a:t>Additionally, the introduction of a mobile version will increase accessibility, allowing users to engage with the application conveniently and in real-time, regardless of their location. The integration of a calendar feature will further optimize event planning and management, enabling users to track, schedule, and receive timely updates on municipal events. These enhancements will significantly improve the application's utility and overall user experience.</a:t>
            </a:r>
            <a:endParaRPr lang="en-PH" sz="2100" dirty="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15384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0" descr="A logo with blue dots and yellow text&#10;&#10;Description automatically generated"/>
          <p:cNvPicPr preferRelativeResize="0"/>
          <p:nvPr/>
        </p:nvPicPr>
        <p:blipFill rotWithShape="1">
          <a:blip r:embed="rId3">
            <a:alphaModFix/>
          </a:blip>
          <a:srcRect l="16518" t="5192" r="13658" b="20844"/>
          <a:stretch/>
        </p:blipFill>
        <p:spPr>
          <a:xfrm>
            <a:off x="4358698" y="1458588"/>
            <a:ext cx="3207962" cy="35706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1" name="Google Shape;101;p2"/>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INTRODUCTION</a:t>
            </a:r>
            <a:endParaRPr sz="3200" b="0" i="0" u="none" strike="noStrike" cap="none">
              <a:solidFill>
                <a:schemeClr val="lt1"/>
              </a:solidFill>
              <a:latin typeface="Impact"/>
              <a:ea typeface="Impact"/>
              <a:cs typeface="Impact"/>
              <a:sym typeface="Impact"/>
            </a:endParaRPr>
          </a:p>
        </p:txBody>
      </p:sp>
      <p:sp>
        <p:nvSpPr>
          <p:cNvPr id="2" name="Google Shape;116;p4">
            <a:extLst>
              <a:ext uri="{FF2B5EF4-FFF2-40B4-BE49-F238E27FC236}">
                <a16:creationId xmlns:a16="http://schemas.microsoft.com/office/drawing/2014/main" id="{FA648EA1-53A6-64E5-2B68-1F04E9EFED39}"/>
              </a:ext>
            </a:extLst>
          </p:cNvPr>
          <p:cNvSpPr txBox="1"/>
          <p:nvPr/>
        </p:nvSpPr>
        <p:spPr>
          <a:xfrm>
            <a:off x="710121" y="1589139"/>
            <a:ext cx="10257672" cy="4455025"/>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rgbClr val="1C1952"/>
              </a:buClr>
              <a:buSzPts val="2400"/>
            </a:pPr>
            <a:r>
              <a:rPr lang="en-US" sz="2100" b="0" i="0" u="none" strike="noStrike" cap="none" dirty="0">
                <a:solidFill>
                  <a:srgbClr val="002060"/>
                </a:solidFill>
                <a:latin typeface="Tahoma"/>
                <a:ea typeface="Tahoma"/>
                <a:cs typeface="Tahoma"/>
                <a:sym typeface="Tahoma"/>
              </a:rPr>
              <a:t>Welcome to MIO, the all-in-one app that brings together events from the municipalities of Misamis Oriental. Whether you're a local or a visitor, MIO makes it easy to discover, explore, and enjoy a wide variety of events happening throughout the province. Our team has worked hard to create an app that’s both functional and user-friendly, ensuring a smooth experience every time you use it. With MIO, you can stay up to date on everything from cultural festivals and community events to concerts and sports activities, all through an intuitive design and seamless integrations. MIO isn’t just an event directory it’s a reflection of the lively and welcoming spirit of Misamis Oriental.</a:t>
            </a:r>
            <a:endParaRPr lang="en-US" sz="2100"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8" name="Google Shape;108;p3"/>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Objectives</a:t>
            </a:r>
            <a:endParaRPr sz="3200" b="0" i="0" u="none" strike="noStrike" cap="none">
              <a:solidFill>
                <a:schemeClr val="lt1"/>
              </a:solidFill>
              <a:latin typeface="Impact"/>
              <a:ea typeface="Impact"/>
              <a:cs typeface="Impact"/>
              <a:sym typeface="Impact"/>
            </a:endParaRPr>
          </a:p>
        </p:txBody>
      </p:sp>
      <p:sp>
        <p:nvSpPr>
          <p:cNvPr id="9" name="Google Shape;116;p4">
            <a:extLst>
              <a:ext uri="{FF2B5EF4-FFF2-40B4-BE49-F238E27FC236}">
                <a16:creationId xmlns:a16="http://schemas.microsoft.com/office/drawing/2014/main" id="{8DD6F415-0D4B-615B-3A47-EBF759B98B91}"/>
              </a:ext>
            </a:extLst>
          </p:cNvPr>
          <p:cNvSpPr txBox="1"/>
          <p:nvPr/>
        </p:nvSpPr>
        <p:spPr>
          <a:xfrm>
            <a:off x="1192800" y="1488996"/>
            <a:ext cx="9806400" cy="2862282"/>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Clr>
                <a:srgbClr val="1C1952"/>
              </a:buClr>
              <a:buSzPts val="2400"/>
              <a:buFont typeface="Arial"/>
              <a:buChar char="•"/>
            </a:pPr>
            <a:r>
              <a:rPr lang="en-PH" sz="2400" dirty="0">
                <a:solidFill>
                  <a:srgbClr val="002060"/>
                </a:solidFill>
                <a:latin typeface="Tahoma" panose="020B0604030504040204" pitchFamily="34" charset="0"/>
                <a:ea typeface="Tahoma" panose="020B0604030504040204" pitchFamily="34" charset="0"/>
                <a:cs typeface="Tahoma" panose="020B0604030504040204" pitchFamily="34" charset="0"/>
              </a:rPr>
              <a:t>Centralize Event Information</a:t>
            </a:r>
          </a:p>
          <a:p>
            <a:pPr marL="285750" indent="-285750" algn="just">
              <a:lnSpc>
                <a:spcPct val="150000"/>
              </a:lnSpc>
              <a:buClr>
                <a:srgbClr val="1C1952"/>
              </a:buClr>
              <a:buSzPts val="2400"/>
              <a:buFont typeface="Arial"/>
              <a:buChar char="•"/>
            </a:pPr>
            <a:r>
              <a:rPr lang="en-PH" sz="2400" dirty="0">
                <a:solidFill>
                  <a:srgbClr val="002060"/>
                </a:solidFill>
                <a:latin typeface="Tahoma" panose="020B0604030504040204" pitchFamily="34" charset="0"/>
                <a:ea typeface="Tahoma" panose="020B0604030504040204" pitchFamily="34" charset="0"/>
                <a:cs typeface="Tahoma" panose="020B0604030504040204" pitchFamily="34" charset="0"/>
              </a:rPr>
              <a:t>Promote Community Engagement</a:t>
            </a:r>
          </a:p>
          <a:p>
            <a:pPr marL="285750" indent="-285750" algn="just">
              <a:lnSpc>
                <a:spcPct val="150000"/>
              </a:lnSpc>
              <a:buClr>
                <a:srgbClr val="1C1952"/>
              </a:buClr>
              <a:buSzPts val="2400"/>
              <a:buFont typeface="Arial"/>
              <a:buChar char="•"/>
            </a:pPr>
            <a:r>
              <a:rPr lang="en-PH" sz="2400" dirty="0">
                <a:solidFill>
                  <a:srgbClr val="002060"/>
                </a:solidFill>
                <a:latin typeface="Tahoma" panose="020B0604030504040204" pitchFamily="34" charset="0"/>
                <a:ea typeface="Tahoma" panose="020B0604030504040204" pitchFamily="34" charset="0"/>
                <a:cs typeface="Tahoma" panose="020B0604030504040204" pitchFamily="34" charset="0"/>
              </a:rPr>
              <a:t>Provide Real-Time Updates</a:t>
            </a:r>
          </a:p>
          <a:p>
            <a:pPr marL="285750" indent="-285750" algn="just">
              <a:lnSpc>
                <a:spcPct val="150000"/>
              </a:lnSpc>
              <a:buClr>
                <a:srgbClr val="1C1952"/>
              </a:buClr>
              <a:buSzPts val="2400"/>
              <a:buFont typeface="Arial"/>
              <a:buChar char="•"/>
            </a:pPr>
            <a:r>
              <a:rPr lang="en-US" sz="2400" dirty="0">
                <a:solidFill>
                  <a:srgbClr val="002060"/>
                </a:solidFill>
                <a:latin typeface="Tahoma" panose="020B0604030504040204" pitchFamily="34" charset="0"/>
                <a:ea typeface="Tahoma" panose="020B0604030504040204" pitchFamily="34" charset="0"/>
                <a:cs typeface="Tahoma" panose="020B0604030504040204" pitchFamily="34" charset="0"/>
              </a:rPr>
              <a:t>Support Cultural Tapestry of Misamis Oriental</a:t>
            </a:r>
          </a:p>
          <a:p>
            <a:pPr marL="285750" marR="0" lvl="0" indent="-285750" algn="just" rtl="0">
              <a:lnSpc>
                <a:spcPct val="150000"/>
              </a:lnSpc>
              <a:spcBef>
                <a:spcPts val="0"/>
              </a:spcBef>
              <a:spcAft>
                <a:spcPts val="0"/>
              </a:spcAft>
              <a:buClr>
                <a:srgbClr val="1C1952"/>
              </a:buClr>
              <a:buSzPts val="2400"/>
              <a:buFont typeface="Arial"/>
              <a:buChar char="•"/>
            </a:pPr>
            <a:r>
              <a:rPr lang="en-PH" sz="2400" dirty="0">
                <a:solidFill>
                  <a:srgbClr val="002060"/>
                </a:solidFill>
                <a:latin typeface="Tahoma" panose="020B0604030504040204" pitchFamily="34" charset="0"/>
                <a:ea typeface="Tahoma" panose="020B0604030504040204" pitchFamily="34" charset="0"/>
                <a:cs typeface="Tahoma" panose="020B0604030504040204" pitchFamily="34" charset="0"/>
              </a:rPr>
              <a:t>Encourage Regional Tourism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5" name="Google Shape;115;p4"/>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116" name="Google Shape;116;p4"/>
          <p:cNvSpPr txBox="1"/>
          <p:nvPr/>
        </p:nvSpPr>
        <p:spPr>
          <a:xfrm>
            <a:off x="435848" y="1201487"/>
            <a:ext cx="11320303" cy="4455025"/>
          </a:xfrm>
          <a:prstGeom prst="rect">
            <a:avLst/>
          </a:prstGeom>
          <a:noFill/>
          <a:ln>
            <a:noFill/>
          </a:ln>
        </p:spPr>
        <p:txBody>
          <a:bodyPr spcFirstLastPara="1" wrap="square" lIns="91425" tIns="45700" rIns="91425" bIns="45700" anchor="t" anchorCtr="0">
            <a:spAutoFit/>
          </a:bodyPr>
          <a:lstStyle/>
          <a:p>
            <a:pPr marR="0" lvl="0" rtl="0">
              <a:lnSpc>
                <a:spcPct val="150000"/>
              </a:lnSpc>
              <a:spcBef>
                <a:spcPts val="0"/>
              </a:spcBef>
              <a:spcAft>
                <a:spcPts val="0"/>
              </a:spcAft>
              <a:buClr>
                <a:srgbClr val="1C1952"/>
              </a:buClr>
              <a:buSzPts val="2400"/>
            </a:pPr>
            <a:r>
              <a:rPr lang="en-US" sz="2100" b="0" i="0" u="none" strike="noStrike" cap="none" dirty="0">
                <a:solidFill>
                  <a:srgbClr val="1C1952"/>
                </a:solidFill>
                <a:latin typeface="Tahoma"/>
                <a:ea typeface="Tahoma"/>
                <a:cs typeface="Tahoma"/>
                <a:sym typeface="Tahoma"/>
              </a:rPr>
              <a:t>SCOPE:</a:t>
            </a:r>
          </a:p>
          <a:p>
            <a:pPr marL="712788" marR="0" lvl="0" indent="-169863" rtl="0">
              <a:lnSpc>
                <a:spcPct val="150000"/>
              </a:lnSpc>
              <a:spcBef>
                <a:spcPts val="0"/>
              </a:spcBef>
              <a:spcAft>
                <a:spcPts val="0"/>
              </a:spcAft>
              <a:buClr>
                <a:srgbClr val="1C1952"/>
              </a:buClr>
              <a:buSzPts val="2400"/>
              <a:buFont typeface="Arial"/>
              <a:buChar char="•"/>
            </a:pPr>
            <a:r>
              <a:rPr lang="en-US" sz="2100" b="1" i="0" u="none" strike="noStrike" cap="none" dirty="0">
                <a:solidFill>
                  <a:srgbClr val="1C1952"/>
                </a:solidFill>
                <a:latin typeface="Tahoma"/>
                <a:ea typeface="Tahoma"/>
                <a:cs typeface="Tahoma"/>
                <a:sym typeface="Tahoma"/>
              </a:rPr>
              <a:t>Event Coverage:</a:t>
            </a:r>
          </a:p>
          <a:p>
            <a:pPr marL="712788" marR="0" lvl="0" indent="-169863" rtl="0">
              <a:lnSpc>
                <a:spcPct val="150000"/>
              </a:lnSpc>
              <a:spcBef>
                <a:spcPts val="0"/>
              </a:spcBef>
              <a:spcAft>
                <a:spcPts val="0"/>
              </a:spcAft>
              <a:buClr>
                <a:srgbClr val="1C1952"/>
              </a:buClr>
              <a:buSzPts val="2400"/>
            </a:pPr>
            <a:r>
              <a:rPr lang="en-US" sz="2100" b="0" i="0" u="none" strike="noStrike" cap="none" dirty="0">
                <a:solidFill>
                  <a:srgbClr val="1C1952"/>
                </a:solidFill>
                <a:latin typeface="Tahoma"/>
                <a:ea typeface="Tahoma"/>
                <a:cs typeface="Tahoma"/>
                <a:sym typeface="Tahoma"/>
              </a:rPr>
              <a:t>		MIO will display events from municipalities in Misamis Oriental.</a:t>
            </a:r>
          </a:p>
          <a:p>
            <a:pPr marL="712788" marR="0" lvl="0" indent="-169863" rtl="0">
              <a:lnSpc>
                <a:spcPct val="150000"/>
              </a:lnSpc>
              <a:spcBef>
                <a:spcPts val="0"/>
              </a:spcBef>
              <a:spcAft>
                <a:spcPts val="0"/>
              </a:spcAft>
              <a:buClr>
                <a:srgbClr val="1C1952"/>
              </a:buClr>
              <a:buSzPts val="2400"/>
              <a:buFont typeface="Arial" panose="020B0604020202020204" pitchFamily="34" charset="0"/>
              <a:buChar char="•"/>
            </a:pPr>
            <a:r>
              <a:rPr lang="en-US" sz="2100" b="1" i="0" u="none" strike="noStrike" cap="none" dirty="0">
                <a:solidFill>
                  <a:srgbClr val="1C1952"/>
                </a:solidFill>
                <a:latin typeface="Tahoma"/>
                <a:ea typeface="Tahoma"/>
                <a:cs typeface="Tahoma"/>
                <a:sym typeface="Tahoma"/>
              </a:rPr>
              <a:t>Target Audience:</a:t>
            </a:r>
          </a:p>
          <a:p>
            <a:pPr marL="712788" marR="0" lvl="0" indent="-169863" rtl="0">
              <a:lnSpc>
                <a:spcPct val="150000"/>
              </a:lnSpc>
              <a:spcBef>
                <a:spcPts val="0"/>
              </a:spcBef>
              <a:spcAft>
                <a:spcPts val="0"/>
              </a:spcAft>
              <a:buClr>
                <a:srgbClr val="1C1952"/>
              </a:buClr>
              <a:buSzPts val="2400"/>
            </a:pPr>
            <a:r>
              <a:rPr lang="en-US" sz="2100" b="0" i="0" u="none" strike="noStrike" cap="none" dirty="0">
                <a:solidFill>
                  <a:srgbClr val="1C1952"/>
                </a:solidFill>
                <a:latin typeface="Tahoma"/>
                <a:ea typeface="Tahoma"/>
                <a:cs typeface="Tahoma"/>
                <a:sym typeface="Tahoma"/>
              </a:rPr>
              <a:t>		The app is for both locals and visitors to easily access event information.</a:t>
            </a:r>
          </a:p>
          <a:p>
            <a:pPr marL="712788" marR="0" lvl="0" indent="-169863" rtl="0">
              <a:lnSpc>
                <a:spcPct val="150000"/>
              </a:lnSpc>
              <a:spcBef>
                <a:spcPts val="0"/>
              </a:spcBef>
              <a:spcAft>
                <a:spcPts val="0"/>
              </a:spcAft>
              <a:buClr>
                <a:srgbClr val="1C1952"/>
              </a:buClr>
              <a:buSzPts val="2400"/>
              <a:buFont typeface="Arial" panose="020B0604020202020204" pitchFamily="34" charset="0"/>
              <a:buChar char="•"/>
            </a:pPr>
            <a:r>
              <a:rPr lang="en-US" sz="2100" b="1" i="0" u="none" strike="noStrike" cap="none" dirty="0">
                <a:solidFill>
                  <a:srgbClr val="1C1952"/>
                </a:solidFill>
                <a:latin typeface="Tahoma"/>
                <a:ea typeface="Tahoma"/>
                <a:cs typeface="Tahoma"/>
                <a:sym typeface="Tahoma"/>
              </a:rPr>
              <a:t>Real-time Updates:</a:t>
            </a:r>
          </a:p>
          <a:p>
            <a:pPr marL="712788" marR="0" lvl="0" indent="-169863" rtl="0">
              <a:lnSpc>
                <a:spcPct val="150000"/>
              </a:lnSpc>
              <a:spcBef>
                <a:spcPts val="0"/>
              </a:spcBef>
              <a:spcAft>
                <a:spcPts val="0"/>
              </a:spcAft>
              <a:buClr>
                <a:srgbClr val="1C1952"/>
              </a:buClr>
              <a:buSzPts val="2400"/>
            </a:pPr>
            <a:r>
              <a:rPr lang="en-US" sz="2100" b="0" i="0" u="none" strike="noStrike" cap="none" dirty="0">
                <a:solidFill>
                  <a:srgbClr val="1C1952"/>
                </a:solidFill>
                <a:latin typeface="Tahoma"/>
                <a:ea typeface="Tahoma"/>
                <a:cs typeface="Tahoma"/>
                <a:sym typeface="Tahoma"/>
              </a:rPr>
              <a:t>		Users will receive real-time updates on events, including changes and cancellations.</a:t>
            </a:r>
          </a:p>
          <a:p>
            <a:pPr marL="712788" marR="0" lvl="0" indent="-169863" rtl="0">
              <a:lnSpc>
                <a:spcPct val="150000"/>
              </a:lnSpc>
              <a:spcBef>
                <a:spcPts val="0"/>
              </a:spcBef>
              <a:spcAft>
                <a:spcPts val="0"/>
              </a:spcAft>
              <a:buClr>
                <a:srgbClr val="1C1952"/>
              </a:buClr>
              <a:buSzPts val="2400"/>
              <a:buFont typeface="Arial" panose="020B0604020202020204" pitchFamily="34" charset="0"/>
              <a:buChar char="•"/>
            </a:pPr>
            <a:r>
              <a:rPr lang="en-US" sz="2100" b="1" i="0" u="none" strike="noStrike" cap="none" dirty="0">
                <a:solidFill>
                  <a:srgbClr val="1C1952"/>
                </a:solidFill>
                <a:latin typeface="Tahoma"/>
                <a:ea typeface="Tahoma"/>
                <a:cs typeface="Tahoma"/>
                <a:sym typeface="Tahoma"/>
              </a:rPr>
              <a:t>User Interaction:</a:t>
            </a:r>
          </a:p>
          <a:p>
            <a:pPr marL="712788" marR="0" lvl="0" indent="-169863" rtl="0">
              <a:lnSpc>
                <a:spcPct val="150000"/>
              </a:lnSpc>
              <a:spcBef>
                <a:spcPts val="0"/>
              </a:spcBef>
              <a:spcAft>
                <a:spcPts val="0"/>
              </a:spcAft>
              <a:buClr>
                <a:srgbClr val="1C1952"/>
              </a:buClr>
              <a:buSzPts val="2400"/>
            </a:pPr>
            <a:r>
              <a:rPr lang="en-US" sz="2100" b="0" i="0" u="none" strike="noStrike" cap="none" dirty="0">
                <a:solidFill>
                  <a:srgbClr val="1C1952"/>
                </a:solidFill>
                <a:latin typeface="Tahoma"/>
                <a:ea typeface="Tahoma"/>
                <a:cs typeface="Tahoma"/>
                <a:sym typeface="Tahoma"/>
              </a:rPr>
              <a:t>		MIO will allow users to browse, view event details and </a:t>
            </a:r>
            <a:r>
              <a:rPr lang="en-US" sz="2100" dirty="0">
                <a:solidFill>
                  <a:srgbClr val="1C1952"/>
                </a:solidFill>
                <a:latin typeface="Tahoma"/>
                <a:ea typeface="Tahoma"/>
                <a:cs typeface="Tahoma"/>
                <a:sym typeface="Tahoma"/>
              </a:rPr>
              <a:t>pin</a:t>
            </a:r>
            <a:r>
              <a:rPr lang="en-US" sz="2100" b="0" i="0" u="none" strike="noStrike" cap="none" dirty="0">
                <a:solidFill>
                  <a:srgbClr val="1C1952"/>
                </a:solidFill>
                <a:latin typeface="Tahoma"/>
                <a:ea typeface="Tahoma"/>
                <a:cs typeface="Tahoma"/>
                <a:sym typeface="Tahoma"/>
              </a:rPr>
              <a:t> events.</a:t>
            </a:r>
            <a:endParaRPr lang="en-PH" sz="2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D2DBC77-FB64-6E65-1408-61C88EBDA864}"/>
            </a:ext>
          </a:extLst>
        </p:cNvPr>
        <p:cNvGrpSpPr/>
        <p:nvPr/>
      </p:nvGrpSpPr>
      <p:grpSpPr>
        <a:xfrm>
          <a:off x="0" y="0"/>
          <a:ext cx="0" cy="0"/>
          <a:chOff x="0" y="0"/>
          <a:chExt cx="0" cy="0"/>
        </a:xfrm>
      </p:grpSpPr>
      <p:pic>
        <p:nvPicPr>
          <p:cNvPr id="114" name="Google Shape;114;p4">
            <a:extLst>
              <a:ext uri="{FF2B5EF4-FFF2-40B4-BE49-F238E27FC236}">
                <a16:creationId xmlns:a16="http://schemas.microsoft.com/office/drawing/2014/main" id="{3DF8D9B3-0037-3196-25A7-73FF81E8AECC}"/>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5" name="Google Shape;115;p4">
            <a:extLst>
              <a:ext uri="{FF2B5EF4-FFF2-40B4-BE49-F238E27FC236}">
                <a16:creationId xmlns:a16="http://schemas.microsoft.com/office/drawing/2014/main" id="{9CB7F92A-BCE7-5D8D-ACF6-3F151DCA0958}"/>
              </a:ext>
            </a:extLst>
          </p:cNvPr>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116" name="Google Shape;116;p4">
            <a:extLst>
              <a:ext uri="{FF2B5EF4-FFF2-40B4-BE49-F238E27FC236}">
                <a16:creationId xmlns:a16="http://schemas.microsoft.com/office/drawing/2014/main" id="{0D8146B7-5A2E-72A1-8C9E-562D535949D0}"/>
              </a:ext>
            </a:extLst>
          </p:cNvPr>
          <p:cNvSpPr txBox="1"/>
          <p:nvPr/>
        </p:nvSpPr>
        <p:spPr>
          <a:xfrm>
            <a:off x="126460" y="989936"/>
            <a:ext cx="11921514" cy="4939773"/>
          </a:xfrm>
          <a:prstGeom prst="rect">
            <a:avLst/>
          </a:prstGeom>
          <a:noFill/>
          <a:ln>
            <a:noFill/>
          </a:ln>
        </p:spPr>
        <p:txBody>
          <a:bodyPr spcFirstLastPara="1" wrap="square" lIns="91425" tIns="45700" rIns="91425" bIns="45700" anchor="t" anchorCtr="0">
            <a:spAutoFit/>
          </a:bodyPr>
          <a:lstStyle/>
          <a:p>
            <a:pPr marL="90488" marR="0" lvl="0" algn="just" rtl="0">
              <a:lnSpc>
                <a:spcPct val="150000"/>
              </a:lnSpc>
              <a:spcBef>
                <a:spcPts val="0"/>
              </a:spcBef>
              <a:spcAft>
                <a:spcPts val="0"/>
              </a:spcAft>
              <a:buClr>
                <a:srgbClr val="1C1952"/>
              </a:buClr>
              <a:buSzPts val="2400"/>
            </a:pPr>
            <a:r>
              <a:rPr lang="en-US" sz="2100" b="0" i="0" u="none" strike="noStrike" cap="none" dirty="0">
                <a:solidFill>
                  <a:srgbClr val="1C1952"/>
                </a:solidFill>
                <a:latin typeface="Tahoma"/>
                <a:ea typeface="Tahoma"/>
                <a:cs typeface="Tahoma"/>
                <a:sym typeface="Tahoma"/>
              </a:rPr>
              <a:t>DELIMITATION:</a:t>
            </a:r>
          </a:p>
          <a:p>
            <a:pPr marL="712788" marR="0" lvl="0" indent="-169863" algn="just" rtl="0">
              <a:lnSpc>
                <a:spcPct val="150000"/>
              </a:lnSpc>
              <a:spcBef>
                <a:spcPts val="0"/>
              </a:spcBef>
              <a:spcAft>
                <a:spcPts val="0"/>
              </a:spcAft>
              <a:buClr>
                <a:srgbClr val="1C1952"/>
              </a:buClr>
              <a:buSzPts val="2400"/>
              <a:buFont typeface="Arial" panose="020B0604020202020204" pitchFamily="34" charset="0"/>
              <a:buChar char="•"/>
            </a:pPr>
            <a:r>
              <a:rPr lang="en-US" sz="2100" b="1" i="0" u="none" strike="noStrike" cap="none" dirty="0">
                <a:solidFill>
                  <a:srgbClr val="1C1952"/>
                </a:solidFill>
                <a:latin typeface="Tahoma"/>
                <a:ea typeface="Tahoma"/>
                <a:cs typeface="Tahoma"/>
                <a:sym typeface="Tahoma"/>
              </a:rPr>
              <a:t>Geographical Limitation:</a:t>
            </a:r>
          </a:p>
          <a:p>
            <a:pPr marL="712788" marR="0" lvl="0" indent="-169863" algn="just" rtl="0">
              <a:lnSpc>
                <a:spcPct val="150000"/>
              </a:lnSpc>
              <a:spcBef>
                <a:spcPts val="0"/>
              </a:spcBef>
              <a:spcAft>
                <a:spcPts val="0"/>
              </a:spcAft>
              <a:buClr>
                <a:srgbClr val="1C1952"/>
              </a:buClr>
              <a:buSzPts val="2400"/>
            </a:pPr>
            <a:r>
              <a:rPr lang="en-US" sz="2100" b="0" i="0" u="none" strike="noStrike" cap="none" dirty="0">
                <a:solidFill>
                  <a:srgbClr val="1C1952"/>
                </a:solidFill>
                <a:latin typeface="Tahoma"/>
                <a:ea typeface="Tahoma"/>
                <a:cs typeface="Tahoma"/>
                <a:sym typeface="Tahoma"/>
              </a:rPr>
              <a:t>		MIO will focus solely on events within Misamis Oriental.</a:t>
            </a:r>
          </a:p>
          <a:p>
            <a:pPr marL="712788" marR="0" lvl="0" indent="-169863" algn="just" rtl="0">
              <a:lnSpc>
                <a:spcPct val="150000"/>
              </a:lnSpc>
              <a:spcBef>
                <a:spcPts val="0"/>
              </a:spcBef>
              <a:spcAft>
                <a:spcPts val="0"/>
              </a:spcAft>
              <a:buClr>
                <a:srgbClr val="1C1952"/>
              </a:buClr>
              <a:buSzPts val="2400"/>
              <a:buFont typeface="Arial" panose="020B0604020202020204" pitchFamily="34" charset="0"/>
              <a:buChar char="•"/>
            </a:pPr>
            <a:r>
              <a:rPr lang="en-US" sz="2100" b="1" i="0" u="none" strike="noStrike" cap="none" dirty="0">
                <a:solidFill>
                  <a:srgbClr val="1C1952"/>
                </a:solidFill>
                <a:latin typeface="Tahoma"/>
                <a:ea typeface="Tahoma"/>
                <a:cs typeface="Tahoma"/>
                <a:sym typeface="Tahoma"/>
              </a:rPr>
              <a:t>Event Types:</a:t>
            </a:r>
          </a:p>
          <a:p>
            <a:pPr marL="712788" marR="0" lvl="0" indent="-169863" algn="just" rtl="0">
              <a:lnSpc>
                <a:spcPct val="150000"/>
              </a:lnSpc>
              <a:spcBef>
                <a:spcPts val="0"/>
              </a:spcBef>
              <a:spcAft>
                <a:spcPts val="0"/>
              </a:spcAft>
              <a:buClr>
                <a:srgbClr val="1C1952"/>
              </a:buClr>
              <a:buSzPts val="2400"/>
            </a:pPr>
            <a:r>
              <a:rPr lang="en-US" sz="2100" b="0" i="0" u="none" strike="noStrike" cap="none" dirty="0">
                <a:solidFill>
                  <a:srgbClr val="1C1952"/>
                </a:solidFill>
                <a:latin typeface="Tahoma"/>
                <a:ea typeface="Tahoma"/>
                <a:cs typeface="Tahoma"/>
                <a:sym typeface="Tahoma"/>
              </a:rPr>
              <a:t>		Only public events organized by local municipalities will be featured.</a:t>
            </a:r>
          </a:p>
          <a:p>
            <a:pPr marL="712788" marR="0" lvl="0" indent="-169863" algn="just" rtl="0">
              <a:lnSpc>
                <a:spcPct val="150000"/>
              </a:lnSpc>
              <a:spcBef>
                <a:spcPts val="0"/>
              </a:spcBef>
              <a:spcAft>
                <a:spcPts val="0"/>
              </a:spcAft>
              <a:buClr>
                <a:srgbClr val="1C1952"/>
              </a:buClr>
              <a:buSzPts val="2400"/>
              <a:buFont typeface="Arial" panose="020B0604020202020204" pitchFamily="34" charset="0"/>
              <a:buChar char="•"/>
            </a:pPr>
            <a:r>
              <a:rPr lang="en-US" sz="2100" b="1" i="0" u="none" strike="noStrike" cap="none" dirty="0">
                <a:solidFill>
                  <a:srgbClr val="1C1952"/>
                </a:solidFill>
                <a:latin typeface="Tahoma"/>
                <a:ea typeface="Tahoma"/>
                <a:cs typeface="Tahoma"/>
                <a:sym typeface="Tahoma"/>
              </a:rPr>
              <a:t>Event Information:</a:t>
            </a:r>
          </a:p>
          <a:p>
            <a:pPr marL="712788" marR="0" lvl="0" indent="-169863" algn="just" rtl="0">
              <a:lnSpc>
                <a:spcPct val="150000"/>
              </a:lnSpc>
              <a:spcBef>
                <a:spcPts val="0"/>
              </a:spcBef>
              <a:spcAft>
                <a:spcPts val="0"/>
              </a:spcAft>
              <a:buClr>
                <a:srgbClr val="1C1952"/>
              </a:buClr>
              <a:buSzPts val="2400"/>
            </a:pPr>
            <a:r>
              <a:rPr lang="en-US" sz="2100" b="0" i="0" u="none" strike="noStrike" cap="none" dirty="0">
                <a:solidFill>
                  <a:srgbClr val="1C1952"/>
                </a:solidFill>
                <a:latin typeface="Tahoma"/>
                <a:ea typeface="Tahoma"/>
                <a:cs typeface="Tahoma"/>
                <a:sym typeface="Tahoma"/>
              </a:rPr>
              <a:t>		Event details depend on data provided by local municipalities and organizers.</a:t>
            </a:r>
          </a:p>
          <a:p>
            <a:pPr marL="712788" marR="0" lvl="0" indent="-169863" algn="just" rtl="0">
              <a:lnSpc>
                <a:spcPct val="150000"/>
              </a:lnSpc>
              <a:spcBef>
                <a:spcPts val="0"/>
              </a:spcBef>
              <a:spcAft>
                <a:spcPts val="0"/>
              </a:spcAft>
              <a:buClr>
                <a:srgbClr val="1C1952"/>
              </a:buClr>
              <a:buSzPts val="2400"/>
              <a:buFont typeface="Arial" panose="020B0604020202020204" pitchFamily="34" charset="0"/>
              <a:buChar char="•"/>
            </a:pPr>
            <a:r>
              <a:rPr lang="en-US" sz="2100" b="1" i="0" u="none" strike="noStrike" cap="none" dirty="0">
                <a:solidFill>
                  <a:srgbClr val="1C1952"/>
                </a:solidFill>
                <a:latin typeface="Tahoma"/>
                <a:ea typeface="Tahoma"/>
                <a:cs typeface="Tahoma"/>
                <a:sym typeface="Tahoma"/>
              </a:rPr>
              <a:t>Language and Accessibility:</a:t>
            </a:r>
          </a:p>
          <a:p>
            <a:pPr marL="712788" marR="0" lvl="0" indent="-169863" algn="just" rtl="0">
              <a:lnSpc>
                <a:spcPct val="150000"/>
              </a:lnSpc>
              <a:spcBef>
                <a:spcPts val="0"/>
              </a:spcBef>
              <a:spcAft>
                <a:spcPts val="0"/>
              </a:spcAft>
              <a:buClr>
                <a:srgbClr val="1C1952"/>
              </a:buClr>
              <a:buSzPts val="2400"/>
            </a:pPr>
            <a:r>
              <a:rPr lang="en-US" sz="2100" b="0" i="0" u="none" strike="noStrike" cap="none" dirty="0">
                <a:solidFill>
                  <a:srgbClr val="1C1952"/>
                </a:solidFill>
                <a:latin typeface="Tahoma"/>
                <a:ea typeface="Tahoma"/>
                <a:cs typeface="Tahoma"/>
                <a:sym typeface="Tahoma"/>
              </a:rPr>
              <a:t>		The primary languages will be Filipino and English, with other languages available based on  	organizer’s submissions.</a:t>
            </a:r>
            <a:endParaRPr lang="en-PH" sz="2100" dirty="0"/>
          </a:p>
        </p:txBody>
      </p:sp>
    </p:spTree>
    <p:extLst>
      <p:ext uri="{BB962C8B-B14F-4D97-AF65-F5344CB8AC3E}">
        <p14:creationId xmlns:p14="http://schemas.microsoft.com/office/powerpoint/2010/main" val="98200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3" name="Google Shape;123;p5"/>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FLOWCHART</a:t>
            </a:r>
            <a:endParaRPr/>
          </a:p>
        </p:txBody>
      </p:sp>
      <p:pic>
        <p:nvPicPr>
          <p:cNvPr id="5" name="Picture 4">
            <a:extLst>
              <a:ext uri="{FF2B5EF4-FFF2-40B4-BE49-F238E27FC236}">
                <a16:creationId xmlns:a16="http://schemas.microsoft.com/office/drawing/2014/main" id="{575F9817-9602-460D-B5B8-426C37A0C50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619693" y="1039717"/>
            <a:ext cx="8952614" cy="52436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0" name="Google Shape;130;p6"/>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GANTT CHART</a:t>
            </a:r>
            <a:endParaRPr/>
          </a:p>
        </p:txBody>
      </p:sp>
      <p:pic>
        <p:nvPicPr>
          <p:cNvPr id="3" name="Picture 2" descr="A graph with different colored squares">
            <a:extLst>
              <a:ext uri="{FF2B5EF4-FFF2-40B4-BE49-F238E27FC236}">
                <a16:creationId xmlns:a16="http://schemas.microsoft.com/office/drawing/2014/main" id="{50D0829D-A09B-41FB-0A35-14485C6A2A54}"/>
              </a:ext>
            </a:extLst>
          </p:cNvPr>
          <p:cNvPicPr>
            <a:picLocks noChangeAspect="1"/>
          </p:cNvPicPr>
          <p:nvPr/>
        </p:nvPicPr>
        <p:blipFill>
          <a:blip r:embed="rId4"/>
          <a:stretch>
            <a:fillRect/>
          </a:stretch>
        </p:blipFill>
        <p:spPr>
          <a:xfrm>
            <a:off x="1135465" y="1237867"/>
            <a:ext cx="9355015" cy="4815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p:cNvSpPr txBox="1"/>
          <p:nvPr/>
        </p:nvSpPr>
        <p:spPr>
          <a:xfrm>
            <a:off x="1240824" y="4260423"/>
            <a:ext cx="9494874" cy="1938952"/>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rgbClr val="1C1952"/>
              </a:buClr>
              <a:buSzPts val="2400"/>
            </a:pPr>
            <a:r>
              <a:rPr lang="en-US" sz="2000" dirty="0">
                <a:solidFill>
                  <a:schemeClr val="bg2">
                    <a:lumMod val="75000"/>
                  </a:schemeClr>
                </a:solidFill>
                <a:effectLst/>
                <a:latin typeface="Tahoma" panose="020B0604030504040204" pitchFamily="34" charset="0"/>
                <a:ea typeface="Tahoma" panose="020B0604030504040204" pitchFamily="34" charset="0"/>
                <a:cs typeface="Tahoma" panose="020B0604030504040204" pitchFamily="34" charset="0"/>
              </a:rPr>
              <a:t>The system features a login and register interface as the main access point, providing fields for username and password, along with a "Log In" button and a sign-up option for new users. The design is minimalistic, incorporating the application's branding through a prominently displayed logo and name.</a:t>
            </a:r>
            <a:endParaRPr sz="2000" dirty="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7F260332-EE53-4ED6-B50F-888BE299075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240824" y="1397014"/>
            <a:ext cx="4649613" cy="26858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B874DEF-750F-46C0-B7F4-7CF157BB135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096000" y="1397014"/>
            <a:ext cx="4649612" cy="26858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8" name="Google Shape;138;p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en-PH" sz="3200" b="0" i="0" u="none" strike="noStrike" cap="none">
                <a:solidFill>
                  <a:schemeClr val="lt1"/>
                </a:solidFill>
                <a:latin typeface="Impact"/>
                <a:ea typeface="Impact"/>
                <a:cs typeface="Impact"/>
                <a:sym typeface="Impact"/>
              </a:rPr>
              <a:t>SYSTEM DESIGN</a:t>
            </a:r>
            <a:endParaRPr/>
          </a:p>
        </p:txBody>
      </p:sp>
      <p:sp>
        <p:nvSpPr>
          <p:cNvPr id="139" name="Google Shape;139;p7"/>
          <p:cNvSpPr txBox="1"/>
          <p:nvPr/>
        </p:nvSpPr>
        <p:spPr>
          <a:xfrm>
            <a:off x="828713" y="4844781"/>
            <a:ext cx="10640586" cy="138495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rgbClr val="1C1952"/>
              </a:buClr>
              <a:buSzPts val="2400"/>
            </a:pPr>
            <a:r>
              <a:rPr lang="en-US" dirty="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rPr>
              <a:t>A </a:t>
            </a:r>
            <a:r>
              <a:rPr lang="en-US" dirty="0">
                <a:solidFill>
                  <a:schemeClr val="bg2">
                    <a:lumMod val="75000"/>
                  </a:schemeClr>
                </a:solidFill>
                <a:effectLst/>
                <a:latin typeface="Tahoma" panose="020B0604030504040204" pitchFamily="34" charset="0"/>
                <a:ea typeface="Tahoma" panose="020B0604030504040204" pitchFamily="34" charset="0"/>
                <a:cs typeface="Tahoma" panose="020B0604030504040204" pitchFamily="34" charset="0"/>
              </a:rPr>
              <a:t>notification will pop if there is an upcoming pinned event clicking the “Show All Notification” will show all pinned events notification. The events management interface enhances the user experience by allowing event exploration through a scrollable list of municipalities within Misamis Oriental. It includes a search bar for efficient retrieval of specific events and a well-structured table that displays event details such as name, time, date, location, and available actions, such as pinning or registration.</a:t>
            </a:r>
            <a:endParaRPr lang="en-US" sz="1600" dirty="0">
              <a:solidFill>
                <a:schemeClr val="bg2">
                  <a:lumMod val="7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0" name="Picture 9">
            <a:extLst>
              <a:ext uri="{FF2B5EF4-FFF2-40B4-BE49-F238E27FC236}">
                <a16:creationId xmlns:a16="http://schemas.microsoft.com/office/drawing/2014/main" id="{B4F05693-3A6C-4E98-86E1-A6DEF140B14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127622" y="1502372"/>
            <a:ext cx="5341677" cy="3185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F8826DD1-53D9-4484-A1CD-6F45CDAD875C}"/>
              </a:ext>
            </a:extLst>
          </p:cNvPr>
          <p:cNvPicPr/>
          <p:nvPr/>
        </p:nvPicPr>
        <p:blipFill>
          <a:blip r:embed="rId5">
            <a:extLst>
              <a:ext uri="{28A0092B-C50C-407E-A947-70E740481C1C}">
                <a14:useLocalDpi xmlns:a14="http://schemas.microsoft.com/office/drawing/2010/main" val="0"/>
              </a:ext>
            </a:extLst>
          </a:blip>
          <a:stretch>
            <a:fillRect/>
          </a:stretch>
        </p:blipFill>
        <p:spPr>
          <a:xfrm>
            <a:off x="8673404" y="3586367"/>
            <a:ext cx="3300288" cy="12584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A8E35793-0A4B-43F1-ACDA-7B1F2BDC77C7}"/>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391887" y="1502372"/>
            <a:ext cx="5343848" cy="3185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screenshot of a computer&#10;&#10;Description automatically generated">
            <a:extLst>
              <a:ext uri="{FF2B5EF4-FFF2-40B4-BE49-F238E27FC236}">
                <a16:creationId xmlns:a16="http://schemas.microsoft.com/office/drawing/2014/main" id="{4C36954F-97FB-4520-8CAF-7CB799C6A310}"/>
              </a:ext>
            </a:extLst>
          </p:cNvPr>
          <p:cNvPicPr/>
          <p:nvPr/>
        </p:nvPicPr>
        <p:blipFill>
          <a:blip r:embed="rId7">
            <a:extLst>
              <a:ext uri="{28A0092B-C50C-407E-A947-70E740481C1C}">
                <a14:useLocalDpi xmlns:a14="http://schemas.microsoft.com/office/drawing/2010/main" val="0"/>
              </a:ext>
            </a:extLst>
          </a:blip>
          <a:stretch>
            <a:fillRect/>
          </a:stretch>
        </p:blipFill>
        <p:spPr>
          <a:xfrm>
            <a:off x="2937669" y="3586367"/>
            <a:ext cx="3064408" cy="1258414"/>
          </a:xfrm>
          <a:prstGeom prst="rect">
            <a:avLst/>
          </a:prstGeom>
        </p:spPr>
      </p:pic>
    </p:spTree>
    <p:extLst>
      <p:ext uri="{BB962C8B-B14F-4D97-AF65-F5344CB8AC3E}">
        <p14:creationId xmlns:p14="http://schemas.microsoft.com/office/powerpoint/2010/main" val="1701375509"/>
      </p:ext>
    </p:extLst>
  </p:cSld>
  <p:clrMapOvr>
    <a:masterClrMapping/>
  </p:clrMapOvr>
</p:sld>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909</Words>
  <Application>Microsoft Office PowerPoint</Application>
  <PresentationFormat>Widescreen</PresentationFormat>
  <Paragraphs>66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Impact</vt:lpstr>
      <vt:lpstr>Tahoma</vt:lpstr>
      <vt:lpstr>Arial</vt:lpstr>
      <vt:lpstr>Calibri</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ustp--2</dc:creator>
  <cp:lastModifiedBy>DWIGHT</cp:lastModifiedBy>
  <cp:revision>11</cp:revision>
  <dcterms:created xsi:type="dcterms:W3CDTF">2018-03-14T03:59:53Z</dcterms:created>
  <dcterms:modified xsi:type="dcterms:W3CDTF">2024-12-16T19:30:47Z</dcterms:modified>
</cp:coreProperties>
</file>