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9" r:id="rId7"/>
    <p:sldId id="260" r:id="rId8"/>
    <p:sldId id="261" r:id="rId9"/>
    <p:sldId id="264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C6441-3896-41B0-801E-6EEC0B2D3E80}" v="8" dt="2024-04-11T01:01:55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3C117-49C1-E643-FC2F-97E18A3C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082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 dirty="0"/>
              <a:t>AWS DeepRacer Project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373E3-F791-58AE-908E-D3B94A489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083" y="4670246"/>
            <a:ext cx="6037903" cy="914400"/>
          </a:xfrm>
        </p:spPr>
        <p:txBody>
          <a:bodyPr>
            <a:normAutofit/>
          </a:bodyPr>
          <a:lstStyle/>
          <a:p>
            <a:r>
              <a:rPr lang="en-US" dirty="0"/>
              <a:t>By: Avish </a:t>
            </a:r>
            <a:r>
              <a:rPr lang="en-US" dirty="0" err="1"/>
              <a:t>Nagiana</a:t>
            </a:r>
            <a:r>
              <a:rPr lang="en-US" dirty="0"/>
              <a:t> and Cole Dorman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AC073BAF-E291-9007-DCE4-AA4E2A534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9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4" name="Rectangle 1143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076AD-7C2E-A9FC-0057-0B726C7B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 vert="horz" lIns="91440" tIns="45720" rIns="91440" bIns="45720" rtlCol="0">
            <a:noAutofit/>
          </a:bodyPr>
          <a:lstStyle/>
          <a:p>
            <a:br>
              <a:rPr lang="en-US" sz="4400" spc="-100" dirty="0"/>
            </a:br>
            <a:r>
              <a:rPr lang="en-US" sz="4400" b="1" u="sng" spc="-100" dirty="0"/>
              <a:t>Introduction</a:t>
            </a:r>
            <a:br>
              <a:rPr lang="en-US" sz="4400" b="1" u="sng" spc="-100" dirty="0"/>
            </a:br>
            <a:endParaRPr lang="en-US" sz="4400" spc="-100" dirty="0"/>
          </a:p>
        </p:txBody>
      </p:sp>
      <p:sp>
        <p:nvSpPr>
          <p:cNvPr id="1139" name="Content Placeholder 1111">
            <a:extLst>
              <a:ext uri="{FF2B5EF4-FFF2-40B4-BE49-F238E27FC236}">
                <a16:creationId xmlns:a16="http://schemas.microsoft.com/office/drawing/2014/main" id="{8BB36A71-42BC-7BEF-D6A3-1D731A93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spc="-100" dirty="0">
                <a:solidFill>
                  <a:schemeClr val="bg1"/>
                </a:solidFill>
              </a:rPr>
              <a:t>Topics:</a:t>
            </a:r>
          </a:p>
          <a:p>
            <a:pPr>
              <a:buClr>
                <a:schemeClr val="bg1"/>
              </a:buClr>
            </a:pPr>
            <a:r>
              <a:rPr lang="en-US" spc="-100" dirty="0">
                <a:solidFill>
                  <a:schemeClr val="bg1"/>
                </a:solidFill>
              </a:rPr>
              <a:t>Steering Control</a:t>
            </a:r>
            <a:endParaRPr lang="en-US" sz="2000" spc="-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pc="-100" dirty="0">
                <a:solidFill>
                  <a:schemeClr val="bg1"/>
                </a:solidFill>
              </a:rPr>
              <a:t>Speed Control</a:t>
            </a:r>
          </a:p>
          <a:p>
            <a:pPr>
              <a:buClr>
                <a:schemeClr val="bg1"/>
              </a:buClr>
            </a:pPr>
            <a:r>
              <a:rPr lang="en-US" sz="2000" spc="-100" dirty="0">
                <a:solidFill>
                  <a:schemeClr val="bg1"/>
                </a:solidFill>
              </a:rPr>
              <a:t>Track Alignment</a:t>
            </a:r>
            <a:endParaRPr lang="en-US" spc="-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Collision Avoidance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Handling Curvature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5" name="Picture 4" descr="A screen shot of a phone&#10;&#10;Description automatically generated">
            <a:extLst>
              <a:ext uri="{FF2B5EF4-FFF2-40B4-BE49-F238E27FC236}">
                <a16:creationId xmlns:a16="http://schemas.microsoft.com/office/drawing/2014/main" id="{9A34B0F6-E557-2ED0-FCAE-E931B096E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91" y="883838"/>
            <a:ext cx="3435968" cy="5090323"/>
          </a:xfrm>
          <a:prstGeom prst="rect">
            <a:avLst/>
          </a:prstGeom>
        </p:spPr>
      </p:pic>
      <p:pic>
        <p:nvPicPr>
          <p:cNvPr id="1026" name="Picture 2" descr="AWS Announces Four New Capabilities That Make It Easier to Build IoT Applications - GIS user ...">
            <a:extLst>
              <a:ext uri="{FF2B5EF4-FFF2-40B4-BE49-F238E27FC236}">
                <a16:creationId xmlns:a16="http://schemas.microsoft.com/office/drawing/2014/main" id="{FD9F855F-C96D-C1CF-4E6B-C203436A7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1399" y="2402504"/>
            <a:ext cx="3435969" cy="205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31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4" name="Rectangle 1143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076AD-7C2E-A9FC-0057-0B726C7B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 vert="horz" lIns="91440" tIns="45720" rIns="91440" bIns="45720" rtlCol="0">
            <a:noAutofit/>
          </a:bodyPr>
          <a:lstStyle/>
          <a:p>
            <a:br>
              <a:rPr lang="en-US" sz="4400" spc="-100" dirty="0"/>
            </a:br>
            <a:r>
              <a:rPr lang="en-US" sz="4400" b="1" u="sng" spc="-100" dirty="0"/>
              <a:t>Steering Control</a:t>
            </a:r>
            <a:br>
              <a:rPr lang="en-US" sz="4400" b="1" u="sng" spc="-100" dirty="0"/>
            </a:br>
            <a:endParaRPr lang="en-US" sz="4400" spc="-100" dirty="0"/>
          </a:p>
        </p:txBody>
      </p:sp>
      <p:sp>
        <p:nvSpPr>
          <p:cNvPr id="1139" name="Content Placeholder 1111">
            <a:extLst>
              <a:ext uri="{FF2B5EF4-FFF2-40B4-BE49-F238E27FC236}">
                <a16:creationId xmlns:a16="http://schemas.microsoft.com/office/drawing/2014/main" id="{8BB36A71-42BC-7BEF-D6A3-1D731A93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spc="-100" dirty="0">
                <a:solidFill>
                  <a:schemeClr val="bg1"/>
                </a:solidFill>
              </a:rPr>
              <a:t>placeholder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AWS Announces Four New Capabilities That Make It Easier to Build IoT Applications - GIS user ...">
            <a:extLst>
              <a:ext uri="{FF2B5EF4-FFF2-40B4-BE49-F238E27FC236}">
                <a16:creationId xmlns:a16="http://schemas.microsoft.com/office/drawing/2014/main" id="{FD9F855F-C96D-C1CF-4E6B-C203436A7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1399" y="2402504"/>
            <a:ext cx="3435969" cy="205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43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4" name="Rectangle 1143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076AD-7C2E-A9FC-0057-0B726C7B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 vert="horz" lIns="91440" tIns="45720" rIns="91440" bIns="45720" rtlCol="0">
            <a:noAutofit/>
          </a:bodyPr>
          <a:lstStyle/>
          <a:p>
            <a:br>
              <a:rPr lang="en-US" sz="4400" spc="-100" dirty="0"/>
            </a:br>
            <a:r>
              <a:rPr lang="en-US" sz="4400" b="1" u="sng" spc="-100" dirty="0"/>
              <a:t>Speed Control</a:t>
            </a:r>
            <a:br>
              <a:rPr lang="en-US" sz="4400" b="1" u="sng" spc="-100" dirty="0"/>
            </a:br>
            <a:endParaRPr lang="en-US" sz="4400" spc="-100" dirty="0"/>
          </a:p>
        </p:txBody>
      </p:sp>
      <p:sp>
        <p:nvSpPr>
          <p:cNvPr id="1139" name="Content Placeholder 1111">
            <a:extLst>
              <a:ext uri="{FF2B5EF4-FFF2-40B4-BE49-F238E27FC236}">
                <a16:creationId xmlns:a16="http://schemas.microsoft.com/office/drawing/2014/main" id="{8BB36A71-42BC-7BEF-D6A3-1D731A93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US" sz="2000" spc="-100" dirty="0">
                <a:solidFill>
                  <a:schemeClr val="bg1"/>
                </a:solidFill>
              </a:rPr>
            </a:br>
            <a:r>
              <a:rPr lang="en-US" sz="2000" spc="-100" dirty="0">
                <a:solidFill>
                  <a:schemeClr val="bg1"/>
                </a:solidFill>
              </a:rPr>
              <a:t>placeholder</a:t>
            </a:r>
            <a:br>
              <a:rPr lang="en-US" sz="2000" spc="-100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AWS Announces Four New Capabilities That Make It Easier to Build IoT Applications - GIS user ...">
            <a:extLst>
              <a:ext uri="{FF2B5EF4-FFF2-40B4-BE49-F238E27FC236}">
                <a16:creationId xmlns:a16="http://schemas.microsoft.com/office/drawing/2014/main" id="{FD9F855F-C96D-C1CF-4E6B-C203436A7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1399" y="2402504"/>
            <a:ext cx="3435969" cy="205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3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4" name="Rectangle 1143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076AD-7C2E-A9FC-0057-0B726C7B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 vert="horz" lIns="91440" tIns="45720" rIns="91440" bIns="45720" rtlCol="0">
            <a:noAutofit/>
          </a:bodyPr>
          <a:lstStyle/>
          <a:p>
            <a:br>
              <a:rPr lang="en-US" sz="4400" spc="-100" dirty="0"/>
            </a:br>
            <a:r>
              <a:rPr lang="en-US" sz="4400" b="1" u="sng" spc="-100" dirty="0"/>
              <a:t>Track Alignment</a:t>
            </a:r>
            <a:br>
              <a:rPr lang="en-US" sz="4400" b="1" u="sng" spc="-100" dirty="0"/>
            </a:br>
            <a:endParaRPr lang="en-US" sz="4400" spc="-100" dirty="0"/>
          </a:p>
        </p:txBody>
      </p:sp>
      <p:sp>
        <p:nvSpPr>
          <p:cNvPr id="1139" name="Content Placeholder 1111">
            <a:extLst>
              <a:ext uri="{FF2B5EF4-FFF2-40B4-BE49-F238E27FC236}">
                <a16:creationId xmlns:a16="http://schemas.microsoft.com/office/drawing/2014/main" id="{8BB36A71-42BC-7BEF-D6A3-1D731A93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US" sz="2000" spc="-100" dirty="0">
                <a:solidFill>
                  <a:schemeClr val="bg1"/>
                </a:solidFill>
              </a:rPr>
            </a:br>
            <a:r>
              <a:rPr lang="en-US" sz="2000" spc="-100" dirty="0">
                <a:solidFill>
                  <a:schemeClr val="bg1"/>
                </a:solidFill>
              </a:rPr>
              <a:t>placeholder</a:t>
            </a:r>
            <a:br>
              <a:rPr lang="en-US" sz="2000" spc="-100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AWS Announces Four New Capabilities That Make It Easier to Build IoT Applications - GIS user ...">
            <a:extLst>
              <a:ext uri="{FF2B5EF4-FFF2-40B4-BE49-F238E27FC236}">
                <a16:creationId xmlns:a16="http://schemas.microsoft.com/office/drawing/2014/main" id="{FD9F855F-C96D-C1CF-4E6B-C203436A7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1399" y="2402504"/>
            <a:ext cx="3435969" cy="205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24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4" name="Rectangle 1143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076AD-7C2E-A9FC-0057-0B726C7B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 vert="horz" lIns="91440" tIns="45720" rIns="91440" bIns="45720" rtlCol="0">
            <a:noAutofit/>
          </a:bodyPr>
          <a:lstStyle/>
          <a:p>
            <a:br>
              <a:rPr lang="en-US" sz="4400" spc="-100" dirty="0"/>
            </a:br>
            <a:r>
              <a:rPr lang="en-US" sz="4400" b="1" u="sng" spc="-100" dirty="0"/>
              <a:t>Collision Avoidance</a:t>
            </a:r>
            <a:br>
              <a:rPr lang="en-US" sz="4400" b="1" u="sng" spc="-100" dirty="0"/>
            </a:br>
            <a:endParaRPr lang="en-US" sz="4400" spc="-100" dirty="0"/>
          </a:p>
        </p:txBody>
      </p:sp>
      <p:sp>
        <p:nvSpPr>
          <p:cNvPr id="1139" name="Content Placeholder 1111">
            <a:extLst>
              <a:ext uri="{FF2B5EF4-FFF2-40B4-BE49-F238E27FC236}">
                <a16:creationId xmlns:a16="http://schemas.microsoft.com/office/drawing/2014/main" id="{8BB36A71-42BC-7BEF-D6A3-1D731A93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US" sz="2000" spc="-100" dirty="0">
                <a:solidFill>
                  <a:schemeClr val="bg1"/>
                </a:solidFill>
              </a:rPr>
            </a:br>
            <a:r>
              <a:rPr lang="en-US" sz="2000" spc="-100" dirty="0">
                <a:solidFill>
                  <a:schemeClr val="bg1"/>
                </a:solidFill>
              </a:rPr>
              <a:t>placeholder</a:t>
            </a:r>
            <a:br>
              <a:rPr lang="en-US" sz="2000" spc="-100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AWS Announces Four New Capabilities That Make It Easier to Build IoT Applications - GIS user ...">
            <a:extLst>
              <a:ext uri="{FF2B5EF4-FFF2-40B4-BE49-F238E27FC236}">
                <a16:creationId xmlns:a16="http://schemas.microsoft.com/office/drawing/2014/main" id="{FD9F855F-C96D-C1CF-4E6B-C203436A7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1399" y="2402504"/>
            <a:ext cx="3435969" cy="205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9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4" name="Rectangle 1143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076AD-7C2E-A9FC-0057-0B726C7B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 vert="horz" lIns="91440" tIns="45720" rIns="91440" bIns="45720" rtlCol="0">
            <a:noAutofit/>
          </a:bodyPr>
          <a:lstStyle/>
          <a:p>
            <a:br>
              <a:rPr lang="en-US" sz="4400" spc="-100" dirty="0"/>
            </a:br>
            <a:r>
              <a:rPr lang="en-US" sz="4400" b="1" u="sng" spc="-100" dirty="0"/>
              <a:t>Handling</a:t>
            </a:r>
            <a:r>
              <a:rPr lang="en-US" sz="4400" spc="-100" dirty="0"/>
              <a:t> </a:t>
            </a:r>
            <a:r>
              <a:rPr lang="en-US" sz="4400" b="1" u="sng" spc="-100" dirty="0"/>
              <a:t>Curvature</a:t>
            </a:r>
            <a:br>
              <a:rPr lang="en-US" sz="4400" b="1" u="sng" spc="-100" dirty="0"/>
            </a:br>
            <a:endParaRPr lang="en-US" sz="4400" spc="-100" dirty="0"/>
          </a:p>
        </p:txBody>
      </p:sp>
      <p:sp>
        <p:nvSpPr>
          <p:cNvPr id="1139" name="Content Placeholder 1111">
            <a:extLst>
              <a:ext uri="{FF2B5EF4-FFF2-40B4-BE49-F238E27FC236}">
                <a16:creationId xmlns:a16="http://schemas.microsoft.com/office/drawing/2014/main" id="{8BB36A71-42BC-7BEF-D6A3-1D731A93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US" sz="2000" spc="-100" dirty="0">
                <a:solidFill>
                  <a:schemeClr val="bg1"/>
                </a:solidFill>
              </a:rPr>
            </a:br>
            <a:r>
              <a:rPr lang="en-US" sz="2000" spc="-100" dirty="0">
                <a:solidFill>
                  <a:schemeClr val="bg1"/>
                </a:solidFill>
              </a:rPr>
              <a:t>placeholder</a:t>
            </a:r>
            <a:br>
              <a:rPr lang="en-US" sz="2000" spc="-100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AWS Announces Four New Capabilities That Make It Easier to Build IoT Applications - GIS user ...">
            <a:extLst>
              <a:ext uri="{FF2B5EF4-FFF2-40B4-BE49-F238E27FC236}">
                <a16:creationId xmlns:a16="http://schemas.microsoft.com/office/drawing/2014/main" id="{FD9F855F-C96D-C1CF-4E6B-C203436A7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1399" y="2402504"/>
            <a:ext cx="3435969" cy="205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3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4" name="Rectangle 1143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076AD-7C2E-A9FC-0057-0B726C7B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 vert="horz" lIns="91440" tIns="45720" rIns="91440" bIns="45720" rtlCol="0">
            <a:noAutofit/>
          </a:bodyPr>
          <a:lstStyle/>
          <a:p>
            <a:br>
              <a:rPr lang="en-US" sz="4400" spc="-100" dirty="0"/>
            </a:br>
            <a:r>
              <a:rPr lang="en-US" sz="4400" b="1" u="sng" spc="-100" dirty="0"/>
              <a:t>Track Alignment</a:t>
            </a:r>
            <a:br>
              <a:rPr lang="en-US" sz="4400" b="1" u="sng" spc="-100" dirty="0"/>
            </a:br>
            <a:endParaRPr lang="en-US" sz="4400" spc="-100" dirty="0"/>
          </a:p>
        </p:txBody>
      </p:sp>
      <p:sp>
        <p:nvSpPr>
          <p:cNvPr id="1139" name="Content Placeholder 1111">
            <a:extLst>
              <a:ext uri="{FF2B5EF4-FFF2-40B4-BE49-F238E27FC236}">
                <a16:creationId xmlns:a16="http://schemas.microsoft.com/office/drawing/2014/main" id="{8BB36A71-42BC-7BEF-D6A3-1D731A93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US" sz="2000" spc="-100" dirty="0">
                <a:solidFill>
                  <a:schemeClr val="bg1"/>
                </a:solidFill>
              </a:rPr>
            </a:br>
            <a:r>
              <a:rPr lang="en-US" sz="2000" spc="-100" dirty="0">
                <a:solidFill>
                  <a:schemeClr val="bg1"/>
                </a:solidFill>
              </a:rPr>
              <a:t>placeholder</a:t>
            </a:r>
            <a:br>
              <a:rPr lang="en-US" sz="2000" spc="-100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AWS Announces Four New Capabilities That Make It Easier to Build IoT Applications - GIS user ...">
            <a:extLst>
              <a:ext uri="{FF2B5EF4-FFF2-40B4-BE49-F238E27FC236}">
                <a16:creationId xmlns:a16="http://schemas.microsoft.com/office/drawing/2014/main" id="{FD9F855F-C96D-C1CF-4E6B-C203436A7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1399" y="2402504"/>
            <a:ext cx="3435969" cy="205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6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8FC8-7A0F-42C4-9D9B-00BC8FC3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</a:t>
            </a:r>
            <a:endParaRPr lang="en-CA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ECB08-BF7A-319B-B66D-19C86D41BE8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r>
              <a:rPr lang="en-US" dirty="0"/>
              <a:t>VIDEO HERE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761FC-FC99-5A10-2F7E-3008A4CF7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746357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B5CDF1AF7B9F45B090C00EBC7EA34B" ma:contentTypeVersion="15" ma:contentTypeDescription="Create a new document." ma:contentTypeScope="" ma:versionID="40f56cfcf7b77f64d5da8a48ef1a7756">
  <xsd:schema xmlns:xsd="http://www.w3.org/2001/XMLSchema" xmlns:xs="http://www.w3.org/2001/XMLSchema" xmlns:p="http://schemas.microsoft.com/office/2006/metadata/properties" xmlns:ns3="c31b731f-fc42-491b-a7fe-f7bfb320bf92" xmlns:ns4="9810f258-a30f-40bc-bdc6-484752fda125" targetNamespace="http://schemas.microsoft.com/office/2006/metadata/properties" ma:root="true" ma:fieldsID="8c2bdc8aa6022ce0c92ccfe468ab43e8" ns3:_="" ns4:_="">
    <xsd:import namespace="c31b731f-fc42-491b-a7fe-f7bfb320bf92"/>
    <xsd:import namespace="9810f258-a30f-40bc-bdc6-484752fda12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b731f-fc42-491b-a7fe-f7bfb320bf9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0f258-a30f-40bc-bdc6-484752fda12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1b731f-fc42-491b-a7fe-f7bfb320bf92" xsi:nil="true"/>
  </documentManagement>
</p:properties>
</file>

<file path=customXml/itemProps1.xml><?xml version="1.0" encoding="utf-8"?>
<ds:datastoreItem xmlns:ds="http://schemas.openxmlformats.org/officeDocument/2006/customXml" ds:itemID="{A7E4C14B-9D42-487B-A421-23A4F83824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1b731f-fc42-491b-a7fe-f7bfb320bf92"/>
    <ds:schemaRef ds:uri="9810f258-a30f-40bc-bdc6-484752fda1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A357EA-C84A-40A0-8FCD-5764C17B2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A2F5E6-7867-49E1-8D01-71E5C26A72E8}">
  <ds:schemaRefs>
    <ds:schemaRef ds:uri="http://purl.org/dc/dcmitype/"/>
    <ds:schemaRef ds:uri="http://purl.org/dc/elements/1.1/"/>
    <ds:schemaRef ds:uri="9810f258-a30f-40bc-bdc6-484752fda125"/>
    <ds:schemaRef ds:uri="c31b731f-fc42-491b-a7fe-f7bfb320bf92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70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Frame</vt:lpstr>
      <vt:lpstr>AWS DeepRacer Project</vt:lpstr>
      <vt:lpstr> Introduction </vt:lpstr>
      <vt:lpstr> Steering Control </vt:lpstr>
      <vt:lpstr> Speed Control </vt:lpstr>
      <vt:lpstr> Track Alignment </vt:lpstr>
      <vt:lpstr> Collision Avoidance </vt:lpstr>
      <vt:lpstr> Handling Curvature </vt:lpstr>
      <vt:lpstr> Track Alignment </vt:lpstr>
      <vt:lpstr>The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DeepRacer Project</dc:title>
  <dc:creator>Cole Dorman</dc:creator>
  <cp:lastModifiedBy>Cole Dorman</cp:lastModifiedBy>
  <cp:revision>2</cp:revision>
  <dcterms:created xsi:type="dcterms:W3CDTF">2024-04-11T00:26:38Z</dcterms:created>
  <dcterms:modified xsi:type="dcterms:W3CDTF">2024-04-11T01:05:53Z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0x01010076B5CDF1AF7B9F45B090C00EBC7EA34B</vt:lpwstr>
  </property>
</Properties>
</file>