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35"/>
  </p:notes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91" r:id="rId16"/>
    <p:sldId id="269" r:id="rId17"/>
    <p:sldId id="270" r:id="rId18"/>
    <p:sldId id="293" r:id="rId19"/>
    <p:sldId id="294" r:id="rId20"/>
    <p:sldId id="295" r:id="rId21"/>
    <p:sldId id="296" r:id="rId22"/>
    <p:sldId id="297" r:id="rId23"/>
    <p:sldId id="273" r:id="rId24"/>
    <p:sldId id="274" r:id="rId25"/>
    <p:sldId id="275" r:id="rId26"/>
    <p:sldId id="283" r:id="rId27"/>
    <p:sldId id="284" r:id="rId28"/>
    <p:sldId id="298" r:id="rId29"/>
    <p:sldId id="299" r:id="rId30"/>
    <p:sldId id="300" r:id="rId31"/>
    <p:sldId id="287" r:id="rId32"/>
    <p:sldId id="301" r:id="rId33"/>
    <p:sldId id="290" r:id="rId34"/>
  </p:sldIdLst>
  <p:sldSz cx="9144000" cy="6858000" type="screen4x3"/>
  <p:notesSz cx="6858000" cy="9199563"/>
  <p:embeddedFontLst>
    <p:embeddedFont>
      <p:font typeface="Cambria" panose="02040503050406030204" pitchFamily="18" charset="0"/>
      <p:regular r:id="rId36"/>
      <p:bold r:id="rId37"/>
      <p:italic r:id="rId38"/>
      <p:boldItalic r:id="rId39"/>
    </p:embeddedFont>
    <p:embeddedFont>
      <p:font typeface="IBM Plex Mono" panose="020B0509050203000203" pitchFamily="49" charset="0"/>
      <p:regular r:id="rId40"/>
      <p:bold r:id="rId41"/>
      <p:italic r:id="rId42"/>
      <p:boldItalic r:id="rId43"/>
    </p:embeddedFont>
    <p:embeddedFont>
      <p:font typeface="Lato" panose="020F0502020204030203" pitchFamily="34" charset="0"/>
      <p:regular r:id="rId44"/>
      <p:bold r:id="rId45"/>
      <p:italic r:id="rId46"/>
      <p:boldItalic r:id="rId47"/>
    </p:embeddedFont>
    <p:embeddedFont>
      <p:font typeface="Lato Light" panose="020F0302020204030203" pitchFamily="34" charset="0"/>
      <p:regular r:id="rId48"/>
      <p:bold r:id="rId49"/>
      <p:italic r:id="rId50"/>
      <p:boldItalic r:id="rId51"/>
    </p:embeddedFont>
    <p:embeddedFont>
      <p:font typeface="Noto Sans Symbols" panose="020B0604020202020204"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443DA3-8A3A-4BC4-BD92-B6ABDA9FF8C7}" v="8" dt="2023-11-29T16:47:19.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09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4.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microsoft.com/office/2015/10/relationships/revisionInfo" Target="revisionInfo.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7.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03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603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70388"/>
            <a:ext cx="5029200" cy="41386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39188"/>
            <a:ext cx="2971800" cy="4603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739188"/>
            <a:ext cx="2971800" cy="4603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notes"/>
          <p:cNvSpPr txBox="1">
            <a:spLocks noGrp="1"/>
          </p:cNvSpPr>
          <p:nvPr>
            <p:ph type="body" idx="1"/>
          </p:nvPr>
        </p:nvSpPr>
        <p:spPr>
          <a:xfrm>
            <a:off x="914400" y="4370388"/>
            <a:ext cx="5029200" cy="41386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notes"/>
          <p:cNvSpPr txBox="1">
            <a:spLocks noGrp="1"/>
          </p:cNvSpPr>
          <p:nvPr>
            <p:ph type="sldNum" idx="12"/>
          </p:nvPr>
        </p:nvSpPr>
        <p:spPr>
          <a:xfrm>
            <a:off x="3886200" y="8739188"/>
            <a:ext cx="2971800" cy="4603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86d361e8c7_0_47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7" name="Google Shape;327;g86d361e8c7_0_47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6d361e8c7_0_48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6" name="Google Shape;336;g86d361e8c7_0_48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6d361e8c7_0_48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5" name="Google Shape;345;g86d361e8c7_0_48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6d361e8c7_0_50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4" name="Google Shape;354;g86d361e8c7_0_50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6704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6d361e8c7_0_50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4" name="Google Shape;354;g86d361e8c7_0_50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b4aae20ed_0_9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a:t>How many first names are there that are not unique??</a:t>
            </a:r>
            <a:endParaRPr/>
          </a:p>
        </p:txBody>
      </p:sp>
      <p:sp>
        <p:nvSpPr>
          <p:cNvPr id="363" name="Google Shape;363;gab4aae20ed_0_9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6d361e8c7_0_50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4" name="Google Shape;354;g86d361e8c7_0_50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17810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6d361e8c7_0_50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4" name="Google Shape;354;g86d361e8c7_0_50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22925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6d361e8c7_0_50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354" name="Google Shape;354;g86d361e8c7_0_50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07031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6d361e8c7_0_50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354" name="Google Shape;354;g86d361e8c7_0_50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5237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b183c714a_1_7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g5b183c714a_1_7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6d361e8c7_0_50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354" name="Google Shape;354;g86d361e8c7_0_50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44376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86d361e8c7_0_51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8" name="Google Shape;388;g86d361e8c7_0_51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ab4aae20ed_0_104: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95" name="Google Shape;395;gab4aae20ed_0_104: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6d361e8c7_0_57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2" name="Google Shape;402;g86d361e8c7_0_57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86d361e8c7_0_58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77" name="Google Shape;477;g86d361e8c7_0_58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ab4aae20ed_0_14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84" name="Google Shape;484;gab4aae20ed_0_14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55220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6d361e8c7_0_57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2" name="Google Shape;402;g86d361e8c7_0_57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31617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6d361e8c7_0_57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2" name="Google Shape;402;g86d361e8c7_0_57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39844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6d361e8c7_0_57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2" name="Google Shape;402;g86d361e8c7_0_57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1339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ab4aae20ed_0_14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a:t>Note that the GROUP BY must be aware of all aggregates used throughout the entire query. All aggregates are calculated at the same time!</a:t>
            </a:r>
            <a:endParaRPr/>
          </a:p>
        </p:txBody>
      </p:sp>
      <p:sp>
        <p:nvSpPr>
          <p:cNvPr id="510" name="Google Shape;510;gab4aae20ed_0_14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6d361e8c7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SzPts val="1400"/>
              <a:buNone/>
            </a:pPr>
            <a:endParaRPr/>
          </a:p>
        </p:txBody>
      </p:sp>
      <p:sp>
        <p:nvSpPr>
          <p:cNvPr id="268" name="Google Shape;268;g86d361e8c7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6d361e8c7_0_57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2" name="Google Shape;402;g86d361e8c7_0_57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00118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5bd965f892_1_0: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2" name="Google Shape;532;g5bd965f892_1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6d361e8c7_0_8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a:p>
            <a:pPr marL="0" lvl="0" indent="0" algn="l" rtl="0">
              <a:lnSpc>
                <a:spcPct val="100000"/>
              </a:lnSpc>
              <a:spcBef>
                <a:spcPts val="360"/>
              </a:spcBef>
              <a:spcAft>
                <a:spcPts val="0"/>
              </a:spcAft>
              <a:buSzPts val="1400"/>
              <a:buNone/>
            </a:pPr>
            <a:endParaRPr/>
          </a:p>
        </p:txBody>
      </p:sp>
      <p:sp>
        <p:nvSpPr>
          <p:cNvPr id="275" name="Google Shape;275;g86d361e8c7_0_8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6d361e8c7_0_15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5" name="Google Shape;285;g86d361e8c7_0_15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6d361e8c7_0_53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3" name="Google Shape;293;g86d361e8c7_0_53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6d361e8c7_0_234: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1" name="Google Shape;301;g86d361e8c7_0_234: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6d361e8c7_0_384: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9" name="Google Shape;309;g86d361e8c7_0_384: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6d361e8c7_0_46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8" name="Google Shape;318;g86d361e8c7_0_46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5"/>
        <p:cNvGrpSpPr/>
        <p:nvPr/>
      </p:nvGrpSpPr>
      <p:grpSpPr>
        <a:xfrm>
          <a:off x="0" y="0"/>
          <a:ext cx="0" cy="0"/>
          <a:chOff x="0" y="0"/>
          <a:chExt cx="0" cy="0"/>
        </a:xfrm>
      </p:grpSpPr>
      <p:sp>
        <p:nvSpPr>
          <p:cNvPr id="16" name="Google Shape;16;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txBox="1">
            <a:spLocks noGrp="1"/>
          </p:cNvSpPr>
          <p:nvPr>
            <p:ph type="ctrTitle"/>
          </p:nvPr>
        </p:nvSpPr>
        <p:spPr>
          <a:xfrm>
            <a:off x="491595" y="1763267"/>
            <a:ext cx="7688100" cy="221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8" name="Google Shape;18;p2"/>
          <p:cNvSpPr txBox="1">
            <a:spLocks noGrp="1"/>
          </p:cNvSpPr>
          <p:nvPr>
            <p:ph type="subTitle" idx="1"/>
          </p:nvPr>
        </p:nvSpPr>
        <p:spPr>
          <a:xfrm>
            <a:off x="491772" y="4230533"/>
            <a:ext cx="7688100" cy="72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9" name="Google Shape;19;p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0" name="Google Shape;20;p2"/>
          <p:cNvGrpSpPr/>
          <p:nvPr/>
        </p:nvGrpSpPr>
        <p:grpSpPr>
          <a:xfrm>
            <a:off x="581122" y="1740729"/>
            <a:ext cx="745804" cy="61200"/>
            <a:chOff x="830392" y="1588329"/>
            <a:chExt cx="745804" cy="61200"/>
          </a:xfrm>
        </p:grpSpPr>
        <p:sp>
          <p:nvSpPr>
            <p:cNvPr id="21" name="Google Shape;21;p2"/>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1"/>
          <p:cNvSpPr txBox="1">
            <a:spLocks noGrp="1"/>
          </p:cNvSpPr>
          <p:nvPr>
            <p:ph type="body" idx="1"/>
          </p:nvPr>
        </p:nvSpPr>
        <p:spPr>
          <a:xfrm>
            <a:off x="505605" y="5830068"/>
            <a:ext cx="7697400" cy="614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83" name="Google Shape;83;p1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84"/>
        <p:cNvGrpSpPr/>
        <p:nvPr/>
      </p:nvGrpSpPr>
      <p:grpSpPr>
        <a:xfrm>
          <a:off x="0" y="0"/>
          <a:ext cx="0" cy="0"/>
          <a:chOff x="0" y="0"/>
          <a:chExt cx="0" cy="0"/>
        </a:xfrm>
      </p:grpSpPr>
      <p:grpSp>
        <p:nvGrpSpPr>
          <p:cNvPr id="85" name="Google Shape;85;p12"/>
          <p:cNvGrpSpPr/>
          <p:nvPr/>
        </p:nvGrpSpPr>
        <p:grpSpPr>
          <a:xfrm>
            <a:off x="581122" y="5558926"/>
            <a:ext cx="745763" cy="61102"/>
            <a:chOff x="4580561" y="2589004"/>
            <a:chExt cx="1064464" cy="25200"/>
          </a:xfrm>
        </p:grpSpPr>
        <p:sp>
          <p:nvSpPr>
            <p:cNvPr id="86" name="Google Shape;86;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12"/>
          <p:cNvSpPr txBox="1">
            <a:spLocks noGrp="1"/>
          </p:cNvSpPr>
          <p:nvPr>
            <p:ph type="title" hasCustomPrompt="1"/>
          </p:nvPr>
        </p:nvSpPr>
        <p:spPr>
          <a:xfrm>
            <a:off x="507946" y="978600"/>
            <a:ext cx="7688400" cy="165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12"/>
          <p:cNvSpPr txBox="1">
            <a:spLocks noGrp="1"/>
          </p:cNvSpPr>
          <p:nvPr>
            <p:ph type="body" idx="1"/>
          </p:nvPr>
        </p:nvSpPr>
        <p:spPr>
          <a:xfrm>
            <a:off x="507946" y="3030517"/>
            <a:ext cx="7688400" cy="2107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90" name="Google Shape;90;p1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1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9"/>
        <p:cNvGrpSpPr/>
        <p:nvPr/>
      </p:nvGrpSpPr>
      <p:grpSpPr>
        <a:xfrm>
          <a:off x="0" y="0"/>
          <a:ext cx="0" cy="0"/>
          <a:chOff x="0" y="0"/>
          <a:chExt cx="0" cy="0"/>
        </a:xfrm>
      </p:grpSpPr>
      <p:sp>
        <p:nvSpPr>
          <p:cNvPr id="100" name="Google Shape;100;p15"/>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491595" y="1763267"/>
            <a:ext cx="7688100" cy="2219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02" name="Google Shape;102;p15"/>
          <p:cNvSpPr txBox="1">
            <a:spLocks noGrp="1"/>
          </p:cNvSpPr>
          <p:nvPr>
            <p:ph type="subTitle" idx="1"/>
          </p:nvPr>
        </p:nvSpPr>
        <p:spPr>
          <a:xfrm>
            <a:off x="491772" y="4230533"/>
            <a:ext cx="7688100" cy="72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3" name="Google Shape;103;p15"/>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04" name="Google Shape;104;p15"/>
          <p:cNvGrpSpPr/>
          <p:nvPr/>
        </p:nvGrpSpPr>
        <p:grpSpPr>
          <a:xfrm>
            <a:off x="581122" y="1740729"/>
            <a:ext cx="745804" cy="61200"/>
            <a:chOff x="830392" y="1588329"/>
            <a:chExt cx="745804" cy="61200"/>
          </a:xfrm>
        </p:grpSpPr>
        <p:sp>
          <p:nvSpPr>
            <p:cNvPr id="105" name="Google Shape;105;p15"/>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107"/>
        <p:cNvGrpSpPr/>
        <p:nvPr/>
      </p:nvGrpSpPr>
      <p:grpSpPr>
        <a:xfrm>
          <a:off x="0" y="0"/>
          <a:ext cx="0" cy="0"/>
          <a:chOff x="0" y="0"/>
          <a:chExt cx="0" cy="0"/>
        </a:xfrm>
      </p:grpSpPr>
      <p:grpSp>
        <p:nvGrpSpPr>
          <p:cNvPr id="108" name="Google Shape;108;p16"/>
          <p:cNvGrpSpPr/>
          <p:nvPr/>
        </p:nvGrpSpPr>
        <p:grpSpPr>
          <a:xfrm>
            <a:off x="583282" y="1588427"/>
            <a:ext cx="745763" cy="61102"/>
            <a:chOff x="4580561" y="2589004"/>
            <a:chExt cx="1064464" cy="25200"/>
          </a:xfrm>
        </p:grpSpPr>
        <p:sp>
          <p:nvSpPr>
            <p:cNvPr id="109" name="Google Shape;109;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6"/>
          <p:cNvSpPr txBox="1">
            <a:spLocks noGrp="1"/>
          </p:cNvSpPr>
          <p:nvPr>
            <p:ph type="title"/>
          </p:nvPr>
        </p:nvSpPr>
        <p:spPr>
          <a:xfrm>
            <a:off x="500850" y="1763267"/>
            <a:ext cx="7688400" cy="202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12" name="Google Shape;112;p16"/>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1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7"/>
          <p:cNvGrpSpPr/>
          <p:nvPr/>
        </p:nvGrpSpPr>
        <p:grpSpPr>
          <a:xfrm>
            <a:off x="571867" y="1588329"/>
            <a:ext cx="745804" cy="61200"/>
            <a:chOff x="830392" y="1588329"/>
            <a:chExt cx="745804" cy="61200"/>
          </a:xfrm>
        </p:grpSpPr>
        <p:sp>
          <p:nvSpPr>
            <p:cNvPr id="116" name="Google Shape;116;p17"/>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7"/>
          <p:cNvSpPr txBox="1">
            <a:spLocks noGrp="1"/>
          </p:cNvSpPr>
          <p:nvPr>
            <p:ph type="title"/>
          </p:nvPr>
        </p:nvSpPr>
        <p:spPr>
          <a:xfrm>
            <a:off x="498690" y="1758200"/>
            <a:ext cx="76887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119" name="Google Shape;119;p17"/>
          <p:cNvSpPr txBox="1">
            <a:spLocks noGrp="1"/>
          </p:cNvSpPr>
          <p:nvPr>
            <p:ph type="body" idx="1"/>
          </p:nvPr>
        </p:nvSpPr>
        <p:spPr>
          <a:xfrm>
            <a:off x="498690" y="2771833"/>
            <a:ext cx="7688700" cy="3014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0" name="Google Shape;120;p17"/>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1"/>
        <p:cNvGrpSpPr/>
        <p:nvPr/>
      </p:nvGrpSpPr>
      <p:grpSpPr>
        <a:xfrm>
          <a:off x="0" y="0"/>
          <a:ext cx="0" cy="0"/>
          <a:chOff x="0" y="0"/>
          <a:chExt cx="0" cy="0"/>
        </a:xfrm>
      </p:grpSpPr>
      <p:sp>
        <p:nvSpPr>
          <p:cNvPr id="122" name="Google Shape;122;p1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a:spLocks noGrp="1"/>
          </p:cNvSpPr>
          <p:nvPr>
            <p:ph type="title"/>
          </p:nvPr>
        </p:nvSpPr>
        <p:spPr>
          <a:xfrm>
            <a:off x="500850" y="1758200"/>
            <a:ext cx="76884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124" name="Google Shape;124;p18"/>
          <p:cNvSpPr txBox="1">
            <a:spLocks noGrp="1"/>
          </p:cNvSpPr>
          <p:nvPr>
            <p:ph type="body" idx="1"/>
          </p:nvPr>
        </p:nvSpPr>
        <p:spPr>
          <a:xfrm>
            <a:off x="500725" y="2771833"/>
            <a:ext cx="3774300" cy="3014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5" name="Google Shape;125;p18"/>
          <p:cNvSpPr txBox="1">
            <a:spLocks noGrp="1"/>
          </p:cNvSpPr>
          <p:nvPr>
            <p:ph type="body" idx="2"/>
          </p:nvPr>
        </p:nvSpPr>
        <p:spPr>
          <a:xfrm>
            <a:off x="4415004" y="2771833"/>
            <a:ext cx="3774300" cy="3014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6" name="Google Shape;126;p18"/>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27" name="Google Shape;127;p18"/>
          <p:cNvGrpSpPr/>
          <p:nvPr/>
        </p:nvGrpSpPr>
        <p:grpSpPr>
          <a:xfrm>
            <a:off x="574027" y="1588329"/>
            <a:ext cx="745804" cy="61200"/>
            <a:chOff x="830392" y="1588329"/>
            <a:chExt cx="745804" cy="61200"/>
          </a:xfrm>
        </p:grpSpPr>
        <p:sp>
          <p:nvSpPr>
            <p:cNvPr id="128" name="Google Shape;128;p18"/>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19"/>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a:spLocks noGrp="1"/>
          </p:cNvSpPr>
          <p:nvPr>
            <p:ph type="title"/>
          </p:nvPr>
        </p:nvSpPr>
        <p:spPr>
          <a:xfrm>
            <a:off x="498690" y="1758200"/>
            <a:ext cx="76884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133" name="Google Shape;133;p19"/>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34" name="Google Shape;134;p19"/>
          <p:cNvGrpSpPr/>
          <p:nvPr/>
        </p:nvGrpSpPr>
        <p:grpSpPr>
          <a:xfrm>
            <a:off x="571867" y="1588329"/>
            <a:ext cx="745804" cy="61200"/>
            <a:chOff x="830392" y="1588329"/>
            <a:chExt cx="745804" cy="61200"/>
          </a:xfrm>
        </p:grpSpPr>
        <p:sp>
          <p:nvSpPr>
            <p:cNvPr id="135" name="Google Shape;135;p19"/>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7"/>
        <p:cNvGrpSpPr/>
        <p:nvPr/>
      </p:nvGrpSpPr>
      <p:grpSpPr>
        <a:xfrm>
          <a:off x="0" y="0"/>
          <a:ext cx="0" cy="0"/>
          <a:chOff x="0" y="0"/>
          <a:chExt cx="0" cy="0"/>
        </a:xfrm>
      </p:grpSpPr>
      <p:sp>
        <p:nvSpPr>
          <p:cNvPr id="138" name="Google Shape;138;p20"/>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txBox="1">
            <a:spLocks noGrp="1"/>
          </p:cNvSpPr>
          <p:nvPr>
            <p:ph type="title"/>
          </p:nvPr>
        </p:nvSpPr>
        <p:spPr>
          <a:xfrm>
            <a:off x="508496" y="1758200"/>
            <a:ext cx="3300900" cy="18420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140" name="Google Shape;140;p20"/>
          <p:cNvSpPr txBox="1">
            <a:spLocks noGrp="1"/>
          </p:cNvSpPr>
          <p:nvPr>
            <p:ph type="body" idx="1"/>
          </p:nvPr>
        </p:nvSpPr>
        <p:spPr>
          <a:xfrm>
            <a:off x="499721" y="3708967"/>
            <a:ext cx="3300900" cy="2130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1" name="Google Shape;141;p20"/>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42" name="Google Shape;142;p20"/>
          <p:cNvGrpSpPr/>
          <p:nvPr/>
        </p:nvGrpSpPr>
        <p:grpSpPr>
          <a:xfrm>
            <a:off x="581122" y="1588329"/>
            <a:ext cx="745804" cy="61200"/>
            <a:chOff x="830392" y="1588329"/>
            <a:chExt cx="745804" cy="61200"/>
          </a:xfrm>
        </p:grpSpPr>
        <p:sp>
          <p:nvSpPr>
            <p:cNvPr id="143" name="Google Shape;143;p20"/>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145"/>
        <p:cNvGrpSpPr/>
        <p:nvPr/>
      </p:nvGrpSpPr>
      <p:grpSpPr>
        <a:xfrm>
          <a:off x="0" y="0"/>
          <a:ext cx="0" cy="0"/>
          <a:chOff x="0" y="0"/>
          <a:chExt cx="0" cy="0"/>
        </a:xfrm>
      </p:grpSpPr>
      <p:grpSp>
        <p:nvGrpSpPr>
          <p:cNvPr id="146" name="Google Shape;146;p21"/>
          <p:cNvGrpSpPr/>
          <p:nvPr/>
        </p:nvGrpSpPr>
        <p:grpSpPr>
          <a:xfrm>
            <a:off x="583282" y="5558926"/>
            <a:ext cx="745763" cy="61102"/>
            <a:chOff x="4580561" y="2589004"/>
            <a:chExt cx="1064464" cy="25200"/>
          </a:xfrm>
        </p:grpSpPr>
        <p:sp>
          <p:nvSpPr>
            <p:cNvPr id="147" name="Google Shape;147;p2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1"/>
          <p:cNvSpPr txBox="1">
            <a:spLocks noGrp="1"/>
          </p:cNvSpPr>
          <p:nvPr>
            <p:ph type="title"/>
          </p:nvPr>
        </p:nvSpPr>
        <p:spPr>
          <a:xfrm>
            <a:off x="500850" y="1152400"/>
            <a:ext cx="7021200" cy="3980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50" name="Google Shape;150;p21"/>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23"/>
        <p:cNvGrpSpPr/>
        <p:nvPr/>
      </p:nvGrpSpPr>
      <p:grpSpPr>
        <a:xfrm>
          <a:off x="0" y="0"/>
          <a:ext cx="0" cy="0"/>
          <a:chOff x="0" y="0"/>
          <a:chExt cx="0" cy="0"/>
        </a:xfrm>
      </p:grpSpPr>
      <p:sp>
        <p:nvSpPr>
          <p:cNvPr id="24" name="Google Shape;24;p3"/>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a:spLocks noGrp="1"/>
          </p:cNvSpPr>
          <p:nvPr>
            <p:ph type="title"/>
          </p:nvPr>
        </p:nvSpPr>
        <p:spPr>
          <a:xfrm>
            <a:off x="502935" y="953580"/>
            <a:ext cx="7200900" cy="5001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3"/>
          <p:cNvSpPr txBox="1">
            <a:spLocks noGrp="1"/>
          </p:cNvSpPr>
          <p:nvPr>
            <p:ph type="body" idx="1"/>
          </p:nvPr>
        </p:nvSpPr>
        <p:spPr>
          <a:xfrm>
            <a:off x="456648" y="1627025"/>
            <a:ext cx="8325900" cy="45636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0"/>
              </a:spcBef>
              <a:spcAft>
                <a:spcPts val="0"/>
              </a:spcAft>
              <a:buSzPts val="2400"/>
              <a:buFont typeface="Lato Light"/>
              <a:buChar char="●"/>
              <a:defRPr sz="2400" b="0">
                <a:latin typeface="Lato Light"/>
                <a:ea typeface="Lato Light"/>
                <a:cs typeface="Lato Light"/>
                <a:sym typeface="Lato Light"/>
              </a:defRPr>
            </a:lvl1pPr>
            <a:lvl2pPr marL="914400" lvl="1"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a:p>
        </p:txBody>
      </p:sp>
      <p:sp>
        <p:nvSpPr>
          <p:cNvPr id="27" name="Google Shape;27;p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00"/>
                                  </p:stCondLst>
                                  <p:childTnLst>
                                    <p:set>
                                      <p:cBhvr>
                                        <p:cTn id="11" dur="1" fill="hold">
                                          <p:stCondLst>
                                            <p:cond delay="0"/>
                                          </p:stCondLst>
                                        </p:cTn>
                                        <p:tgtEl>
                                          <p:spTgt spid="26">
                                            <p:txEl>
                                              <p:charRg st="1" end="1"/>
                                            </p:txEl>
                                          </p:spTgt>
                                        </p:tgtEl>
                                        <p:attrNameLst>
                                          <p:attrName>style.visibility</p:attrName>
                                        </p:attrNameLst>
                                      </p:cBhvr>
                                      <p:to>
                                        <p:strVal val="visible"/>
                                      </p:to>
                                    </p:set>
                                    <p:animEffect transition="in" filter="fade">
                                      <p:cBhvr>
                                        <p:cTn id="12" dur="500"/>
                                        <p:tgtEl>
                                          <p:spTgt spid="26">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00"/>
                                  </p:stCondLst>
                                  <p:childTnLst>
                                    <p:set>
                                      <p:cBhvr>
                                        <p:cTn id="16" dur="1" fill="hold">
                                          <p:stCondLst>
                                            <p:cond delay="0"/>
                                          </p:stCondLst>
                                        </p:cTn>
                                        <p:tgtEl>
                                          <p:spTgt spid="26">
                                            <p:txEl>
                                              <p:charRg st="1" end="1"/>
                                            </p:txEl>
                                          </p:spTgt>
                                        </p:tgtEl>
                                        <p:attrNameLst>
                                          <p:attrName>style.visibility</p:attrName>
                                        </p:attrNameLst>
                                      </p:cBhvr>
                                      <p:to>
                                        <p:strVal val="visible"/>
                                      </p:to>
                                    </p:set>
                                    <p:animEffect transition="in" filter="fade">
                                      <p:cBhvr>
                                        <p:cTn id="17" dur="500"/>
                                        <p:tgtEl>
                                          <p:spTgt spid="26">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00"/>
                                  </p:stCondLst>
                                  <p:childTnLst>
                                    <p:set>
                                      <p:cBhvr>
                                        <p:cTn id="21" dur="1" fill="hold">
                                          <p:stCondLst>
                                            <p:cond delay="0"/>
                                          </p:stCondLst>
                                        </p:cTn>
                                        <p:tgtEl>
                                          <p:spTgt spid="26">
                                            <p:txEl>
                                              <p:charRg st="1" end="1"/>
                                            </p:txEl>
                                          </p:spTgt>
                                        </p:tgtEl>
                                        <p:attrNameLst>
                                          <p:attrName>style.visibility</p:attrName>
                                        </p:attrNameLst>
                                      </p:cBhvr>
                                      <p:to>
                                        <p:strVal val="visible"/>
                                      </p:to>
                                    </p:set>
                                    <p:animEffect transition="in" filter="fade">
                                      <p:cBhvr>
                                        <p:cTn id="22" dur="500"/>
                                        <p:tgtEl>
                                          <p:spTgt spid="26">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200"/>
                                  </p:stCondLst>
                                  <p:childTnLst>
                                    <p:set>
                                      <p:cBhvr>
                                        <p:cTn id="26" dur="1" fill="hold">
                                          <p:stCondLst>
                                            <p:cond delay="0"/>
                                          </p:stCondLst>
                                        </p:cTn>
                                        <p:tgtEl>
                                          <p:spTgt spid="26">
                                            <p:txEl>
                                              <p:charRg st="1" end="1"/>
                                            </p:txEl>
                                          </p:spTgt>
                                        </p:tgtEl>
                                        <p:attrNameLst>
                                          <p:attrName>style.visibility</p:attrName>
                                        </p:attrNameLst>
                                      </p:cBhvr>
                                      <p:to>
                                        <p:strVal val="visible"/>
                                      </p:to>
                                    </p:set>
                                    <p:animEffect transition="in" filter="fade">
                                      <p:cBhvr>
                                        <p:cTn id="27" dur="500"/>
                                        <p:tgtEl>
                                          <p:spTgt spid="26">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26">
                                            <p:txEl>
                                              <p:charRg st="1" end="1"/>
                                            </p:txEl>
                                          </p:spTgt>
                                        </p:tgtEl>
                                        <p:attrNameLst>
                                          <p:attrName>style.visibility</p:attrName>
                                        </p:attrNameLst>
                                      </p:cBhvr>
                                      <p:to>
                                        <p:strVal val="visible"/>
                                      </p:to>
                                    </p:set>
                                    <p:animEffect transition="in" filter="fade">
                                      <p:cBhvr>
                                        <p:cTn id="32" dur="500"/>
                                        <p:tgtEl>
                                          <p:spTgt spid="26">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200"/>
                                  </p:stCondLst>
                                  <p:childTnLst>
                                    <p:set>
                                      <p:cBhvr>
                                        <p:cTn id="36" dur="1" fill="hold">
                                          <p:stCondLst>
                                            <p:cond delay="0"/>
                                          </p:stCondLst>
                                        </p:cTn>
                                        <p:tgtEl>
                                          <p:spTgt spid="26">
                                            <p:txEl>
                                              <p:charRg st="1" end="1"/>
                                            </p:txEl>
                                          </p:spTgt>
                                        </p:tgtEl>
                                        <p:attrNameLst>
                                          <p:attrName>style.visibility</p:attrName>
                                        </p:attrNameLst>
                                      </p:cBhvr>
                                      <p:to>
                                        <p:strVal val="visible"/>
                                      </p:to>
                                    </p:set>
                                    <p:animEffect transition="in" filter="fade">
                                      <p:cBhvr>
                                        <p:cTn id="37" dur="500"/>
                                        <p:tgtEl>
                                          <p:spTgt spid="26">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200"/>
                                  </p:stCondLst>
                                  <p:childTnLst>
                                    <p:set>
                                      <p:cBhvr>
                                        <p:cTn id="41" dur="1" fill="hold">
                                          <p:stCondLst>
                                            <p:cond delay="0"/>
                                          </p:stCondLst>
                                        </p:cTn>
                                        <p:tgtEl>
                                          <p:spTgt spid="26">
                                            <p:txEl>
                                              <p:charRg st="1" end="1"/>
                                            </p:txEl>
                                          </p:spTgt>
                                        </p:tgtEl>
                                        <p:attrNameLst>
                                          <p:attrName>style.visibility</p:attrName>
                                        </p:attrNameLst>
                                      </p:cBhvr>
                                      <p:to>
                                        <p:strVal val="visible"/>
                                      </p:to>
                                    </p:set>
                                    <p:animEffect transition="in" filter="fade">
                                      <p:cBhvr>
                                        <p:cTn id="42" dur="500"/>
                                        <p:tgtEl>
                                          <p:spTgt spid="26">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200"/>
                                  </p:stCondLst>
                                  <p:childTnLst>
                                    <p:set>
                                      <p:cBhvr>
                                        <p:cTn id="46" dur="1" fill="hold">
                                          <p:stCondLst>
                                            <p:cond delay="0"/>
                                          </p:stCondLst>
                                        </p:cTn>
                                        <p:tgtEl>
                                          <p:spTgt spid="26">
                                            <p:txEl>
                                              <p:charRg st="1" end="1"/>
                                            </p:txEl>
                                          </p:spTgt>
                                        </p:tgtEl>
                                        <p:attrNameLst>
                                          <p:attrName>style.visibility</p:attrName>
                                        </p:attrNameLst>
                                      </p:cBhvr>
                                      <p:to>
                                        <p:strVal val="visible"/>
                                      </p:to>
                                    </p:set>
                                    <p:animEffect transition="in" filter="fade">
                                      <p:cBhvr>
                                        <p:cTn id="47" dur="500"/>
                                        <p:tgtEl>
                                          <p:spTgt spid="2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1"/>
        <p:cNvGrpSpPr/>
        <p:nvPr/>
      </p:nvGrpSpPr>
      <p:grpSpPr>
        <a:xfrm>
          <a:off x="0" y="0"/>
          <a:ext cx="0" cy="0"/>
          <a:chOff x="0" y="0"/>
          <a:chExt cx="0" cy="0"/>
        </a:xfrm>
      </p:grpSpPr>
      <p:sp>
        <p:nvSpPr>
          <p:cNvPr id="152" name="Google Shape;152;p22"/>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txBox="1">
            <a:spLocks noGrp="1"/>
          </p:cNvSpPr>
          <p:nvPr>
            <p:ph type="title"/>
          </p:nvPr>
        </p:nvSpPr>
        <p:spPr>
          <a:xfrm>
            <a:off x="501400" y="1758200"/>
            <a:ext cx="3300900" cy="2249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54" name="Google Shape;154;p22"/>
          <p:cNvSpPr txBox="1">
            <a:spLocks noGrp="1"/>
          </p:cNvSpPr>
          <p:nvPr>
            <p:ph type="subTitle" idx="1"/>
          </p:nvPr>
        </p:nvSpPr>
        <p:spPr>
          <a:xfrm>
            <a:off x="496350" y="4215367"/>
            <a:ext cx="3300900" cy="10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5" name="Google Shape;155;p22"/>
          <p:cNvSpPr txBox="1">
            <a:spLocks noGrp="1"/>
          </p:cNvSpPr>
          <p:nvPr>
            <p:ph type="body" idx="2"/>
          </p:nvPr>
        </p:nvSpPr>
        <p:spPr>
          <a:xfrm>
            <a:off x="4869425" y="1803500"/>
            <a:ext cx="3895200" cy="4034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56" name="Google Shape;156;p22"/>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57" name="Google Shape;157;p22"/>
          <p:cNvGrpSpPr/>
          <p:nvPr/>
        </p:nvGrpSpPr>
        <p:grpSpPr>
          <a:xfrm>
            <a:off x="574027" y="1588329"/>
            <a:ext cx="745804" cy="61200"/>
            <a:chOff x="830392" y="1588329"/>
            <a:chExt cx="745804" cy="61200"/>
          </a:xfrm>
        </p:grpSpPr>
        <p:sp>
          <p:nvSpPr>
            <p:cNvPr id="158" name="Google Shape;158;p22"/>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0"/>
        <p:cNvGrpSpPr/>
        <p:nvPr/>
      </p:nvGrpSpPr>
      <p:grpSpPr>
        <a:xfrm>
          <a:off x="0" y="0"/>
          <a:ext cx="0" cy="0"/>
          <a:chOff x="0" y="0"/>
          <a:chExt cx="0" cy="0"/>
        </a:xfrm>
      </p:grpSpPr>
      <p:sp>
        <p:nvSpPr>
          <p:cNvPr id="161" name="Google Shape;161;p23"/>
          <p:cNvSpPr txBox="1">
            <a:spLocks noGrp="1"/>
          </p:cNvSpPr>
          <p:nvPr>
            <p:ph type="body" idx="1"/>
          </p:nvPr>
        </p:nvSpPr>
        <p:spPr>
          <a:xfrm>
            <a:off x="505605" y="5830068"/>
            <a:ext cx="7697400" cy="614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62" name="Google Shape;162;p23"/>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163"/>
        <p:cNvGrpSpPr/>
        <p:nvPr/>
      </p:nvGrpSpPr>
      <p:grpSpPr>
        <a:xfrm>
          <a:off x="0" y="0"/>
          <a:ext cx="0" cy="0"/>
          <a:chOff x="0" y="0"/>
          <a:chExt cx="0" cy="0"/>
        </a:xfrm>
      </p:grpSpPr>
      <p:grpSp>
        <p:nvGrpSpPr>
          <p:cNvPr id="164" name="Google Shape;164;p24"/>
          <p:cNvGrpSpPr/>
          <p:nvPr/>
        </p:nvGrpSpPr>
        <p:grpSpPr>
          <a:xfrm>
            <a:off x="581122" y="5558926"/>
            <a:ext cx="745763" cy="61102"/>
            <a:chOff x="4580561" y="2589004"/>
            <a:chExt cx="1064464" cy="25200"/>
          </a:xfrm>
        </p:grpSpPr>
        <p:sp>
          <p:nvSpPr>
            <p:cNvPr id="165" name="Google Shape;165;p2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4"/>
          <p:cNvSpPr txBox="1">
            <a:spLocks noGrp="1"/>
          </p:cNvSpPr>
          <p:nvPr>
            <p:ph type="title" hasCustomPrompt="1"/>
          </p:nvPr>
        </p:nvSpPr>
        <p:spPr>
          <a:xfrm>
            <a:off x="507946" y="978600"/>
            <a:ext cx="7688400" cy="165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68" name="Google Shape;168;p24"/>
          <p:cNvSpPr txBox="1">
            <a:spLocks noGrp="1"/>
          </p:cNvSpPr>
          <p:nvPr>
            <p:ph type="body" idx="1"/>
          </p:nvPr>
        </p:nvSpPr>
        <p:spPr>
          <a:xfrm>
            <a:off x="507946" y="3030517"/>
            <a:ext cx="7688400" cy="2107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69" name="Google Shape;169;p24"/>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0"/>
        <p:cNvGrpSpPr/>
        <p:nvPr/>
      </p:nvGrpSpPr>
      <p:grpSpPr>
        <a:xfrm>
          <a:off x="0" y="0"/>
          <a:ext cx="0" cy="0"/>
          <a:chOff x="0" y="0"/>
          <a:chExt cx="0" cy="0"/>
        </a:xfrm>
      </p:grpSpPr>
      <p:sp>
        <p:nvSpPr>
          <p:cNvPr id="171" name="Google Shape;171;p25"/>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172"/>
        <p:cNvGrpSpPr/>
        <p:nvPr/>
      </p:nvGrpSpPr>
      <p:grpSpPr>
        <a:xfrm>
          <a:off x="0" y="0"/>
          <a:ext cx="0" cy="0"/>
          <a:chOff x="0" y="0"/>
          <a:chExt cx="0" cy="0"/>
        </a:xfrm>
      </p:grpSpPr>
      <p:sp>
        <p:nvSpPr>
          <p:cNvPr id="173" name="Google Shape;173;p2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502935" y="953580"/>
            <a:ext cx="7200900" cy="5001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26"/>
          <p:cNvSpPr txBox="1">
            <a:spLocks noGrp="1"/>
          </p:cNvSpPr>
          <p:nvPr>
            <p:ph type="body" idx="1"/>
          </p:nvPr>
        </p:nvSpPr>
        <p:spPr>
          <a:xfrm>
            <a:off x="456648" y="1627025"/>
            <a:ext cx="8298300" cy="45636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0"/>
              </a:spcBef>
              <a:spcAft>
                <a:spcPts val="0"/>
              </a:spcAft>
              <a:buSzPts val="2400"/>
              <a:buFont typeface="Lato Light"/>
              <a:buChar char="●"/>
              <a:defRPr sz="2400" b="0">
                <a:latin typeface="Lato Light"/>
                <a:ea typeface="Lato Light"/>
                <a:cs typeface="Lato Light"/>
                <a:sym typeface="Lato Light"/>
              </a:defRPr>
            </a:lvl1pPr>
            <a:lvl2pPr marL="914400" lvl="1"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rtl="0">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a:p>
        </p:txBody>
      </p:sp>
      <p:sp>
        <p:nvSpPr>
          <p:cNvPr id="176" name="Google Shape;176;p26"/>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sz="1000">
                <a:solidFill>
                  <a:schemeClr val="accent1"/>
                </a:solidFill>
                <a:latin typeface="Lato"/>
                <a:ea typeface="Lato"/>
                <a:cs typeface="Lato"/>
                <a:sym typeface="Lato"/>
              </a:defRPr>
            </a:lvl1pPr>
            <a:lvl2pPr lvl="1" rtl="0">
              <a:buNone/>
              <a:defRPr sz="1000">
                <a:solidFill>
                  <a:schemeClr val="accent1"/>
                </a:solidFill>
                <a:latin typeface="Lato"/>
                <a:ea typeface="Lato"/>
                <a:cs typeface="Lato"/>
                <a:sym typeface="Lato"/>
              </a:defRPr>
            </a:lvl2pPr>
            <a:lvl3pPr lvl="2" rtl="0">
              <a:buNone/>
              <a:defRPr sz="1000">
                <a:solidFill>
                  <a:schemeClr val="accent1"/>
                </a:solidFill>
                <a:latin typeface="Lato"/>
                <a:ea typeface="Lato"/>
                <a:cs typeface="Lato"/>
                <a:sym typeface="Lato"/>
              </a:defRPr>
            </a:lvl3pPr>
            <a:lvl4pPr lvl="3" rtl="0">
              <a:buNone/>
              <a:defRPr sz="1000">
                <a:solidFill>
                  <a:schemeClr val="accent1"/>
                </a:solidFill>
                <a:latin typeface="Lato"/>
                <a:ea typeface="Lato"/>
                <a:cs typeface="Lato"/>
                <a:sym typeface="Lato"/>
              </a:defRPr>
            </a:lvl4pPr>
            <a:lvl5pPr lvl="4" rtl="0">
              <a:buNone/>
              <a:defRPr sz="1000">
                <a:solidFill>
                  <a:schemeClr val="accent1"/>
                </a:solidFill>
                <a:latin typeface="Lato"/>
                <a:ea typeface="Lato"/>
                <a:cs typeface="Lato"/>
                <a:sym typeface="Lato"/>
              </a:defRPr>
            </a:lvl5pPr>
            <a:lvl6pPr lvl="5" rtl="0">
              <a:buNone/>
              <a:defRPr sz="1000">
                <a:solidFill>
                  <a:schemeClr val="accent1"/>
                </a:solidFill>
                <a:latin typeface="Lato"/>
                <a:ea typeface="Lato"/>
                <a:cs typeface="Lato"/>
                <a:sym typeface="Lato"/>
              </a:defRPr>
            </a:lvl6pPr>
            <a:lvl7pPr lvl="6" rtl="0">
              <a:buNone/>
              <a:defRPr sz="1000">
                <a:solidFill>
                  <a:schemeClr val="accent1"/>
                </a:solidFill>
                <a:latin typeface="Lato"/>
                <a:ea typeface="Lato"/>
                <a:cs typeface="Lato"/>
                <a:sym typeface="Lato"/>
              </a:defRPr>
            </a:lvl7pPr>
            <a:lvl8pPr lvl="7" rtl="0">
              <a:buNone/>
              <a:defRPr sz="1000">
                <a:solidFill>
                  <a:schemeClr val="accent1"/>
                </a:solidFill>
                <a:latin typeface="Lato"/>
                <a:ea typeface="Lato"/>
                <a:cs typeface="Lato"/>
                <a:sym typeface="Lato"/>
              </a:defRPr>
            </a:lvl8pPr>
            <a:lvl9pPr lvl="8" rtl="0">
              <a:buNone/>
              <a:defRPr sz="1000">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5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00"/>
                                  </p:stCondLst>
                                  <p:childTnLst>
                                    <p:set>
                                      <p:cBhvr>
                                        <p:cTn id="11" dur="1" fill="hold">
                                          <p:stCondLst>
                                            <p:cond delay="0"/>
                                          </p:stCondLst>
                                        </p:cTn>
                                        <p:tgtEl>
                                          <p:spTgt spid="175">
                                            <p:txEl>
                                              <p:charRg st="1" end="1"/>
                                            </p:txEl>
                                          </p:spTgt>
                                        </p:tgtEl>
                                        <p:attrNameLst>
                                          <p:attrName>style.visibility</p:attrName>
                                        </p:attrNameLst>
                                      </p:cBhvr>
                                      <p:to>
                                        <p:strVal val="visible"/>
                                      </p:to>
                                    </p:set>
                                    <p:animEffect transition="in" filter="fade">
                                      <p:cBhvr>
                                        <p:cTn id="12" dur="500"/>
                                        <p:tgtEl>
                                          <p:spTgt spid="175">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00"/>
                                  </p:stCondLst>
                                  <p:childTnLst>
                                    <p:set>
                                      <p:cBhvr>
                                        <p:cTn id="16" dur="1" fill="hold">
                                          <p:stCondLst>
                                            <p:cond delay="0"/>
                                          </p:stCondLst>
                                        </p:cTn>
                                        <p:tgtEl>
                                          <p:spTgt spid="175">
                                            <p:txEl>
                                              <p:charRg st="1" end="1"/>
                                            </p:txEl>
                                          </p:spTgt>
                                        </p:tgtEl>
                                        <p:attrNameLst>
                                          <p:attrName>style.visibility</p:attrName>
                                        </p:attrNameLst>
                                      </p:cBhvr>
                                      <p:to>
                                        <p:strVal val="visible"/>
                                      </p:to>
                                    </p:set>
                                    <p:animEffect transition="in" filter="fade">
                                      <p:cBhvr>
                                        <p:cTn id="17" dur="500"/>
                                        <p:tgtEl>
                                          <p:spTgt spid="175">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00"/>
                                  </p:stCondLst>
                                  <p:childTnLst>
                                    <p:set>
                                      <p:cBhvr>
                                        <p:cTn id="21" dur="1" fill="hold">
                                          <p:stCondLst>
                                            <p:cond delay="0"/>
                                          </p:stCondLst>
                                        </p:cTn>
                                        <p:tgtEl>
                                          <p:spTgt spid="175">
                                            <p:txEl>
                                              <p:charRg st="1" end="1"/>
                                            </p:txEl>
                                          </p:spTgt>
                                        </p:tgtEl>
                                        <p:attrNameLst>
                                          <p:attrName>style.visibility</p:attrName>
                                        </p:attrNameLst>
                                      </p:cBhvr>
                                      <p:to>
                                        <p:strVal val="visible"/>
                                      </p:to>
                                    </p:set>
                                    <p:animEffect transition="in" filter="fade">
                                      <p:cBhvr>
                                        <p:cTn id="22" dur="500"/>
                                        <p:tgtEl>
                                          <p:spTgt spid="175">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200"/>
                                  </p:stCondLst>
                                  <p:childTnLst>
                                    <p:set>
                                      <p:cBhvr>
                                        <p:cTn id="26" dur="1" fill="hold">
                                          <p:stCondLst>
                                            <p:cond delay="0"/>
                                          </p:stCondLst>
                                        </p:cTn>
                                        <p:tgtEl>
                                          <p:spTgt spid="175">
                                            <p:txEl>
                                              <p:charRg st="1" end="1"/>
                                            </p:txEl>
                                          </p:spTgt>
                                        </p:tgtEl>
                                        <p:attrNameLst>
                                          <p:attrName>style.visibility</p:attrName>
                                        </p:attrNameLst>
                                      </p:cBhvr>
                                      <p:to>
                                        <p:strVal val="visible"/>
                                      </p:to>
                                    </p:set>
                                    <p:animEffect transition="in" filter="fade">
                                      <p:cBhvr>
                                        <p:cTn id="27" dur="500"/>
                                        <p:tgtEl>
                                          <p:spTgt spid="175">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175">
                                            <p:txEl>
                                              <p:charRg st="1" end="1"/>
                                            </p:txEl>
                                          </p:spTgt>
                                        </p:tgtEl>
                                        <p:attrNameLst>
                                          <p:attrName>style.visibility</p:attrName>
                                        </p:attrNameLst>
                                      </p:cBhvr>
                                      <p:to>
                                        <p:strVal val="visible"/>
                                      </p:to>
                                    </p:set>
                                    <p:animEffect transition="in" filter="fade">
                                      <p:cBhvr>
                                        <p:cTn id="32" dur="500"/>
                                        <p:tgtEl>
                                          <p:spTgt spid="175">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200"/>
                                  </p:stCondLst>
                                  <p:childTnLst>
                                    <p:set>
                                      <p:cBhvr>
                                        <p:cTn id="36" dur="1" fill="hold">
                                          <p:stCondLst>
                                            <p:cond delay="0"/>
                                          </p:stCondLst>
                                        </p:cTn>
                                        <p:tgtEl>
                                          <p:spTgt spid="175">
                                            <p:txEl>
                                              <p:charRg st="1" end="1"/>
                                            </p:txEl>
                                          </p:spTgt>
                                        </p:tgtEl>
                                        <p:attrNameLst>
                                          <p:attrName>style.visibility</p:attrName>
                                        </p:attrNameLst>
                                      </p:cBhvr>
                                      <p:to>
                                        <p:strVal val="visible"/>
                                      </p:to>
                                    </p:set>
                                    <p:animEffect transition="in" filter="fade">
                                      <p:cBhvr>
                                        <p:cTn id="37" dur="500"/>
                                        <p:tgtEl>
                                          <p:spTgt spid="175">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200"/>
                                  </p:stCondLst>
                                  <p:childTnLst>
                                    <p:set>
                                      <p:cBhvr>
                                        <p:cTn id="41" dur="1" fill="hold">
                                          <p:stCondLst>
                                            <p:cond delay="0"/>
                                          </p:stCondLst>
                                        </p:cTn>
                                        <p:tgtEl>
                                          <p:spTgt spid="175">
                                            <p:txEl>
                                              <p:charRg st="1" end="1"/>
                                            </p:txEl>
                                          </p:spTgt>
                                        </p:tgtEl>
                                        <p:attrNameLst>
                                          <p:attrName>style.visibility</p:attrName>
                                        </p:attrNameLst>
                                      </p:cBhvr>
                                      <p:to>
                                        <p:strVal val="visible"/>
                                      </p:to>
                                    </p:set>
                                    <p:animEffect transition="in" filter="fade">
                                      <p:cBhvr>
                                        <p:cTn id="42" dur="500"/>
                                        <p:tgtEl>
                                          <p:spTgt spid="175">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200"/>
                                  </p:stCondLst>
                                  <p:childTnLst>
                                    <p:set>
                                      <p:cBhvr>
                                        <p:cTn id="46" dur="1" fill="hold">
                                          <p:stCondLst>
                                            <p:cond delay="0"/>
                                          </p:stCondLst>
                                        </p:cTn>
                                        <p:tgtEl>
                                          <p:spTgt spid="175">
                                            <p:txEl>
                                              <p:charRg st="1" end="1"/>
                                            </p:txEl>
                                          </p:spTgt>
                                        </p:tgtEl>
                                        <p:attrNameLst>
                                          <p:attrName>style.visibility</p:attrName>
                                        </p:attrNameLst>
                                      </p:cBhvr>
                                      <p:to>
                                        <p:strVal val="visible"/>
                                      </p:to>
                                    </p:set>
                                    <p:animEffect transition="in" filter="fade">
                                      <p:cBhvr>
                                        <p:cTn id="47" dur="500"/>
                                        <p:tgtEl>
                                          <p:spTgt spid="175">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183"/>
        <p:cNvGrpSpPr/>
        <p:nvPr/>
      </p:nvGrpSpPr>
      <p:grpSpPr>
        <a:xfrm>
          <a:off x="0" y="0"/>
          <a:ext cx="0" cy="0"/>
          <a:chOff x="0" y="0"/>
          <a:chExt cx="0" cy="0"/>
        </a:xfrm>
      </p:grpSpPr>
      <p:sp>
        <p:nvSpPr>
          <p:cNvPr id="184" name="Google Shape;184;p2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8"/>
          <p:cNvSpPr txBox="1">
            <a:spLocks noGrp="1"/>
          </p:cNvSpPr>
          <p:nvPr>
            <p:ph type="title"/>
          </p:nvPr>
        </p:nvSpPr>
        <p:spPr>
          <a:xfrm>
            <a:off x="502935" y="953580"/>
            <a:ext cx="7200900" cy="5001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1"/>
              </a:buClr>
              <a:buSzPts val="1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86" name="Google Shape;186;p28"/>
          <p:cNvSpPr txBox="1">
            <a:spLocks noGrp="1"/>
          </p:cNvSpPr>
          <p:nvPr>
            <p:ph type="body" idx="1"/>
          </p:nvPr>
        </p:nvSpPr>
        <p:spPr>
          <a:xfrm>
            <a:off x="456648" y="1627025"/>
            <a:ext cx="8289000" cy="45636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0"/>
              </a:spcBef>
              <a:spcAft>
                <a:spcPts val="0"/>
              </a:spcAft>
              <a:buSzPts val="2400"/>
              <a:buFont typeface="Lato Light"/>
              <a:buChar char="●"/>
              <a:defRPr sz="2400" b="0">
                <a:latin typeface="Lato Light"/>
                <a:ea typeface="Lato Light"/>
                <a:cs typeface="Lato Light"/>
                <a:sym typeface="Lato Light"/>
              </a:defRPr>
            </a:lvl1pPr>
            <a:lvl2pPr marL="914400" lvl="1"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rtl="0">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a:p>
        </p:txBody>
      </p:sp>
      <p:sp>
        <p:nvSpPr>
          <p:cNvPr id="187" name="Google Shape;187;p2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fade">
                                      <p:cBhvr>
                                        <p:cTn id="7" dur="500"/>
                                        <p:tgtEl>
                                          <p:spTgt spid="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00"/>
                                  </p:stCondLst>
                                  <p:childTnLst>
                                    <p:set>
                                      <p:cBhvr>
                                        <p:cTn id="11" dur="1" fill="hold">
                                          <p:stCondLst>
                                            <p:cond delay="0"/>
                                          </p:stCondLst>
                                        </p:cTn>
                                        <p:tgtEl>
                                          <p:spTgt spid="186">
                                            <p:txEl>
                                              <p:charRg st="1" end="1"/>
                                            </p:txEl>
                                          </p:spTgt>
                                        </p:tgtEl>
                                        <p:attrNameLst>
                                          <p:attrName>style.visibility</p:attrName>
                                        </p:attrNameLst>
                                      </p:cBhvr>
                                      <p:to>
                                        <p:strVal val="visible"/>
                                      </p:to>
                                    </p:set>
                                    <p:animEffect transition="in" filter="fade">
                                      <p:cBhvr>
                                        <p:cTn id="12" dur="500"/>
                                        <p:tgtEl>
                                          <p:spTgt spid="186">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00"/>
                                  </p:stCondLst>
                                  <p:childTnLst>
                                    <p:set>
                                      <p:cBhvr>
                                        <p:cTn id="16" dur="1" fill="hold">
                                          <p:stCondLst>
                                            <p:cond delay="0"/>
                                          </p:stCondLst>
                                        </p:cTn>
                                        <p:tgtEl>
                                          <p:spTgt spid="186">
                                            <p:txEl>
                                              <p:charRg st="1" end="1"/>
                                            </p:txEl>
                                          </p:spTgt>
                                        </p:tgtEl>
                                        <p:attrNameLst>
                                          <p:attrName>style.visibility</p:attrName>
                                        </p:attrNameLst>
                                      </p:cBhvr>
                                      <p:to>
                                        <p:strVal val="visible"/>
                                      </p:to>
                                    </p:set>
                                    <p:animEffect transition="in" filter="fade">
                                      <p:cBhvr>
                                        <p:cTn id="17" dur="500"/>
                                        <p:tgtEl>
                                          <p:spTgt spid="186">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00"/>
                                  </p:stCondLst>
                                  <p:childTnLst>
                                    <p:set>
                                      <p:cBhvr>
                                        <p:cTn id="21" dur="1" fill="hold">
                                          <p:stCondLst>
                                            <p:cond delay="0"/>
                                          </p:stCondLst>
                                        </p:cTn>
                                        <p:tgtEl>
                                          <p:spTgt spid="186">
                                            <p:txEl>
                                              <p:charRg st="1" end="1"/>
                                            </p:txEl>
                                          </p:spTgt>
                                        </p:tgtEl>
                                        <p:attrNameLst>
                                          <p:attrName>style.visibility</p:attrName>
                                        </p:attrNameLst>
                                      </p:cBhvr>
                                      <p:to>
                                        <p:strVal val="visible"/>
                                      </p:to>
                                    </p:set>
                                    <p:animEffect transition="in" filter="fade">
                                      <p:cBhvr>
                                        <p:cTn id="22" dur="500"/>
                                        <p:tgtEl>
                                          <p:spTgt spid="186">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200"/>
                                  </p:stCondLst>
                                  <p:childTnLst>
                                    <p:set>
                                      <p:cBhvr>
                                        <p:cTn id="26" dur="1" fill="hold">
                                          <p:stCondLst>
                                            <p:cond delay="0"/>
                                          </p:stCondLst>
                                        </p:cTn>
                                        <p:tgtEl>
                                          <p:spTgt spid="186">
                                            <p:txEl>
                                              <p:charRg st="1" end="1"/>
                                            </p:txEl>
                                          </p:spTgt>
                                        </p:tgtEl>
                                        <p:attrNameLst>
                                          <p:attrName>style.visibility</p:attrName>
                                        </p:attrNameLst>
                                      </p:cBhvr>
                                      <p:to>
                                        <p:strVal val="visible"/>
                                      </p:to>
                                    </p:set>
                                    <p:animEffect transition="in" filter="fade">
                                      <p:cBhvr>
                                        <p:cTn id="27" dur="500"/>
                                        <p:tgtEl>
                                          <p:spTgt spid="186">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186">
                                            <p:txEl>
                                              <p:charRg st="1" end="1"/>
                                            </p:txEl>
                                          </p:spTgt>
                                        </p:tgtEl>
                                        <p:attrNameLst>
                                          <p:attrName>style.visibility</p:attrName>
                                        </p:attrNameLst>
                                      </p:cBhvr>
                                      <p:to>
                                        <p:strVal val="visible"/>
                                      </p:to>
                                    </p:set>
                                    <p:animEffect transition="in" filter="fade">
                                      <p:cBhvr>
                                        <p:cTn id="32" dur="500"/>
                                        <p:tgtEl>
                                          <p:spTgt spid="186">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200"/>
                                  </p:stCondLst>
                                  <p:childTnLst>
                                    <p:set>
                                      <p:cBhvr>
                                        <p:cTn id="36" dur="1" fill="hold">
                                          <p:stCondLst>
                                            <p:cond delay="0"/>
                                          </p:stCondLst>
                                        </p:cTn>
                                        <p:tgtEl>
                                          <p:spTgt spid="186">
                                            <p:txEl>
                                              <p:charRg st="1" end="1"/>
                                            </p:txEl>
                                          </p:spTgt>
                                        </p:tgtEl>
                                        <p:attrNameLst>
                                          <p:attrName>style.visibility</p:attrName>
                                        </p:attrNameLst>
                                      </p:cBhvr>
                                      <p:to>
                                        <p:strVal val="visible"/>
                                      </p:to>
                                    </p:set>
                                    <p:animEffect transition="in" filter="fade">
                                      <p:cBhvr>
                                        <p:cTn id="37" dur="500"/>
                                        <p:tgtEl>
                                          <p:spTgt spid="186">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200"/>
                                  </p:stCondLst>
                                  <p:childTnLst>
                                    <p:set>
                                      <p:cBhvr>
                                        <p:cTn id="41" dur="1" fill="hold">
                                          <p:stCondLst>
                                            <p:cond delay="0"/>
                                          </p:stCondLst>
                                        </p:cTn>
                                        <p:tgtEl>
                                          <p:spTgt spid="186">
                                            <p:txEl>
                                              <p:charRg st="1" end="1"/>
                                            </p:txEl>
                                          </p:spTgt>
                                        </p:tgtEl>
                                        <p:attrNameLst>
                                          <p:attrName>style.visibility</p:attrName>
                                        </p:attrNameLst>
                                      </p:cBhvr>
                                      <p:to>
                                        <p:strVal val="visible"/>
                                      </p:to>
                                    </p:set>
                                    <p:animEffect transition="in" filter="fade">
                                      <p:cBhvr>
                                        <p:cTn id="42" dur="500"/>
                                        <p:tgtEl>
                                          <p:spTgt spid="186">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200"/>
                                  </p:stCondLst>
                                  <p:childTnLst>
                                    <p:set>
                                      <p:cBhvr>
                                        <p:cTn id="46" dur="1" fill="hold">
                                          <p:stCondLst>
                                            <p:cond delay="0"/>
                                          </p:stCondLst>
                                        </p:cTn>
                                        <p:tgtEl>
                                          <p:spTgt spid="186">
                                            <p:txEl>
                                              <p:charRg st="1" end="1"/>
                                            </p:txEl>
                                          </p:spTgt>
                                        </p:tgtEl>
                                        <p:attrNameLst>
                                          <p:attrName>style.visibility</p:attrName>
                                        </p:attrNameLst>
                                      </p:cBhvr>
                                      <p:to>
                                        <p:strVal val="visible"/>
                                      </p:to>
                                    </p:set>
                                    <p:animEffect transition="in" filter="fade">
                                      <p:cBhvr>
                                        <p:cTn id="47" dur="500"/>
                                        <p:tgtEl>
                                          <p:spTgt spid="18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2"/>
        <p:cNvGrpSpPr/>
        <p:nvPr/>
      </p:nvGrpSpPr>
      <p:grpSpPr>
        <a:xfrm>
          <a:off x="0" y="0"/>
          <a:ext cx="0" cy="0"/>
          <a:chOff x="0" y="0"/>
          <a:chExt cx="0" cy="0"/>
        </a:xfrm>
      </p:grpSpPr>
      <p:sp>
        <p:nvSpPr>
          <p:cNvPr id="203" name="Google Shape;203;p31"/>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1"/>
          <p:cNvSpPr txBox="1">
            <a:spLocks noGrp="1"/>
          </p:cNvSpPr>
          <p:nvPr>
            <p:ph type="title"/>
          </p:nvPr>
        </p:nvSpPr>
        <p:spPr>
          <a:xfrm>
            <a:off x="500850" y="1758200"/>
            <a:ext cx="7688400" cy="713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Clr>
                <a:srgbClr val="006FBF"/>
              </a:buClr>
              <a:buSzPts val="2600"/>
              <a:buNone/>
              <a:defRPr sz="2600">
                <a:solidFill>
                  <a:srgbClr val="006FBF"/>
                </a:solidFill>
              </a:defRPr>
            </a:lvl2pPr>
            <a:lvl3pPr lvl="2" algn="l" rtl="0">
              <a:lnSpc>
                <a:spcPct val="100000"/>
              </a:lnSpc>
              <a:spcBef>
                <a:spcPts val="0"/>
              </a:spcBef>
              <a:spcAft>
                <a:spcPts val="0"/>
              </a:spcAft>
              <a:buClr>
                <a:srgbClr val="006FBF"/>
              </a:buClr>
              <a:buSzPts val="2600"/>
              <a:buNone/>
              <a:defRPr sz="2600">
                <a:solidFill>
                  <a:srgbClr val="006FBF"/>
                </a:solidFill>
              </a:defRPr>
            </a:lvl3pPr>
            <a:lvl4pPr lvl="3" algn="l" rtl="0">
              <a:lnSpc>
                <a:spcPct val="100000"/>
              </a:lnSpc>
              <a:spcBef>
                <a:spcPts val="0"/>
              </a:spcBef>
              <a:spcAft>
                <a:spcPts val="0"/>
              </a:spcAft>
              <a:buClr>
                <a:srgbClr val="006FBF"/>
              </a:buClr>
              <a:buSzPts val="2600"/>
              <a:buNone/>
              <a:defRPr sz="2600">
                <a:solidFill>
                  <a:srgbClr val="006FBF"/>
                </a:solidFill>
              </a:defRPr>
            </a:lvl4pPr>
            <a:lvl5pPr lvl="4" algn="l" rtl="0">
              <a:lnSpc>
                <a:spcPct val="100000"/>
              </a:lnSpc>
              <a:spcBef>
                <a:spcPts val="0"/>
              </a:spcBef>
              <a:spcAft>
                <a:spcPts val="0"/>
              </a:spcAft>
              <a:buClr>
                <a:srgbClr val="006FBF"/>
              </a:buClr>
              <a:buSzPts val="2600"/>
              <a:buNone/>
              <a:defRPr sz="2600">
                <a:solidFill>
                  <a:srgbClr val="006FBF"/>
                </a:solidFill>
              </a:defRPr>
            </a:lvl5pPr>
            <a:lvl6pPr lvl="5" algn="l" rtl="0">
              <a:lnSpc>
                <a:spcPct val="100000"/>
              </a:lnSpc>
              <a:spcBef>
                <a:spcPts val="0"/>
              </a:spcBef>
              <a:spcAft>
                <a:spcPts val="0"/>
              </a:spcAft>
              <a:buClr>
                <a:srgbClr val="006FBF"/>
              </a:buClr>
              <a:buSzPts val="2600"/>
              <a:buNone/>
              <a:defRPr sz="2600">
                <a:solidFill>
                  <a:srgbClr val="006FBF"/>
                </a:solidFill>
              </a:defRPr>
            </a:lvl6pPr>
            <a:lvl7pPr lvl="6" algn="l" rtl="0">
              <a:lnSpc>
                <a:spcPct val="100000"/>
              </a:lnSpc>
              <a:spcBef>
                <a:spcPts val="0"/>
              </a:spcBef>
              <a:spcAft>
                <a:spcPts val="0"/>
              </a:spcAft>
              <a:buClr>
                <a:srgbClr val="006FBF"/>
              </a:buClr>
              <a:buSzPts val="2600"/>
              <a:buNone/>
              <a:defRPr sz="2600">
                <a:solidFill>
                  <a:srgbClr val="006FBF"/>
                </a:solidFill>
              </a:defRPr>
            </a:lvl7pPr>
            <a:lvl8pPr lvl="7" algn="l" rtl="0">
              <a:lnSpc>
                <a:spcPct val="100000"/>
              </a:lnSpc>
              <a:spcBef>
                <a:spcPts val="0"/>
              </a:spcBef>
              <a:spcAft>
                <a:spcPts val="0"/>
              </a:spcAft>
              <a:buClr>
                <a:srgbClr val="006FBF"/>
              </a:buClr>
              <a:buSzPts val="2600"/>
              <a:buNone/>
              <a:defRPr sz="2600">
                <a:solidFill>
                  <a:srgbClr val="006FBF"/>
                </a:solidFill>
              </a:defRPr>
            </a:lvl8pPr>
            <a:lvl9pPr lvl="8" algn="l" rtl="0">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205" name="Google Shape;205;p31"/>
          <p:cNvSpPr txBox="1">
            <a:spLocks noGrp="1"/>
          </p:cNvSpPr>
          <p:nvPr>
            <p:ph type="body" idx="1"/>
          </p:nvPr>
        </p:nvSpPr>
        <p:spPr>
          <a:xfrm>
            <a:off x="500725" y="2771833"/>
            <a:ext cx="3774300" cy="30147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SzPts val="2400"/>
              <a:buChar char="●"/>
              <a:defRPr/>
            </a:lvl1pPr>
            <a:lvl2pPr marL="914400" lvl="1" indent="-381000" algn="l" rtl="0">
              <a:lnSpc>
                <a:spcPct val="100000"/>
              </a:lnSpc>
              <a:spcBef>
                <a:spcPts val="1800"/>
              </a:spcBef>
              <a:spcAft>
                <a:spcPts val="0"/>
              </a:spcAft>
              <a:buSzPts val="2400"/>
              <a:buChar char="○"/>
              <a:defRPr/>
            </a:lvl2pPr>
            <a:lvl3pPr marL="1371600" lvl="2" indent="-381000" algn="l" rtl="0">
              <a:lnSpc>
                <a:spcPct val="100000"/>
              </a:lnSpc>
              <a:spcBef>
                <a:spcPts val="1800"/>
              </a:spcBef>
              <a:spcAft>
                <a:spcPts val="0"/>
              </a:spcAft>
              <a:buSzPts val="2400"/>
              <a:buChar char="■"/>
              <a:defRPr/>
            </a:lvl3pPr>
            <a:lvl4pPr marL="1828800" lvl="3" indent="-381000" algn="l" rtl="0">
              <a:lnSpc>
                <a:spcPct val="100000"/>
              </a:lnSpc>
              <a:spcBef>
                <a:spcPts val="1800"/>
              </a:spcBef>
              <a:spcAft>
                <a:spcPts val="0"/>
              </a:spcAft>
              <a:buSzPts val="2400"/>
              <a:buChar char="●"/>
              <a:defRPr/>
            </a:lvl4pPr>
            <a:lvl5pPr marL="2286000" lvl="4" indent="-381000" algn="l" rtl="0">
              <a:lnSpc>
                <a:spcPct val="100000"/>
              </a:lnSpc>
              <a:spcBef>
                <a:spcPts val="1800"/>
              </a:spcBef>
              <a:spcAft>
                <a:spcPts val="0"/>
              </a:spcAft>
              <a:buSzPts val="2400"/>
              <a:buChar char="○"/>
              <a:defRPr/>
            </a:lvl5pPr>
            <a:lvl6pPr marL="2743200" lvl="5" indent="-381000" algn="l" rtl="0">
              <a:lnSpc>
                <a:spcPct val="100000"/>
              </a:lnSpc>
              <a:spcBef>
                <a:spcPts val="1800"/>
              </a:spcBef>
              <a:spcAft>
                <a:spcPts val="0"/>
              </a:spcAft>
              <a:buSzPts val="2400"/>
              <a:buChar char="■"/>
              <a:defRPr/>
            </a:lvl6pPr>
            <a:lvl7pPr marL="3200400" lvl="6" indent="-381000" algn="l" rtl="0">
              <a:lnSpc>
                <a:spcPct val="100000"/>
              </a:lnSpc>
              <a:spcBef>
                <a:spcPts val="1800"/>
              </a:spcBef>
              <a:spcAft>
                <a:spcPts val="0"/>
              </a:spcAft>
              <a:buSzPts val="2400"/>
              <a:buChar char="●"/>
              <a:defRPr/>
            </a:lvl7pPr>
            <a:lvl8pPr marL="3657600" lvl="7" indent="-381000" algn="l" rtl="0">
              <a:lnSpc>
                <a:spcPct val="100000"/>
              </a:lnSpc>
              <a:spcBef>
                <a:spcPts val="1800"/>
              </a:spcBef>
              <a:spcAft>
                <a:spcPts val="0"/>
              </a:spcAft>
              <a:buSzPts val="2400"/>
              <a:buChar char="○"/>
              <a:defRPr/>
            </a:lvl8pPr>
            <a:lvl9pPr marL="4114800" lvl="8" indent="-381000" algn="l" rtl="0">
              <a:lnSpc>
                <a:spcPct val="100000"/>
              </a:lnSpc>
              <a:spcBef>
                <a:spcPts val="1800"/>
              </a:spcBef>
              <a:spcAft>
                <a:spcPts val="1800"/>
              </a:spcAft>
              <a:buSzPts val="2400"/>
              <a:buChar char="■"/>
              <a:defRPr/>
            </a:lvl9pPr>
          </a:lstStyle>
          <a:p>
            <a:endParaRPr/>
          </a:p>
        </p:txBody>
      </p:sp>
      <p:sp>
        <p:nvSpPr>
          <p:cNvPr id="206" name="Google Shape;206;p31"/>
          <p:cNvSpPr txBox="1">
            <a:spLocks noGrp="1"/>
          </p:cNvSpPr>
          <p:nvPr>
            <p:ph type="body" idx="2"/>
          </p:nvPr>
        </p:nvSpPr>
        <p:spPr>
          <a:xfrm>
            <a:off x="4415004" y="2771833"/>
            <a:ext cx="3774300" cy="30147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SzPts val="2400"/>
              <a:buChar char="●"/>
              <a:defRPr/>
            </a:lvl1pPr>
            <a:lvl2pPr marL="914400" lvl="1" indent="-381000" algn="l" rtl="0">
              <a:lnSpc>
                <a:spcPct val="100000"/>
              </a:lnSpc>
              <a:spcBef>
                <a:spcPts val="1800"/>
              </a:spcBef>
              <a:spcAft>
                <a:spcPts val="0"/>
              </a:spcAft>
              <a:buSzPts val="2400"/>
              <a:buChar char="○"/>
              <a:defRPr/>
            </a:lvl2pPr>
            <a:lvl3pPr marL="1371600" lvl="2" indent="-381000" algn="l" rtl="0">
              <a:lnSpc>
                <a:spcPct val="100000"/>
              </a:lnSpc>
              <a:spcBef>
                <a:spcPts val="1800"/>
              </a:spcBef>
              <a:spcAft>
                <a:spcPts val="0"/>
              </a:spcAft>
              <a:buSzPts val="2400"/>
              <a:buChar char="■"/>
              <a:defRPr/>
            </a:lvl3pPr>
            <a:lvl4pPr marL="1828800" lvl="3" indent="-381000" algn="l" rtl="0">
              <a:lnSpc>
                <a:spcPct val="100000"/>
              </a:lnSpc>
              <a:spcBef>
                <a:spcPts val="1800"/>
              </a:spcBef>
              <a:spcAft>
                <a:spcPts val="0"/>
              </a:spcAft>
              <a:buSzPts val="2400"/>
              <a:buChar char="●"/>
              <a:defRPr/>
            </a:lvl4pPr>
            <a:lvl5pPr marL="2286000" lvl="4" indent="-381000" algn="l" rtl="0">
              <a:lnSpc>
                <a:spcPct val="100000"/>
              </a:lnSpc>
              <a:spcBef>
                <a:spcPts val="1800"/>
              </a:spcBef>
              <a:spcAft>
                <a:spcPts val="0"/>
              </a:spcAft>
              <a:buSzPts val="2400"/>
              <a:buChar char="○"/>
              <a:defRPr/>
            </a:lvl5pPr>
            <a:lvl6pPr marL="2743200" lvl="5" indent="-381000" algn="l" rtl="0">
              <a:lnSpc>
                <a:spcPct val="100000"/>
              </a:lnSpc>
              <a:spcBef>
                <a:spcPts val="1800"/>
              </a:spcBef>
              <a:spcAft>
                <a:spcPts val="0"/>
              </a:spcAft>
              <a:buSzPts val="2400"/>
              <a:buChar char="■"/>
              <a:defRPr/>
            </a:lvl6pPr>
            <a:lvl7pPr marL="3200400" lvl="6" indent="-381000" algn="l" rtl="0">
              <a:lnSpc>
                <a:spcPct val="100000"/>
              </a:lnSpc>
              <a:spcBef>
                <a:spcPts val="1800"/>
              </a:spcBef>
              <a:spcAft>
                <a:spcPts val="0"/>
              </a:spcAft>
              <a:buSzPts val="2400"/>
              <a:buChar char="●"/>
              <a:defRPr/>
            </a:lvl7pPr>
            <a:lvl8pPr marL="3657600" lvl="7" indent="-381000" algn="l" rtl="0">
              <a:lnSpc>
                <a:spcPct val="100000"/>
              </a:lnSpc>
              <a:spcBef>
                <a:spcPts val="1800"/>
              </a:spcBef>
              <a:spcAft>
                <a:spcPts val="0"/>
              </a:spcAft>
              <a:buSzPts val="2400"/>
              <a:buChar char="○"/>
              <a:defRPr/>
            </a:lvl8pPr>
            <a:lvl9pPr marL="4114800" lvl="8" indent="-381000" algn="l" rtl="0">
              <a:lnSpc>
                <a:spcPct val="100000"/>
              </a:lnSpc>
              <a:spcBef>
                <a:spcPts val="1800"/>
              </a:spcBef>
              <a:spcAft>
                <a:spcPts val="1800"/>
              </a:spcAft>
              <a:buSzPts val="2400"/>
              <a:buChar char="■"/>
              <a:defRPr/>
            </a:lvl9pPr>
          </a:lstStyle>
          <a:p>
            <a:endParaRPr/>
          </a:p>
        </p:txBody>
      </p:sp>
      <p:sp>
        <p:nvSpPr>
          <p:cNvPr id="207" name="Google Shape;207;p3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08" name="Google Shape;208;p31"/>
          <p:cNvGrpSpPr/>
          <p:nvPr/>
        </p:nvGrpSpPr>
        <p:grpSpPr>
          <a:xfrm>
            <a:off x="574027" y="1588329"/>
            <a:ext cx="745804" cy="61200"/>
            <a:chOff x="830392" y="1588329"/>
            <a:chExt cx="745804" cy="61200"/>
          </a:xfrm>
        </p:grpSpPr>
        <p:sp>
          <p:nvSpPr>
            <p:cNvPr id="209" name="Google Shape;209;p31"/>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1"/>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32"/>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2"/>
          <p:cNvSpPr txBox="1">
            <a:spLocks noGrp="1"/>
          </p:cNvSpPr>
          <p:nvPr>
            <p:ph type="title"/>
          </p:nvPr>
        </p:nvSpPr>
        <p:spPr>
          <a:xfrm>
            <a:off x="498690" y="1758200"/>
            <a:ext cx="7688400" cy="713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Clr>
                <a:srgbClr val="006FBF"/>
              </a:buClr>
              <a:buSzPts val="2600"/>
              <a:buNone/>
              <a:defRPr sz="2600">
                <a:solidFill>
                  <a:srgbClr val="006FBF"/>
                </a:solidFill>
              </a:defRPr>
            </a:lvl2pPr>
            <a:lvl3pPr lvl="2" algn="l" rtl="0">
              <a:lnSpc>
                <a:spcPct val="100000"/>
              </a:lnSpc>
              <a:spcBef>
                <a:spcPts val="0"/>
              </a:spcBef>
              <a:spcAft>
                <a:spcPts val="0"/>
              </a:spcAft>
              <a:buClr>
                <a:srgbClr val="006FBF"/>
              </a:buClr>
              <a:buSzPts val="2600"/>
              <a:buNone/>
              <a:defRPr sz="2600">
                <a:solidFill>
                  <a:srgbClr val="006FBF"/>
                </a:solidFill>
              </a:defRPr>
            </a:lvl3pPr>
            <a:lvl4pPr lvl="3" algn="l" rtl="0">
              <a:lnSpc>
                <a:spcPct val="100000"/>
              </a:lnSpc>
              <a:spcBef>
                <a:spcPts val="0"/>
              </a:spcBef>
              <a:spcAft>
                <a:spcPts val="0"/>
              </a:spcAft>
              <a:buClr>
                <a:srgbClr val="006FBF"/>
              </a:buClr>
              <a:buSzPts val="2600"/>
              <a:buNone/>
              <a:defRPr sz="2600">
                <a:solidFill>
                  <a:srgbClr val="006FBF"/>
                </a:solidFill>
              </a:defRPr>
            </a:lvl4pPr>
            <a:lvl5pPr lvl="4" algn="l" rtl="0">
              <a:lnSpc>
                <a:spcPct val="100000"/>
              </a:lnSpc>
              <a:spcBef>
                <a:spcPts val="0"/>
              </a:spcBef>
              <a:spcAft>
                <a:spcPts val="0"/>
              </a:spcAft>
              <a:buClr>
                <a:srgbClr val="006FBF"/>
              </a:buClr>
              <a:buSzPts val="2600"/>
              <a:buNone/>
              <a:defRPr sz="2600">
                <a:solidFill>
                  <a:srgbClr val="006FBF"/>
                </a:solidFill>
              </a:defRPr>
            </a:lvl5pPr>
            <a:lvl6pPr lvl="5" algn="l" rtl="0">
              <a:lnSpc>
                <a:spcPct val="100000"/>
              </a:lnSpc>
              <a:spcBef>
                <a:spcPts val="0"/>
              </a:spcBef>
              <a:spcAft>
                <a:spcPts val="0"/>
              </a:spcAft>
              <a:buClr>
                <a:srgbClr val="006FBF"/>
              </a:buClr>
              <a:buSzPts val="2600"/>
              <a:buNone/>
              <a:defRPr sz="2600">
                <a:solidFill>
                  <a:srgbClr val="006FBF"/>
                </a:solidFill>
              </a:defRPr>
            </a:lvl6pPr>
            <a:lvl7pPr lvl="6" algn="l" rtl="0">
              <a:lnSpc>
                <a:spcPct val="100000"/>
              </a:lnSpc>
              <a:spcBef>
                <a:spcPts val="0"/>
              </a:spcBef>
              <a:spcAft>
                <a:spcPts val="0"/>
              </a:spcAft>
              <a:buClr>
                <a:srgbClr val="006FBF"/>
              </a:buClr>
              <a:buSzPts val="2600"/>
              <a:buNone/>
              <a:defRPr sz="2600">
                <a:solidFill>
                  <a:srgbClr val="006FBF"/>
                </a:solidFill>
              </a:defRPr>
            </a:lvl7pPr>
            <a:lvl8pPr lvl="7" algn="l" rtl="0">
              <a:lnSpc>
                <a:spcPct val="100000"/>
              </a:lnSpc>
              <a:spcBef>
                <a:spcPts val="0"/>
              </a:spcBef>
              <a:spcAft>
                <a:spcPts val="0"/>
              </a:spcAft>
              <a:buClr>
                <a:srgbClr val="006FBF"/>
              </a:buClr>
              <a:buSzPts val="2600"/>
              <a:buNone/>
              <a:defRPr sz="2600">
                <a:solidFill>
                  <a:srgbClr val="006FBF"/>
                </a:solidFill>
              </a:defRPr>
            </a:lvl8pPr>
            <a:lvl9pPr lvl="8" algn="l" rtl="0">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214" name="Google Shape;214;p3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15" name="Google Shape;215;p32"/>
          <p:cNvGrpSpPr/>
          <p:nvPr/>
        </p:nvGrpSpPr>
        <p:grpSpPr>
          <a:xfrm>
            <a:off x="571867" y="1588329"/>
            <a:ext cx="745804" cy="61200"/>
            <a:chOff x="830392" y="1588329"/>
            <a:chExt cx="745804" cy="61200"/>
          </a:xfrm>
        </p:grpSpPr>
        <p:sp>
          <p:nvSpPr>
            <p:cNvPr id="216" name="Google Shape;216;p32"/>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2"/>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218"/>
        <p:cNvGrpSpPr/>
        <p:nvPr/>
      </p:nvGrpSpPr>
      <p:grpSpPr>
        <a:xfrm>
          <a:off x="0" y="0"/>
          <a:ext cx="0" cy="0"/>
          <a:chOff x="0" y="0"/>
          <a:chExt cx="0" cy="0"/>
        </a:xfrm>
      </p:grpSpPr>
      <p:grpSp>
        <p:nvGrpSpPr>
          <p:cNvPr id="219" name="Google Shape;219;p33"/>
          <p:cNvGrpSpPr/>
          <p:nvPr/>
        </p:nvGrpSpPr>
        <p:grpSpPr>
          <a:xfrm>
            <a:off x="583284" y="5558971"/>
            <a:ext cx="745764" cy="61102"/>
            <a:chOff x="4580561" y="2589004"/>
            <a:chExt cx="1064464" cy="25200"/>
          </a:xfrm>
        </p:grpSpPr>
        <p:sp>
          <p:nvSpPr>
            <p:cNvPr id="220" name="Google Shape;220;p3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 name="Google Shape;222;p33"/>
          <p:cNvSpPr txBox="1">
            <a:spLocks noGrp="1"/>
          </p:cNvSpPr>
          <p:nvPr>
            <p:ph type="title"/>
          </p:nvPr>
        </p:nvSpPr>
        <p:spPr>
          <a:xfrm>
            <a:off x="500850" y="1152400"/>
            <a:ext cx="7021200" cy="3980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3" name="Google Shape;223;p3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
        <p:cNvGrpSpPr/>
        <p:nvPr/>
      </p:nvGrpSpPr>
      <p:grpSpPr>
        <a:xfrm>
          <a:off x="0" y="0"/>
          <a:ext cx="0" cy="0"/>
          <a:chOff x="0" y="0"/>
          <a:chExt cx="0" cy="0"/>
        </a:xfrm>
      </p:grpSpPr>
      <p:sp>
        <p:nvSpPr>
          <p:cNvPr id="225" name="Google Shape;225;p34"/>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4"/>
          <p:cNvSpPr txBox="1">
            <a:spLocks noGrp="1"/>
          </p:cNvSpPr>
          <p:nvPr>
            <p:ph type="title"/>
          </p:nvPr>
        </p:nvSpPr>
        <p:spPr>
          <a:xfrm>
            <a:off x="501400" y="1758200"/>
            <a:ext cx="3300900" cy="2249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27" name="Google Shape;227;p34"/>
          <p:cNvSpPr txBox="1">
            <a:spLocks noGrp="1"/>
          </p:cNvSpPr>
          <p:nvPr>
            <p:ph type="subTitle" idx="1"/>
          </p:nvPr>
        </p:nvSpPr>
        <p:spPr>
          <a:xfrm>
            <a:off x="496350" y="4215367"/>
            <a:ext cx="3300900" cy="1011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228" name="Google Shape;228;p34"/>
          <p:cNvSpPr txBox="1">
            <a:spLocks noGrp="1"/>
          </p:cNvSpPr>
          <p:nvPr>
            <p:ph type="body" idx="2"/>
          </p:nvPr>
        </p:nvSpPr>
        <p:spPr>
          <a:xfrm>
            <a:off x="4869425" y="1803500"/>
            <a:ext cx="3895200" cy="40341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SzPts val="2400"/>
              <a:buChar char="●"/>
              <a:defRPr/>
            </a:lvl1pPr>
            <a:lvl2pPr marL="914400" lvl="1" indent="-381000" algn="l" rtl="0">
              <a:lnSpc>
                <a:spcPct val="100000"/>
              </a:lnSpc>
              <a:spcBef>
                <a:spcPts val="1800"/>
              </a:spcBef>
              <a:spcAft>
                <a:spcPts val="0"/>
              </a:spcAft>
              <a:buSzPts val="2400"/>
              <a:buChar char="○"/>
              <a:defRPr/>
            </a:lvl2pPr>
            <a:lvl3pPr marL="1371600" lvl="2" indent="-381000" algn="l" rtl="0">
              <a:lnSpc>
                <a:spcPct val="100000"/>
              </a:lnSpc>
              <a:spcBef>
                <a:spcPts val="1800"/>
              </a:spcBef>
              <a:spcAft>
                <a:spcPts val="0"/>
              </a:spcAft>
              <a:buSzPts val="2400"/>
              <a:buChar char="■"/>
              <a:defRPr/>
            </a:lvl3pPr>
            <a:lvl4pPr marL="1828800" lvl="3" indent="-381000" algn="l" rtl="0">
              <a:lnSpc>
                <a:spcPct val="100000"/>
              </a:lnSpc>
              <a:spcBef>
                <a:spcPts val="1800"/>
              </a:spcBef>
              <a:spcAft>
                <a:spcPts val="0"/>
              </a:spcAft>
              <a:buSzPts val="2400"/>
              <a:buChar char="●"/>
              <a:defRPr/>
            </a:lvl4pPr>
            <a:lvl5pPr marL="2286000" lvl="4" indent="-381000" algn="l" rtl="0">
              <a:lnSpc>
                <a:spcPct val="100000"/>
              </a:lnSpc>
              <a:spcBef>
                <a:spcPts val="1800"/>
              </a:spcBef>
              <a:spcAft>
                <a:spcPts val="0"/>
              </a:spcAft>
              <a:buSzPts val="2400"/>
              <a:buChar char="○"/>
              <a:defRPr/>
            </a:lvl5pPr>
            <a:lvl6pPr marL="2743200" lvl="5" indent="-381000" algn="l" rtl="0">
              <a:lnSpc>
                <a:spcPct val="100000"/>
              </a:lnSpc>
              <a:spcBef>
                <a:spcPts val="1800"/>
              </a:spcBef>
              <a:spcAft>
                <a:spcPts val="0"/>
              </a:spcAft>
              <a:buSzPts val="2400"/>
              <a:buChar char="■"/>
              <a:defRPr/>
            </a:lvl6pPr>
            <a:lvl7pPr marL="3200400" lvl="6" indent="-381000" algn="l" rtl="0">
              <a:lnSpc>
                <a:spcPct val="100000"/>
              </a:lnSpc>
              <a:spcBef>
                <a:spcPts val="1800"/>
              </a:spcBef>
              <a:spcAft>
                <a:spcPts val="0"/>
              </a:spcAft>
              <a:buSzPts val="2400"/>
              <a:buChar char="●"/>
              <a:defRPr/>
            </a:lvl7pPr>
            <a:lvl8pPr marL="3657600" lvl="7" indent="-381000" algn="l" rtl="0">
              <a:lnSpc>
                <a:spcPct val="100000"/>
              </a:lnSpc>
              <a:spcBef>
                <a:spcPts val="1800"/>
              </a:spcBef>
              <a:spcAft>
                <a:spcPts val="0"/>
              </a:spcAft>
              <a:buSzPts val="2400"/>
              <a:buChar char="○"/>
              <a:defRPr/>
            </a:lvl8pPr>
            <a:lvl9pPr marL="4114800" lvl="8" indent="-381000" algn="l" rtl="0">
              <a:lnSpc>
                <a:spcPct val="100000"/>
              </a:lnSpc>
              <a:spcBef>
                <a:spcPts val="1800"/>
              </a:spcBef>
              <a:spcAft>
                <a:spcPts val="1800"/>
              </a:spcAft>
              <a:buSzPts val="2400"/>
              <a:buChar char="■"/>
              <a:defRPr/>
            </a:lvl9pPr>
          </a:lstStyle>
          <a:p>
            <a:endParaRPr/>
          </a:p>
        </p:txBody>
      </p:sp>
      <p:sp>
        <p:nvSpPr>
          <p:cNvPr id="229" name="Google Shape;229;p3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30" name="Google Shape;230;p34"/>
          <p:cNvGrpSpPr/>
          <p:nvPr/>
        </p:nvGrpSpPr>
        <p:grpSpPr>
          <a:xfrm>
            <a:off x="574027" y="1588329"/>
            <a:ext cx="745804" cy="61200"/>
            <a:chOff x="830392" y="1588329"/>
            <a:chExt cx="745804" cy="61200"/>
          </a:xfrm>
        </p:grpSpPr>
        <p:sp>
          <p:nvSpPr>
            <p:cNvPr id="231" name="Google Shape;231;p34"/>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4"/>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28"/>
        <p:cNvGrpSpPr/>
        <p:nvPr/>
      </p:nvGrpSpPr>
      <p:grpSpPr>
        <a:xfrm>
          <a:off x="0" y="0"/>
          <a:ext cx="0" cy="0"/>
          <a:chOff x="0" y="0"/>
          <a:chExt cx="0" cy="0"/>
        </a:xfrm>
      </p:grpSpPr>
      <p:grpSp>
        <p:nvGrpSpPr>
          <p:cNvPr id="29" name="Google Shape;29;p4"/>
          <p:cNvGrpSpPr/>
          <p:nvPr/>
        </p:nvGrpSpPr>
        <p:grpSpPr>
          <a:xfrm>
            <a:off x="58328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4"/>
          <p:cNvSpPr txBox="1">
            <a:spLocks noGrp="1"/>
          </p:cNvSpPr>
          <p:nvPr>
            <p:ph type="title"/>
          </p:nvPr>
        </p:nvSpPr>
        <p:spPr>
          <a:xfrm>
            <a:off x="500850" y="1763267"/>
            <a:ext cx="7688400" cy="202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3" name="Google Shape;33;p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3"/>
        <p:cNvGrpSpPr/>
        <p:nvPr/>
      </p:nvGrpSpPr>
      <p:grpSpPr>
        <a:xfrm>
          <a:off x="0" y="0"/>
          <a:ext cx="0" cy="0"/>
          <a:chOff x="0" y="0"/>
          <a:chExt cx="0" cy="0"/>
        </a:xfrm>
      </p:grpSpPr>
      <p:sp>
        <p:nvSpPr>
          <p:cNvPr id="234" name="Google Shape;234;p35"/>
          <p:cNvSpPr txBox="1">
            <a:spLocks noGrp="1"/>
          </p:cNvSpPr>
          <p:nvPr>
            <p:ph type="body" idx="1"/>
          </p:nvPr>
        </p:nvSpPr>
        <p:spPr>
          <a:xfrm>
            <a:off x="505605" y="5830068"/>
            <a:ext cx="7697400" cy="614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2400"/>
              <a:buNone/>
              <a:defRPr/>
            </a:lvl1pPr>
          </a:lstStyle>
          <a:p>
            <a:endParaRPr/>
          </a:p>
        </p:txBody>
      </p:sp>
      <p:sp>
        <p:nvSpPr>
          <p:cNvPr id="235" name="Google Shape;235;p3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236"/>
        <p:cNvGrpSpPr/>
        <p:nvPr/>
      </p:nvGrpSpPr>
      <p:grpSpPr>
        <a:xfrm>
          <a:off x="0" y="0"/>
          <a:ext cx="0" cy="0"/>
          <a:chOff x="0" y="0"/>
          <a:chExt cx="0" cy="0"/>
        </a:xfrm>
      </p:grpSpPr>
      <p:grpSp>
        <p:nvGrpSpPr>
          <p:cNvPr id="237" name="Google Shape;237;p36"/>
          <p:cNvGrpSpPr/>
          <p:nvPr/>
        </p:nvGrpSpPr>
        <p:grpSpPr>
          <a:xfrm>
            <a:off x="581124" y="5558971"/>
            <a:ext cx="745764" cy="61102"/>
            <a:chOff x="4580561" y="2589004"/>
            <a:chExt cx="1064464" cy="25200"/>
          </a:xfrm>
        </p:grpSpPr>
        <p:sp>
          <p:nvSpPr>
            <p:cNvPr id="238" name="Google Shape;238;p3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36"/>
          <p:cNvSpPr txBox="1">
            <a:spLocks noGrp="1"/>
          </p:cNvSpPr>
          <p:nvPr>
            <p:ph type="title" hasCustomPrompt="1"/>
          </p:nvPr>
        </p:nvSpPr>
        <p:spPr>
          <a:xfrm>
            <a:off x="507946" y="978600"/>
            <a:ext cx="7688400" cy="1659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41" name="Google Shape;241;p36"/>
          <p:cNvSpPr txBox="1">
            <a:spLocks noGrp="1"/>
          </p:cNvSpPr>
          <p:nvPr>
            <p:ph type="body" idx="1"/>
          </p:nvPr>
        </p:nvSpPr>
        <p:spPr>
          <a:xfrm>
            <a:off x="507946" y="3030517"/>
            <a:ext cx="7688400" cy="21072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Clr>
                <a:schemeClr val="lt1"/>
              </a:buClr>
              <a:buSzPts val="2400"/>
              <a:buChar char="●"/>
              <a:defRPr>
                <a:solidFill>
                  <a:schemeClr val="lt1"/>
                </a:solidFill>
              </a:defRPr>
            </a:lvl1pPr>
            <a:lvl2pPr marL="914400" lvl="1" indent="-381000" algn="l" rtl="0">
              <a:lnSpc>
                <a:spcPct val="100000"/>
              </a:lnSpc>
              <a:spcBef>
                <a:spcPts val="1800"/>
              </a:spcBef>
              <a:spcAft>
                <a:spcPts val="0"/>
              </a:spcAft>
              <a:buClr>
                <a:schemeClr val="lt1"/>
              </a:buClr>
              <a:buSzPts val="2400"/>
              <a:buChar char="○"/>
              <a:defRPr>
                <a:solidFill>
                  <a:schemeClr val="lt1"/>
                </a:solidFill>
              </a:defRPr>
            </a:lvl2pPr>
            <a:lvl3pPr marL="1371600" lvl="2" indent="-381000" algn="l" rtl="0">
              <a:lnSpc>
                <a:spcPct val="100000"/>
              </a:lnSpc>
              <a:spcBef>
                <a:spcPts val="1800"/>
              </a:spcBef>
              <a:spcAft>
                <a:spcPts val="0"/>
              </a:spcAft>
              <a:buClr>
                <a:schemeClr val="lt1"/>
              </a:buClr>
              <a:buSzPts val="2400"/>
              <a:buChar char="■"/>
              <a:defRPr>
                <a:solidFill>
                  <a:schemeClr val="lt1"/>
                </a:solidFill>
              </a:defRPr>
            </a:lvl3pPr>
            <a:lvl4pPr marL="1828800" lvl="3" indent="-381000" algn="l" rtl="0">
              <a:lnSpc>
                <a:spcPct val="100000"/>
              </a:lnSpc>
              <a:spcBef>
                <a:spcPts val="1800"/>
              </a:spcBef>
              <a:spcAft>
                <a:spcPts val="0"/>
              </a:spcAft>
              <a:buClr>
                <a:schemeClr val="lt1"/>
              </a:buClr>
              <a:buSzPts val="2400"/>
              <a:buChar char="●"/>
              <a:defRPr>
                <a:solidFill>
                  <a:schemeClr val="lt1"/>
                </a:solidFill>
              </a:defRPr>
            </a:lvl4pPr>
            <a:lvl5pPr marL="2286000" lvl="4" indent="-381000" algn="l" rtl="0">
              <a:lnSpc>
                <a:spcPct val="100000"/>
              </a:lnSpc>
              <a:spcBef>
                <a:spcPts val="1800"/>
              </a:spcBef>
              <a:spcAft>
                <a:spcPts val="0"/>
              </a:spcAft>
              <a:buClr>
                <a:schemeClr val="lt1"/>
              </a:buClr>
              <a:buSzPts val="2400"/>
              <a:buChar char="○"/>
              <a:defRPr>
                <a:solidFill>
                  <a:schemeClr val="lt1"/>
                </a:solidFill>
              </a:defRPr>
            </a:lvl5pPr>
            <a:lvl6pPr marL="2743200" lvl="5" indent="-381000" algn="l" rtl="0">
              <a:lnSpc>
                <a:spcPct val="100000"/>
              </a:lnSpc>
              <a:spcBef>
                <a:spcPts val="1800"/>
              </a:spcBef>
              <a:spcAft>
                <a:spcPts val="0"/>
              </a:spcAft>
              <a:buClr>
                <a:schemeClr val="lt1"/>
              </a:buClr>
              <a:buSzPts val="2400"/>
              <a:buChar char="■"/>
              <a:defRPr>
                <a:solidFill>
                  <a:schemeClr val="lt1"/>
                </a:solidFill>
              </a:defRPr>
            </a:lvl6pPr>
            <a:lvl7pPr marL="3200400" lvl="6" indent="-381000" algn="l" rtl="0">
              <a:lnSpc>
                <a:spcPct val="100000"/>
              </a:lnSpc>
              <a:spcBef>
                <a:spcPts val="1800"/>
              </a:spcBef>
              <a:spcAft>
                <a:spcPts val="0"/>
              </a:spcAft>
              <a:buClr>
                <a:schemeClr val="lt1"/>
              </a:buClr>
              <a:buSzPts val="2400"/>
              <a:buChar char="●"/>
              <a:defRPr>
                <a:solidFill>
                  <a:schemeClr val="lt1"/>
                </a:solidFill>
              </a:defRPr>
            </a:lvl7pPr>
            <a:lvl8pPr marL="3657600" lvl="7" indent="-381000" algn="l" rtl="0">
              <a:lnSpc>
                <a:spcPct val="100000"/>
              </a:lnSpc>
              <a:spcBef>
                <a:spcPts val="1800"/>
              </a:spcBef>
              <a:spcAft>
                <a:spcPts val="0"/>
              </a:spcAft>
              <a:buClr>
                <a:schemeClr val="lt1"/>
              </a:buClr>
              <a:buSzPts val="2400"/>
              <a:buChar char="○"/>
              <a:defRPr>
                <a:solidFill>
                  <a:schemeClr val="lt1"/>
                </a:solidFill>
              </a:defRPr>
            </a:lvl8pPr>
            <a:lvl9pPr marL="4114800" lvl="8" indent="-381000" algn="l" rtl="0">
              <a:lnSpc>
                <a:spcPct val="100000"/>
              </a:lnSpc>
              <a:spcBef>
                <a:spcPts val="1800"/>
              </a:spcBef>
              <a:spcAft>
                <a:spcPts val="1800"/>
              </a:spcAft>
              <a:buClr>
                <a:schemeClr val="lt1"/>
              </a:buClr>
              <a:buSzPts val="2400"/>
              <a:buChar char="■"/>
              <a:defRPr>
                <a:solidFill>
                  <a:schemeClr val="lt1"/>
                </a:solidFill>
              </a:defRPr>
            </a:lvl9pPr>
          </a:lstStyle>
          <a:p>
            <a:endParaRPr/>
          </a:p>
        </p:txBody>
      </p:sp>
      <p:sp>
        <p:nvSpPr>
          <p:cNvPr id="242" name="Google Shape;242;p3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3"/>
        <p:cNvGrpSpPr/>
        <p:nvPr/>
      </p:nvGrpSpPr>
      <p:grpSpPr>
        <a:xfrm>
          <a:off x="0" y="0"/>
          <a:ext cx="0" cy="0"/>
          <a:chOff x="0" y="0"/>
          <a:chExt cx="0" cy="0"/>
        </a:xfrm>
      </p:grpSpPr>
      <p:sp>
        <p:nvSpPr>
          <p:cNvPr id="244" name="Google Shape;244;p3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5"/>
          <p:cNvGrpSpPr/>
          <p:nvPr/>
        </p:nvGrpSpPr>
        <p:grpSpPr>
          <a:xfrm>
            <a:off x="571867" y="1588427"/>
            <a:ext cx="745763" cy="61103"/>
            <a:chOff x="830392" y="1588427"/>
            <a:chExt cx="745763" cy="61103"/>
          </a:xfrm>
        </p:grpSpPr>
        <p:sp>
          <p:nvSpPr>
            <p:cNvPr id="37" name="Google Shape;37;p5"/>
            <p:cNvSpPr/>
            <p:nvPr/>
          </p:nvSpPr>
          <p:spPr>
            <a:xfrm rot="-5400000">
              <a:off x="1359174" y="1432549"/>
              <a:ext cx="61102" cy="372859"/>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987847" y="1430972"/>
              <a:ext cx="61102" cy="376012"/>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5"/>
          <p:cNvSpPr txBox="1">
            <a:spLocks noGrp="1"/>
          </p:cNvSpPr>
          <p:nvPr>
            <p:ph type="title"/>
          </p:nvPr>
        </p:nvSpPr>
        <p:spPr>
          <a:xfrm>
            <a:off x="498690" y="1758200"/>
            <a:ext cx="76887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40" name="Google Shape;40;p5"/>
          <p:cNvSpPr txBox="1">
            <a:spLocks noGrp="1"/>
          </p:cNvSpPr>
          <p:nvPr>
            <p:ph type="body" idx="1"/>
          </p:nvPr>
        </p:nvSpPr>
        <p:spPr>
          <a:xfrm>
            <a:off x="498690" y="2771833"/>
            <a:ext cx="76887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1" name="Google Shape;41;p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txBox="1">
            <a:spLocks noGrp="1"/>
          </p:cNvSpPr>
          <p:nvPr>
            <p:ph type="title"/>
          </p:nvPr>
        </p:nvSpPr>
        <p:spPr>
          <a:xfrm>
            <a:off x="500850" y="1758200"/>
            <a:ext cx="76884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45" name="Google Shape;45;p6"/>
          <p:cNvSpPr txBox="1">
            <a:spLocks noGrp="1"/>
          </p:cNvSpPr>
          <p:nvPr>
            <p:ph type="body" idx="1"/>
          </p:nvPr>
        </p:nvSpPr>
        <p:spPr>
          <a:xfrm>
            <a:off x="500725" y="2771833"/>
            <a:ext cx="37743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6" name="Google Shape;46;p6"/>
          <p:cNvSpPr txBox="1">
            <a:spLocks noGrp="1"/>
          </p:cNvSpPr>
          <p:nvPr>
            <p:ph type="body" idx="2"/>
          </p:nvPr>
        </p:nvSpPr>
        <p:spPr>
          <a:xfrm>
            <a:off x="4415004" y="2771833"/>
            <a:ext cx="37743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7" name="Google Shape;47;p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48" name="Google Shape;48;p6"/>
          <p:cNvGrpSpPr/>
          <p:nvPr/>
        </p:nvGrpSpPr>
        <p:grpSpPr>
          <a:xfrm>
            <a:off x="574027" y="1588329"/>
            <a:ext cx="745804" cy="61200"/>
            <a:chOff x="830392" y="1588329"/>
            <a:chExt cx="745804" cy="61200"/>
          </a:xfrm>
        </p:grpSpPr>
        <p:sp>
          <p:nvSpPr>
            <p:cNvPr id="49" name="Google Shape;49;p6"/>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txBox="1">
            <a:spLocks noGrp="1"/>
          </p:cNvSpPr>
          <p:nvPr>
            <p:ph type="title"/>
          </p:nvPr>
        </p:nvSpPr>
        <p:spPr>
          <a:xfrm>
            <a:off x="498690" y="1758200"/>
            <a:ext cx="76884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54" name="Google Shape;54;p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55" name="Google Shape;55;p7"/>
          <p:cNvGrpSpPr/>
          <p:nvPr/>
        </p:nvGrpSpPr>
        <p:grpSpPr>
          <a:xfrm>
            <a:off x="571867" y="1588329"/>
            <a:ext cx="745804" cy="61200"/>
            <a:chOff x="830392" y="1588329"/>
            <a:chExt cx="745804" cy="61200"/>
          </a:xfrm>
        </p:grpSpPr>
        <p:sp>
          <p:nvSpPr>
            <p:cNvPr id="56" name="Google Shape;56;p7"/>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7"/>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txBox="1">
            <a:spLocks noGrp="1"/>
          </p:cNvSpPr>
          <p:nvPr>
            <p:ph type="title"/>
          </p:nvPr>
        </p:nvSpPr>
        <p:spPr>
          <a:xfrm>
            <a:off x="508496" y="1758200"/>
            <a:ext cx="3300900" cy="18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61" name="Google Shape;61;p8"/>
          <p:cNvSpPr txBox="1">
            <a:spLocks noGrp="1"/>
          </p:cNvSpPr>
          <p:nvPr>
            <p:ph type="body" idx="1"/>
          </p:nvPr>
        </p:nvSpPr>
        <p:spPr>
          <a:xfrm>
            <a:off x="499721" y="3708967"/>
            <a:ext cx="3300900" cy="2130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63" name="Google Shape;63;p8"/>
          <p:cNvGrpSpPr/>
          <p:nvPr/>
        </p:nvGrpSpPr>
        <p:grpSpPr>
          <a:xfrm>
            <a:off x="581122" y="1588329"/>
            <a:ext cx="745804" cy="61200"/>
            <a:chOff x="830392" y="1588329"/>
            <a:chExt cx="745804" cy="61200"/>
          </a:xfrm>
        </p:grpSpPr>
        <p:sp>
          <p:nvSpPr>
            <p:cNvPr id="64" name="Google Shape;64;p8"/>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8"/>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66"/>
        <p:cNvGrpSpPr/>
        <p:nvPr/>
      </p:nvGrpSpPr>
      <p:grpSpPr>
        <a:xfrm>
          <a:off x="0" y="0"/>
          <a:ext cx="0" cy="0"/>
          <a:chOff x="0" y="0"/>
          <a:chExt cx="0" cy="0"/>
        </a:xfrm>
      </p:grpSpPr>
      <p:grpSp>
        <p:nvGrpSpPr>
          <p:cNvPr id="67" name="Google Shape;67;p9"/>
          <p:cNvGrpSpPr/>
          <p:nvPr/>
        </p:nvGrpSpPr>
        <p:grpSpPr>
          <a:xfrm>
            <a:off x="583282" y="5558926"/>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9"/>
          <p:cNvSpPr txBox="1">
            <a:spLocks noGrp="1"/>
          </p:cNvSpPr>
          <p:nvPr>
            <p:ph type="title"/>
          </p:nvPr>
        </p:nvSpPr>
        <p:spPr>
          <a:xfrm>
            <a:off x="500850" y="1152400"/>
            <a:ext cx="7021200" cy="3980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1" name="Google Shape;71;p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10"/>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0"/>
          <p:cNvSpPr txBox="1">
            <a:spLocks noGrp="1"/>
          </p:cNvSpPr>
          <p:nvPr>
            <p:ph type="title"/>
          </p:nvPr>
        </p:nvSpPr>
        <p:spPr>
          <a:xfrm>
            <a:off x="501400" y="1758200"/>
            <a:ext cx="3300900" cy="224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5" name="Google Shape;75;p10"/>
          <p:cNvSpPr txBox="1">
            <a:spLocks noGrp="1"/>
          </p:cNvSpPr>
          <p:nvPr>
            <p:ph type="subTitle" idx="1"/>
          </p:nvPr>
        </p:nvSpPr>
        <p:spPr>
          <a:xfrm>
            <a:off x="496350" y="4215367"/>
            <a:ext cx="3300900" cy="101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6" name="Google Shape;76;p10"/>
          <p:cNvSpPr txBox="1">
            <a:spLocks noGrp="1"/>
          </p:cNvSpPr>
          <p:nvPr>
            <p:ph type="body" idx="2"/>
          </p:nvPr>
        </p:nvSpPr>
        <p:spPr>
          <a:xfrm>
            <a:off x="4869425" y="1803500"/>
            <a:ext cx="3895200" cy="4034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7" name="Google Shape;77;p1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78" name="Google Shape;78;p10"/>
          <p:cNvGrpSpPr/>
          <p:nvPr/>
        </p:nvGrpSpPr>
        <p:grpSpPr>
          <a:xfrm>
            <a:off x="574027" y="1588329"/>
            <a:ext cx="745804" cy="61200"/>
            <a:chOff x="830392" y="1588329"/>
            <a:chExt cx="745804" cy="61200"/>
          </a:xfrm>
        </p:grpSpPr>
        <p:sp>
          <p:nvSpPr>
            <p:cNvPr id="79" name="Google Shape;79;p10"/>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png"/><Relationship Id="rId4" Type="http://schemas.openxmlformats.org/officeDocument/2006/relationships/slideLayout" Target="../slideLayouts/slideLayout28.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77674"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6FBF"/>
              </a:buClr>
              <a:buSzPts val="2800"/>
              <a:buFont typeface="Lato"/>
              <a:buNone/>
              <a:defRPr sz="2800" b="1" i="0" u="none" strike="noStrike" cap="none">
                <a:solidFill>
                  <a:srgbClr val="006FBF"/>
                </a:solidFill>
                <a:latin typeface="Lato"/>
                <a:ea typeface="Lato"/>
                <a:cs typeface="Lato"/>
                <a:sym typeface="Lato"/>
              </a:defRPr>
            </a:lvl1pPr>
            <a:lvl2pPr marR="0" lvl="1"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9pPr>
          </a:lstStyle>
          <a:p>
            <a:endParaRPr/>
          </a:p>
        </p:txBody>
      </p:sp>
      <p:sp>
        <p:nvSpPr>
          <p:cNvPr id="11" name="Google Shape;11;p1"/>
          <p:cNvSpPr txBox="1">
            <a:spLocks noGrp="1"/>
          </p:cNvSpPr>
          <p:nvPr>
            <p:ph type="body" idx="1"/>
          </p:nvPr>
        </p:nvSpPr>
        <p:spPr>
          <a:xfrm>
            <a:off x="477674" y="1536633"/>
            <a:ext cx="8520600" cy="4555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1"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rotWithShape="1">
          <a:blip r:embed="rId14">
            <a:alphaModFix/>
          </a:blip>
          <a:srcRect/>
          <a:stretch/>
        </p:blipFill>
        <p:spPr>
          <a:xfrm>
            <a:off x="6890100" y="6380298"/>
            <a:ext cx="1866900" cy="285750"/>
          </a:xfrm>
          <a:prstGeom prst="rect">
            <a:avLst/>
          </a:prstGeom>
          <a:noFill/>
          <a:ln>
            <a:noFill/>
          </a:ln>
        </p:spPr>
      </p:pic>
      <p:cxnSp>
        <p:nvCxnSpPr>
          <p:cNvPr id="14" name="Google Shape;14;p1"/>
          <p:cNvCxnSpPr/>
          <p:nvPr/>
        </p:nvCxnSpPr>
        <p:spPr>
          <a:xfrm>
            <a:off x="6904265" y="6284620"/>
            <a:ext cx="2249100" cy="0"/>
          </a:xfrm>
          <a:prstGeom prst="straightConnector1">
            <a:avLst/>
          </a:prstGeom>
          <a:noFill/>
          <a:ln w="9525" cap="flat" cmpd="sng">
            <a:solidFill>
              <a:srgbClr val="B7B7B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77674" y="593367"/>
            <a:ext cx="8520600" cy="76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06FBF"/>
              </a:buClr>
              <a:buSzPts val="2800"/>
              <a:buFont typeface="Lato"/>
              <a:buNone/>
              <a:defRPr sz="2800" b="1">
                <a:solidFill>
                  <a:srgbClr val="006FBF"/>
                </a:solidFill>
                <a:latin typeface="Lato"/>
                <a:ea typeface="Lato"/>
                <a:cs typeface="Lato"/>
                <a:sym typeface="Lato"/>
              </a:defRPr>
            </a:lvl1pPr>
            <a:lvl2pPr lvl="1" rtl="0">
              <a:spcBef>
                <a:spcPts val="0"/>
              </a:spcBef>
              <a:spcAft>
                <a:spcPts val="0"/>
              </a:spcAft>
              <a:buSzPts val="2800"/>
              <a:buFont typeface="Lato"/>
              <a:buNone/>
              <a:defRPr sz="2800" b="1">
                <a:latin typeface="Lato"/>
                <a:ea typeface="Lato"/>
                <a:cs typeface="Lato"/>
                <a:sym typeface="Lato"/>
              </a:defRPr>
            </a:lvl2pPr>
            <a:lvl3pPr lvl="2" rtl="0">
              <a:spcBef>
                <a:spcPts val="0"/>
              </a:spcBef>
              <a:spcAft>
                <a:spcPts val="0"/>
              </a:spcAft>
              <a:buSzPts val="2800"/>
              <a:buFont typeface="Lato"/>
              <a:buNone/>
              <a:defRPr sz="2800" b="1">
                <a:latin typeface="Lato"/>
                <a:ea typeface="Lato"/>
                <a:cs typeface="Lato"/>
                <a:sym typeface="Lato"/>
              </a:defRPr>
            </a:lvl3pPr>
            <a:lvl4pPr lvl="3" rtl="0">
              <a:spcBef>
                <a:spcPts val="0"/>
              </a:spcBef>
              <a:spcAft>
                <a:spcPts val="0"/>
              </a:spcAft>
              <a:buSzPts val="2800"/>
              <a:buFont typeface="Lato"/>
              <a:buNone/>
              <a:defRPr sz="2800" b="1">
                <a:latin typeface="Lato"/>
                <a:ea typeface="Lato"/>
                <a:cs typeface="Lato"/>
                <a:sym typeface="Lato"/>
              </a:defRPr>
            </a:lvl4pPr>
            <a:lvl5pPr lvl="4" rtl="0">
              <a:spcBef>
                <a:spcPts val="0"/>
              </a:spcBef>
              <a:spcAft>
                <a:spcPts val="0"/>
              </a:spcAft>
              <a:buSzPts val="2800"/>
              <a:buFont typeface="Lato"/>
              <a:buNone/>
              <a:defRPr sz="2800" b="1">
                <a:latin typeface="Lato"/>
                <a:ea typeface="Lato"/>
                <a:cs typeface="Lato"/>
                <a:sym typeface="Lato"/>
              </a:defRPr>
            </a:lvl5pPr>
            <a:lvl6pPr lvl="5" rtl="0">
              <a:spcBef>
                <a:spcPts val="0"/>
              </a:spcBef>
              <a:spcAft>
                <a:spcPts val="0"/>
              </a:spcAft>
              <a:buSzPts val="2800"/>
              <a:buFont typeface="Lato"/>
              <a:buNone/>
              <a:defRPr sz="2800" b="1">
                <a:latin typeface="Lato"/>
                <a:ea typeface="Lato"/>
                <a:cs typeface="Lato"/>
                <a:sym typeface="Lato"/>
              </a:defRPr>
            </a:lvl6pPr>
            <a:lvl7pPr lvl="6" rtl="0">
              <a:spcBef>
                <a:spcPts val="0"/>
              </a:spcBef>
              <a:spcAft>
                <a:spcPts val="0"/>
              </a:spcAft>
              <a:buSzPts val="2800"/>
              <a:buFont typeface="Lato"/>
              <a:buNone/>
              <a:defRPr sz="2800" b="1">
                <a:latin typeface="Lato"/>
                <a:ea typeface="Lato"/>
                <a:cs typeface="Lato"/>
                <a:sym typeface="Lato"/>
              </a:defRPr>
            </a:lvl7pPr>
            <a:lvl8pPr lvl="7" rtl="0">
              <a:spcBef>
                <a:spcPts val="0"/>
              </a:spcBef>
              <a:spcAft>
                <a:spcPts val="0"/>
              </a:spcAft>
              <a:buSzPts val="2800"/>
              <a:buFont typeface="Lato"/>
              <a:buNone/>
              <a:defRPr sz="2800" b="1">
                <a:latin typeface="Lato"/>
                <a:ea typeface="Lato"/>
                <a:cs typeface="Lato"/>
                <a:sym typeface="Lato"/>
              </a:defRPr>
            </a:lvl8pPr>
            <a:lvl9pPr lvl="8" rtl="0">
              <a:spcBef>
                <a:spcPts val="0"/>
              </a:spcBef>
              <a:spcAft>
                <a:spcPts val="0"/>
              </a:spcAft>
              <a:buSzPts val="2800"/>
              <a:buFont typeface="Lato"/>
              <a:buNone/>
              <a:defRPr sz="2800" b="1">
                <a:latin typeface="Lato"/>
                <a:ea typeface="Lato"/>
                <a:cs typeface="Lato"/>
                <a:sym typeface="Lato"/>
              </a:defRPr>
            </a:lvl9pPr>
          </a:lstStyle>
          <a:p>
            <a:endParaRPr/>
          </a:p>
        </p:txBody>
      </p:sp>
      <p:sp>
        <p:nvSpPr>
          <p:cNvPr id="95" name="Google Shape;95;p14"/>
          <p:cNvSpPr txBox="1">
            <a:spLocks noGrp="1"/>
          </p:cNvSpPr>
          <p:nvPr>
            <p:ph type="body" idx="1"/>
          </p:nvPr>
        </p:nvSpPr>
        <p:spPr>
          <a:xfrm>
            <a:off x="477674" y="1536633"/>
            <a:ext cx="8520600" cy="45552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b="1">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96" name="Google Shape;96;p1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lvl="0" rtl="0">
              <a:buNone/>
              <a:defRPr sz="1000">
                <a:solidFill>
                  <a:schemeClr val="accent1"/>
                </a:solidFill>
                <a:latin typeface="Lato"/>
                <a:ea typeface="Lato"/>
                <a:cs typeface="Lato"/>
                <a:sym typeface="Lato"/>
              </a:defRPr>
            </a:lvl1pPr>
            <a:lvl2pPr lvl="1" rtl="0">
              <a:buNone/>
              <a:defRPr sz="1000">
                <a:solidFill>
                  <a:schemeClr val="accent1"/>
                </a:solidFill>
                <a:latin typeface="Lato"/>
                <a:ea typeface="Lato"/>
                <a:cs typeface="Lato"/>
                <a:sym typeface="Lato"/>
              </a:defRPr>
            </a:lvl2pPr>
            <a:lvl3pPr lvl="2" rtl="0">
              <a:buNone/>
              <a:defRPr sz="1000">
                <a:solidFill>
                  <a:schemeClr val="accent1"/>
                </a:solidFill>
                <a:latin typeface="Lato"/>
                <a:ea typeface="Lato"/>
                <a:cs typeface="Lato"/>
                <a:sym typeface="Lato"/>
              </a:defRPr>
            </a:lvl3pPr>
            <a:lvl4pPr lvl="3" rtl="0">
              <a:buNone/>
              <a:defRPr sz="1000">
                <a:solidFill>
                  <a:schemeClr val="accent1"/>
                </a:solidFill>
                <a:latin typeface="Lato"/>
                <a:ea typeface="Lato"/>
                <a:cs typeface="Lato"/>
                <a:sym typeface="Lato"/>
              </a:defRPr>
            </a:lvl4pPr>
            <a:lvl5pPr lvl="4" rtl="0">
              <a:buNone/>
              <a:defRPr sz="1000">
                <a:solidFill>
                  <a:schemeClr val="accent1"/>
                </a:solidFill>
                <a:latin typeface="Lato"/>
                <a:ea typeface="Lato"/>
                <a:cs typeface="Lato"/>
                <a:sym typeface="Lato"/>
              </a:defRPr>
            </a:lvl5pPr>
            <a:lvl6pPr lvl="5" rtl="0">
              <a:buNone/>
              <a:defRPr sz="1000">
                <a:solidFill>
                  <a:schemeClr val="accent1"/>
                </a:solidFill>
                <a:latin typeface="Lato"/>
                <a:ea typeface="Lato"/>
                <a:cs typeface="Lato"/>
                <a:sym typeface="Lato"/>
              </a:defRPr>
            </a:lvl6pPr>
            <a:lvl7pPr lvl="6" rtl="0">
              <a:buNone/>
              <a:defRPr sz="1000">
                <a:solidFill>
                  <a:schemeClr val="accent1"/>
                </a:solidFill>
                <a:latin typeface="Lato"/>
                <a:ea typeface="Lato"/>
                <a:cs typeface="Lato"/>
                <a:sym typeface="Lato"/>
              </a:defRPr>
            </a:lvl7pPr>
            <a:lvl8pPr lvl="7" rtl="0">
              <a:buNone/>
              <a:defRPr sz="1000">
                <a:solidFill>
                  <a:schemeClr val="accent1"/>
                </a:solidFill>
                <a:latin typeface="Lato"/>
                <a:ea typeface="Lato"/>
                <a:cs typeface="Lato"/>
                <a:sym typeface="Lato"/>
              </a:defRPr>
            </a:lvl8pPr>
            <a:lvl9pPr lvl="8" rtl="0">
              <a:buNone/>
              <a:defRPr sz="1000">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97" name="Google Shape;97;p14"/>
          <p:cNvPicPr preferRelativeResize="0"/>
          <p:nvPr/>
        </p:nvPicPr>
        <p:blipFill>
          <a:blip r:embed="rId14">
            <a:alphaModFix/>
          </a:blip>
          <a:stretch>
            <a:fillRect/>
          </a:stretch>
        </p:blipFill>
        <p:spPr>
          <a:xfrm>
            <a:off x="6890100" y="6380298"/>
            <a:ext cx="1866900" cy="285750"/>
          </a:xfrm>
          <a:prstGeom prst="rect">
            <a:avLst/>
          </a:prstGeom>
          <a:noFill/>
          <a:ln>
            <a:noFill/>
          </a:ln>
        </p:spPr>
      </p:pic>
      <p:cxnSp>
        <p:nvCxnSpPr>
          <p:cNvPr id="98" name="Google Shape;98;p14"/>
          <p:cNvCxnSpPr/>
          <p:nvPr/>
        </p:nvCxnSpPr>
        <p:spPr>
          <a:xfrm>
            <a:off x="6904265" y="6284620"/>
            <a:ext cx="2249100" cy="0"/>
          </a:xfrm>
          <a:prstGeom prst="straightConnector1">
            <a:avLst/>
          </a:prstGeom>
          <a:noFill/>
          <a:ln w="9525" cap="flat" cmpd="sng">
            <a:solidFill>
              <a:srgbClr val="B7B7B7"/>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477674"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6FBF"/>
              </a:buClr>
              <a:buSzPts val="2800"/>
              <a:buFont typeface="Lato"/>
              <a:buNone/>
              <a:defRPr sz="2800" b="1" i="0" u="none" strike="noStrike" cap="none">
                <a:solidFill>
                  <a:srgbClr val="006FBF"/>
                </a:solidFill>
                <a:latin typeface="Lato"/>
                <a:ea typeface="Lato"/>
                <a:cs typeface="Lato"/>
                <a:sym typeface="Lato"/>
              </a:defRPr>
            </a:lvl1pPr>
            <a:lvl2pPr marR="0" lvl="1"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9pPr>
          </a:lstStyle>
          <a:p>
            <a:endParaRPr/>
          </a:p>
        </p:txBody>
      </p:sp>
      <p:sp>
        <p:nvSpPr>
          <p:cNvPr id="179" name="Google Shape;179;p27"/>
          <p:cNvSpPr txBox="1">
            <a:spLocks noGrp="1"/>
          </p:cNvSpPr>
          <p:nvPr>
            <p:ph type="body" idx="1"/>
          </p:nvPr>
        </p:nvSpPr>
        <p:spPr>
          <a:xfrm>
            <a:off x="477674" y="1536633"/>
            <a:ext cx="8520600" cy="4555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endParaRPr/>
          </a:p>
        </p:txBody>
      </p:sp>
      <p:sp>
        <p:nvSpPr>
          <p:cNvPr id="180" name="Google Shape;180;p2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181" name="Google Shape;181;p27"/>
          <p:cNvPicPr preferRelativeResize="0"/>
          <p:nvPr/>
        </p:nvPicPr>
        <p:blipFill rotWithShape="1">
          <a:blip r:embed="rId10">
            <a:alphaModFix/>
          </a:blip>
          <a:srcRect/>
          <a:stretch/>
        </p:blipFill>
        <p:spPr>
          <a:xfrm>
            <a:off x="6890100" y="6380298"/>
            <a:ext cx="1866900" cy="285750"/>
          </a:xfrm>
          <a:prstGeom prst="rect">
            <a:avLst/>
          </a:prstGeom>
          <a:noFill/>
          <a:ln>
            <a:noFill/>
          </a:ln>
        </p:spPr>
      </p:pic>
      <p:cxnSp>
        <p:nvCxnSpPr>
          <p:cNvPr id="182" name="Google Shape;182;p27"/>
          <p:cNvCxnSpPr/>
          <p:nvPr/>
        </p:nvCxnSpPr>
        <p:spPr>
          <a:xfrm>
            <a:off x="6904265" y="6284620"/>
            <a:ext cx="2249100" cy="0"/>
          </a:xfrm>
          <a:prstGeom prst="straightConnector1">
            <a:avLst/>
          </a:prstGeom>
          <a:noFill/>
          <a:ln w="9525" cap="flat" cmpd="sng">
            <a:solidFill>
              <a:srgbClr val="B7B7B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72" r:id="rId1"/>
    <p:sldLayoutId id="2147483675" r:id="rId2"/>
    <p:sldLayoutId id="2147483676" r:id="rId3"/>
    <p:sldLayoutId id="2147483677" r:id="rId4"/>
    <p:sldLayoutId id="2147483678" r:id="rId5"/>
    <p:sldLayoutId id="2147483679" r:id="rId6"/>
    <p:sldLayoutId id="2147483680" r:id="rId7"/>
    <p:sldLayoutId id="2147483681" r:id="rId8"/>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hyperlink" Target="https://dev.mysql.com/doc/refman/8.0/en/aggregate-functions.html" TargetMode="External"/><Relationship Id="rId2" Type="http://schemas.openxmlformats.org/officeDocument/2006/relationships/notesSlide" Target="../notesSlides/notesSlide30.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ctrTitle"/>
          </p:nvPr>
        </p:nvSpPr>
        <p:spPr>
          <a:xfrm>
            <a:off x="480885" y="2479359"/>
            <a:ext cx="7688100" cy="2219700"/>
          </a:xfrm>
          <a:prstGeom prst="rect">
            <a:avLst/>
          </a:prstGeom>
          <a:noFill/>
          <a:ln>
            <a:noFill/>
          </a:ln>
        </p:spPr>
        <p:txBody>
          <a:bodyPr spcFirstLastPara="1" wrap="square" lIns="91425" tIns="45700" rIns="91425" bIns="45700" anchor="b" anchorCtr="0">
            <a:noAutofit/>
          </a:bodyPr>
          <a:lstStyle/>
          <a:p>
            <a:pPr marL="0" lvl="0" indent="0" algn="l" rtl="0">
              <a:lnSpc>
                <a:spcPct val="150000"/>
              </a:lnSpc>
              <a:spcBef>
                <a:spcPts val="0"/>
              </a:spcBef>
              <a:spcAft>
                <a:spcPts val="0"/>
              </a:spcAft>
              <a:buClr>
                <a:srgbClr val="000000"/>
              </a:buClr>
              <a:buSzPts val="4400"/>
              <a:buFont typeface="Cambria"/>
              <a:buNone/>
            </a:pPr>
            <a:r>
              <a:rPr lang="en-US" sz="4400" dirty="0">
                <a:solidFill>
                  <a:srgbClr val="000000"/>
                </a:solidFill>
              </a:rPr>
              <a:t>Module </a:t>
            </a:r>
            <a:r>
              <a:rPr lang="en-US" sz="4400">
                <a:solidFill>
                  <a:srgbClr val="000000"/>
                </a:solidFill>
              </a:rPr>
              <a:t>G.2</a:t>
            </a:r>
            <a:br>
              <a:rPr lang="en-US" sz="4400" dirty="0">
                <a:solidFill>
                  <a:srgbClr val="000000"/>
                </a:solidFill>
              </a:rPr>
            </a:br>
            <a:r>
              <a:rPr lang="en-US" sz="4400" dirty="0">
                <a:solidFill>
                  <a:srgbClr val="000000"/>
                </a:solidFill>
              </a:rPr>
              <a:t>Aggregates Functions</a:t>
            </a:r>
            <a:endParaRPr dirty="0">
              <a:solidFill>
                <a:schemeClr val="dk2"/>
              </a:solidFill>
            </a:endParaRPr>
          </a:p>
        </p:txBody>
      </p:sp>
      <p:sp>
        <p:nvSpPr>
          <p:cNvPr id="251" name="Google Shape;251;p38"/>
          <p:cNvSpPr txBox="1">
            <a:spLocks noGrp="1"/>
          </p:cNvSpPr>
          <p:nvPr>
            <p:ph type="subTitle" idx="1"/>
          </p:nvPr>
        </p:nvSpPr>
        <p:spPr>
          <a:xfrm>
            <a:off x="481062" y="1984458"/>
            <a:ext cx="7688100" cy="7215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SzPts val="2480"/>
              <a:buFont typeface="Noto Sans Symbols"/>
              <a:buNone/>
            </a:pPr>
            <a:r>
              <a:rPr lang="en-US" sz="2480" dirty="0"/>
              <a:t>COMP-1701</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8"/>
          <p:cNvSpPr txBox="1">
            <a:spLocks noGrp="1"/>
          </p:cNvSpPr>
          <p:nvPr>
            <p:ph type="title"/>
          </p:nvPr>
        </p:nvSpPr>
        <p:spPr>
          <a:xfrm>
            <a:off x="473342" y="2477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MAX()</a:t>
            </a:r>
            <a:endParaRPr dirty="0"/>
          </a:p>
        </p:txBody>
      </p:sp>
      <p:sp>
        <p:nvSpPr>
          <p:cNvPr id="330" name="Google Shape;330;p48"/>
          <p:cNvSpPr txBox="1">
            <a:spLocks noGrp="1"/>
          </p:cNvSpPr>
          <p:nvPr>
            <p:ph type="body" idx="1"/>
          </p:nvPr>
        </p:nvSpPr>
        <p:spPr>
          <a:xfrm>
            <a:off x="456650" y="934875"/>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MAX()</a:t>
            </a:r>
            <a:br>
              <a:rPr lang="en-US" b="1" dirty="0">
                <a:latin typeface="Lato"/>
                <a:ea typeface="Lato"/>
                <a:cs typeface="Lato"/>
                <a:sym typeface="Lato"/>
              </a:rPr>
            </a:br>
            <a:r>
              <a:rPr lang="en-US" dirty="0"/>
              <a:t>Returns the largest value of the specified column by checking against all values of that column in the entire table.</a:t>
            </a:r>
            <a:endParaRPr dirty="0"/>
          </a:p>
          <a:p>
            <a:pPr marL="0" marR="0" lvl="0" indent="0" algn="l" rtl="0">
              <a:lnSpc>
                <a:spcPct val="115000"/>
              </a:lnSpc>
              <a:spcBef>
                <a:spcPts val="0"/>
              </a:spcBef>
              <a:spcAft>
                <a:spcPts val="0"/>
              </a:spcAft>
              <a:buSzPts val="2400"/>
              <a:buNone/>
            </a:pPr>
            <a:endParaRPr sz="1200" dirty="0"/>
          </a:p>
          <a:p>
            <a:pPr marL="0" marR="0" lvl="0" indent="0" algn="l" rtl="0">
              <a:lnSpc>
                <a:spcPct val="115000"/>
              </a:lnSpc>
              <a:spcBef>
                <a:spcPts val="0"/>
              </a:spcBef>
              <a:spcAft>
                <a:spcPts val="0"/>
              </a:spcAft>
              <a:buSzPts val="2400"/>
              <a:buNone/>
            </a:pPr>
            <a:r>
              <a:rPr lang="en-US" b="1" dirty="0">
                <a:latin typeface="Lato"/>
                <a:ea typeface="Lato"/>
                <a:cs typeface="Lato"/>
                <a:sym typeface="Lato"/>
              </a:rPr>
              <a:t>Syntax Example</a:t>
            </a:r>
            <a:r>
              <a:rPr lang="en-US" dirty="0"/>
              <a:t>:</a:t>
            </a:r>
            <a:br>
              <a:rPr lang="en-US" dirty="0"/>
            </a:br>
            <a:br>
              <a:rPr lang="en-US" dirty="0"/>
            </a:br>
            <a:br>
              <a:rPr lang="en-US" dirty="0"/>
            </a:b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r>
              <a:rPr lang="en-US" dirty="0"/>
              <a:t>Returns: </a:t>
            </a:r>
            <a:endParaRPr dirty="0"/>
          </a:p>
        </p:txBody>
      </p:sp>
      <p:sp>
        <p:nvSpPr>
          <p:cNvPr id="331" name="Google Shape;331;p4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32" name="Google Shape;332;p48"/>
          <p:cNvSpPr txBox="1">
            <a:spLocks noGrp="1"/>
          </p:cNvSpPr>
          <p:nvPr>
            <p:ph type="body" idx="1"/>
          </p:nvPr>
        </p:nvSpPr>
        <p:spPr>
          <a:xfrm>
            <a:off x="509700" y="3512175"/>
            <a:ext cx="8516100" cy="948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SELECT</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MAX</a:t>
            </a:r>
            <a:r>
              <a:rPr lang="en-US" b="1" dirty="0">
                <a:latin typeface="IBM Plex Mono"/>
                <a:ea typeface="IBM Plex Mono"/>
                <a:cs typeface="IBM Plex Mono"/>
                <a:sym typeface="IBM Plex Mono"/>
              </a:rPr>
              <a:t>(</a:t>
            </a:r>
            <a:r>
              <a:rPr lang="en-US" b="1" dirty="0" err="1">
                <a:latin typeface="IBM Plex Mono"/>
                <a:ea typeface="IBM Plex Mono"/>
                <a:cs typeface="IBM Plex Mono"/>
                <a:sym typeface="IBM Plex Mono"/>
              </a:rPr>
              <a:t>pe_salary</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AS</a:t>
            </a:r>
            <a:r>
              <a:rPr lang="en-US" b="1" dirty="0">
                <a:latin typeface="IBM Plex Mono"/>
                <a:ea typeface="IBM Plex Mono"/>
                <a:cs typeface="IBM Plex Mono"/>
                <a:sym typeface="IBM Plex Mono"/>
              </a:rPr>
              <a:t> </a:t>
            </a:r>
            <a:r>
              <a:rPr lang="en-US" b="1" dirty="0" err="1">
                <a:solidFill>
                  <a:srgbClr val="959566"/>
                </a:solidFill>
                <a:latin typeface="IBM Plex Mono"/>
                <a:ea typeface="IBM Plex Mono"/>
                <a:cs typeface="IBM Plex Mono"/>
                <a:sym typeface="IBM Plex Mono"/>
              </a:rPr>
              <a:t>pe_salary_max</a:t>
            </a:r>
            <a:r>
              <a:rPr lang="en-US" b="1" dirty="0">
                <a:solidFill>
                  <a:srgbClr val="959566"/>
                </a:solidFill>
                <a:latin typeface="IBM Plex Mono"/>
                <a:ea typeface="IBM Plex Mono"/>
                <a:cs typeface="IBM Plex Mono"/>
                <a:sym typeface="IBM Plex Mono"/>
              </a:rPr>
              <a:t> </a:t>
            </a:r>
            <a:endParaRPr lang="en-US" b="1" dirty="0">
              <a:latin typeface="IBM Plex Mono"/>
              <a:ea typeface="IBM Plex Mono"/>
              <a:cs typeface="IBM Plex Mono"/>
              <a:sym typeface="IBM Plex Mono"/>
            </a:endParaRPr>
          </a:p>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FROM</a:t>
            </a:r>
            <a:r>
              <a:rPr lang="en-US" b="1" dirty="0">
                <a:latin typeface="IBM Plex Mono"/>
                <a:ea typeface="IBM Plex Mono"/>
                <a:cs typeface="IBM Plex Mono"/>
                <a:sym typeface="IBM Plex Mono"/>
              </a:rPr>
              <a:t>   </a:t>
            </a:r>
            <a:r>
              <a:rPr lang="en-US" b="1" dirty="0" err="1">
                <a:latin typeface="IBM Plex Mono"/>
                <a:ea typeface="IBM Plex Mono"/>
                <a:cs typeface="IBM Plex Mono"/>
                <a:sym typeface="IBM Plex Mono"/>
              </a:rPr>
              <a:t>people_employee</a:t>
            </a:r>
            <a:r>
              <a:rPr lang="en-US" b="1" dirty="0">
                <a:latin typeface="IBM Plex Mono"/>
                <a:ea typeface="IBM Plex Mono"/>
                <a:cs typeface="IBM Plex Mono"/>
                <a:sym typeface="IBM Plex Mono"/>
              </a:rPr>
              <a:t>;</a:t>
            </a:r>
          </a:p>
        </p:txBody>
      </p:sp>
      <p:sp>
        <p:nvSpPr>
          <p:cNvPr id="333" name="Google Shape;333;p48"/>
          <p:cNvSpPr txBox="1">
            <a:spLocks noGrp="1"/>
          </p:cNvSpPr>
          <p:nvPr>
            <p:ph type="body" idx="1"/>
          </p:nvPr>
        </p:nvSpPr>
        <p:spPr>
          <a:xfrm>
            <a:off x="1811150" y="4545875"/>
            <a:ext cx="3491400" cy="1224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err="1">
                <a:solidFill>
                  <a:srgbClr val="959566"/>
                </a:solidFill>
                <a:latin typeface="IBM Plex Mono"/>
                <a:ea typeface="IBM Plex Mono"/>
                <a:cs typeface="IBM Plex Mono"/>
                <a:sym typeface="IBM Plex Mono"/>
              </a:rPr>
              <a:t>pe_salary_max</a:t>
            </a:r>
            <a:r>
              <a:rPr lang="en-US" b="1" dirty="0">
                <a:solidFill>
                  <a:srgbClr val="959566"/>
                </a:solidFill>
                <a:latin typeface="IBM Plex Mono"/>
                <a:ea typeface="IBM Plex Mono"/>
                <a:cs typeface="IBM Plex Mono"/>
                <a:sym typeface="IBM Plex Mono"/>
              </a:rPr>
              <a:t> </a:t>
            </a:r>
            <a:br>
              <a:rPr lang="en-US" b="1" dirty="0">
                <a:solidFill>
                  <a:srgbClr val="959566"/>
                </a:solidFill>
                <a:latin typeface="IBM Plex Mono"/>
                <a:ea typeface="IBM Plex Mono"/>
                <a:cs typeface="IBM Plex Mono"/>
                <a:sym typeface="IBM Plex Mono"/>
              </a:rPr>
            </a:br>
            <a:r>
              <a:rPr lang="en-US" dirty="0">
                <a:latin typeface="IBM Plex Mono"/>
                <a:ea typeface="IBM Plex Mono"/>
                <a:cs typeface="IBM Plex Mono"/>
                <a:sym typeface="IBM Plex Mono"/>
              </a:rPr>
              <a: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          9999.00</a:t>
            </a:r>
            <a:endParaRPr dirty="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a:spLocks noGrp="1"/>
          </p:cNvSpPr>
          <p:nvPr>
            <p:ph type="title"/>
          </p:nvPr>
        </p:nvSpPr>
        <p:spPr>
          <a:xfrm>
            <a:off x="509700" y="8832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AVG()</a:t>
            </a:r>
            <a:endParaRPr dirty="0"/>
          </a:p>
        </p:txBody>
      </p:sp>
      <p:sp>
        <p:nvSpPr>
          <p:cNvPr id="339" name="Google Shape;339;p49"/>
          <p:cNvSpPr txBox="1">
            <a:spLocks noGrp="1"/>
          </p:cNvSpPr>
          <p:nvPr>
            <p:ph type="body" idx="1"/>
          </p:nvPr>
        </p:nvSpPr>
        <p:spPr>
          <a:xfrm>
            <a:off x="456650" y="934875"/>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AVG()</a:t>
            </a:r>
            <a:br>
              <a:rPr lang="en-US" b="1" dirty="0">
                <a:latin typeface="Lato"/>
                <a:ea typeface="Lato"/>
                <a:cs typeface="Lato"/>
                <a:sym typeface="Lato"/>
              </a:rPr>
            </a:br>
            <a:r>
              <a:rPr lang="en-US" dirty="0"/>
              <a:t>Returns the average value of the specified column by </a:t>
            </a:r>
            <a:r>
              <a:rPr lang="en-US" dirty="0" err="1"/>
              <a:t>totalling</a:t>
            </a:r>
            <a:r>
              <a:rPr lang="en-US" dirty="0"/>
              <a:t> all values of that column in the entire table and dividing by the number of rows.</a:t>
            </a:r>
            <a:endParaRPr dirty="0"/>
          </a:p>
          <a:p>
            <a:pPr marL="0" marR="0" lvl="0" indent="0" algn="l" rtl="0">
              <a:lnSpc>
                <a:spcPct val="115000"/>
              </a:lnSpc>
              <a:spcBef>
                <a:spcPts val="0"/>
              </a:spcBef>
              <a:spcAft>
                <a:spcPts val="0"/>
              </a:spcAft>
              <a:buSzPts val="2400"/>
              <a:buNone/>
            </a:pPr>
            <a:endParaRPr sz="1200" dirty="0"/>
          </a:p>
          <a:p>
            <a:pPr marL="0" marR="0" lvl="0" indent="0" algn="l" rtl="0">
              <a:lnSpc>
                <a:spcPct val="115000"/>
              </a:lnSpc>
              <a:spcBef>
                <a:spcPts val="0"/>
              </a:spcBef>
              <a:spcAft>
                <a:spcPts val="0"/>
              </a:spcAft>
              <a:buSzPts val="2400"/>
              <a:buNone/>
            </a:pPr>
            <a:r>
              <a:rPr lang="en-US" b="1" dirty="0">
                <a:latin typeface="Lato"/>
                <a:ea typeface="Lato"/>
                <a:cs typeface="Lato"/>
                <a:sym typeface="Lato"/>
              </a:rPr>
              <a:t>Syntax Example</a:t>
            </a:r>
            <a:r>
              <a:rPr lang="en-US" dirty="0"/>
              <a:t>:</a:t>
            </a:r>
            <a:br>
              <a:rPr lang="en-US" dirty="0"/>
            </a:br>
            <a:br>
              <a:rPr lang="en-US" dirty="0"/>
            </a:br>
            <a:br>
              <a:rPr lang="en-US" dirty="0"/>
            </a:b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r>
              <a:rPr lang="en-US" dirty="0"/>
              <a:t>Returns: </a:t>
            </a:r>
            <a:endParaRPr dirty="0"/>
          </a:p>
        </p:txBody>
      </p:sp>
      <p:sp>
        <p:nvSpPr>
          <p:cNvPr id="340" name="Google Shape;340;p4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41" name="Google Shape;341;p49"/>
          <p:cNvSpPr txBox="1">
            <a:spLocks noGrp="1"/>
          </p:cNvSpPr>
          <p:nvPr>
            <p:ph type="body" idx="1"/>
          </p:nvPr>
        </p:nvSpPr>
        <p:spPr>
          <a:xfrm>
            <a:off x="509700" y="3512175"/>
            <a:ext cx="8516100" cy="948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SELECT</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AVG</a:t>
            </a:r>
            <a:r>
              <a:rPr lang="en-US" b="1" dirty="0">
                <a:latin typeface="IBM Plex Mono"/>
                <a:ea typeface="IBM Plex Mono"/>
                <a:cs typeface="IBM Plex Mono"/>
                <a:sym typeface="IBM Plex Mono"/>
              </a:rPr>
              <a:t>(</a:t>
            </a:r>
            <a:r>
              <a:rPr lang="en-US" b="1" dirty="0" err="1">
                <a:latin typeface="IBM Plex Mono"/>
                <a:ea typeface="IBM Plex Mono"/>
                <a:cs typeface="IBM Plex Mono"/>
                <a:sym typeface="IBM Plex Mono"/>
              </a:rPr>
              <a:t>pe_salary</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AS</a:t>
            </a:r>
            <a:r>
              <a:rPr lang="en-US" b="1" dirty="0">
                <a:latin typeface="IBM Plex Mono"/>
                <a:ea typeface="IBM Plex Mono"/>
                <a:cs typeface="IBM Plex Mono"/>
                <a:sym typeface="IBM Plex Mono"/>
              </a:rPr>
              <a:t> </a:t>
            </a:r>
            <a:r>
              <a:rPr lang="en-US" b="1" dirty="0" err="1">
                <a:solidFill>
                  <a:srgbClr val="959566"/>
                </a:solidFill>
                <a:latin typeface="IBM Plex Mono"/>
                <a:ea typeface="IBM Plex Mono"/>
                <a:cs typeface="IBM Plex Mono"/>
                <a:sym typeface="IBM Plex Mono"/>
              </a:rPr>
              <a:t>pe_salary_avg</a:t>
            </a:r>
            <a:endParaRPr b="1" dirty="0">
              <a:latin typeface="IBM Plex Mono"/>
              <a:ea typeface="IBM Plex Mono"/>
              <a:cs typeface="IBM Plex Mono"/>
              <a:sym typeface="IBM Plex Mono"/>
            </a:endParaRPr>
          </a:p>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FROM</a:t>
            </a:r>
            <a:r>
              <a:rPr lang="en-US" b="1" dirty="0">
                <a:latin typeface="IBM Plex Mono"/>
                <a:ea typeface="IBM Plex Mono"/>
                <a:cs typeface="IBM Plex Mono"/>
                <a:sym typeface="IBM Plex Mono"/>
              </a:rPr>
              <a:t>   </a:t>
            </a:r>
            <a:r>
              <a:rPr lang="en-US" b="1" dirty="0" err="1">
                <a:latin typeface="IBM Plex Mono"/>
                <a:ea typeface="IBM Plex Mono"/>
                <a:cs typeface="IBM Plex Mono"/>
                <a:sym typeface="IBM Plex Mono"/>
              </a:rPr>
              <a:t>people_employee</a:t>
            </a:r>
            <a:r>
              <a:rPr lang="en-US" b="1" dirty="0">
                <a:latin typeface="IBM Plex Mono"/>
                <a:ea typeface="IBM Plex Mono"/>
                <a:cs typeface="IBM Plex Mono"/>
                <a:sym typeface="IBM Plex Mono"/>
              </a:rPr>
              <a:t>;</a:t>
            </a:r>
            <a:endParaRPr b="1" dirty="0">
              <a:latin typeface="IBM Plex Mono"/>
              <a:ea typeface="IBM Plex Mono"/>
              <a:cs typeface="IBM Plex Mono"/>
              <a:sym typeface="IBM Plex Mono"/>
            </a:endParaRPr>
          </a:p>
        </p:txBody>
      </p:sp>
      <p:sp>
        <p:nvSpPr>
          <p:cNvPr id="342" name="Google Shape;342;p49"/>
          <p:cNvSpPr txBox="1">
            <a:spLocks noGrp="1"/>
          </p:cNvSpPr>
          <p:nvPr>
            <p:ph type="body" idx="1"/>
          </p:nvPr>
        </p:nvSpPr>
        <p:spPr>
          <a:xfrm>
            <a:off x="1811150" y="4545875"/>
            <a:ext cx="2755800" cy="1224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err="1">
                <a:solidFill>
                  <a:srgbClr val="959566"/>
                </a:solidFill>
                <a:latin typeface="IBM Plex Mono"/>
                <a:ea typeface="IBM Plex Mono"/>
                <a:cs typeface="IBM Plex Mono"/>
                <a:sym typeface="IBM Plex Mono"/>
              </a:rPr>
              <a:t>pe_salary_avg</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   3177.777778</a:t>
            </a:r>
            <a:endParaRPr dirty="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0"/>
          <p:cNvSpPr txBox="1">
            <a:spLocks noGrp="1"/>
          </p:cNvSpPr>
          <p:nvPr>
            <p:ph type="title"/>
          </p:nvPr>
        </p:nvSpPr>
        <p:spPr>
          <a:xfrm>
            <a:off x="473342" y="12808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COUNT()</a:t>
            </a:r>
            <a:endParaRPr dirty="0"/>
          </a:p>
        </p:txBody>
      </p:sp>
      <p:sp>
        <p:nvSpPr>
          <p:cNvPr id="348" name="Google Shape;348;p50"/>
          <p:cNvSpPr txBox="1">
            <a:spLocks noGrp="1"/>
          </p:cNvSpPr>
          <p:nvPr>
            <p:ph type="body" idx="1"/>
          </p:nvPr>
        </p:nvSpPr>
        <p:spPr>
          <a:xfrm>
            <a:off x="456650" y="941225"/>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COUNT()</a:t>
            </a:r>
            <a:br>
              <a:rPr lang="en-US" b="1" dirty="0">
                <a:latin typeface="Lato"/>
                <a:ea typeface="Lato"/>
                <a:cs typeface="Lato"/>
                <a:sym typeface="Lato"/>
              </a:rPr>
            </a:br>
            <a:r>
              <a:rPr lang="en-US" dirty="0"/>
              <a:t>Returns the count of </a:t>
            </a:r>
            <a:r>
              <a:rPr lang="en-US" b="1" u="sng" dirty="0">
                <a:latin typeface="Lato"/>
                <a:ea typeface="Lato"/>
                <a:cs typeface="Lato"/>
                <a:sym typeface="Lato"/>
              </a:rPr>
              <a:t>non-null</a:t>
            </a:r>
            <a:r>
              <a:rPr lang="en-US" dirty="0"/>
              <a:t> values in the specified column throughout the entire table.  2 employees in this table do not have a </a:t>
            </a:r>
            <a:r>
              <a:rPr lang="en-US" dirty="0" err="1"/>
              <a:t>p_id_mgr</a:t>
            </a:r>
            <a:r>
              <a:rPr lang="en-US" dirty="0"/>
              <a:t>, WHERE </a:t>
            </a:r>
            <a:r>
              <a:rPr lang="en-US" dirty="0" err="1"/>
              <a:t>p_id</a:t>
            </a:r>
            <a:r>
              <a:rPr lang="en-US" dirty="0"/>
              <a:t> IN(1,9).</a:t>
            </a: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r>
              <a:rPr lang="en-US" b="1" dirty="0">
                <a:latin typeface="Lato"/>
                <a:ea typeface="Lato"/>
                <a:cs typeface="Lato"/>
                <a:sym typeface="Lato"/>
              </a:rPr>
              <a:t>Syntax Example</a:t>
            </a:r>
            <a:r>
              <a:rPr lang="en-US" dirty="0"/>
              <a:t>:</a:t>
            </a:r>
            <a:br>
              <a:rPr lang="en-US" dirty="0"/>
            </a:br>
            <a:br>
              <a:rPr lang="en-US" dirty="0"/>
            </a:br>
            <a:br>
              <a:rPr lang="en-US" dirty="0"/>
            </a:br>
            <a:endParaRPr dirty="0"/>
          </a:p>
          <a:p>
            <a:pPr marL="0" marR="0" lvl="0" indent="0" algn="l" rtl="0">
              <a:lnSpc>
                <a:spcPct val="115000"/>
              </a:lnSpc>
              <a:spcBef>
                <a:spcPts val="0"/>
              </a:spcBef>
              <a:spcAft>
                <a:spcPts val="0"/>
              </a:spcAft>
              <a:buSzPts val="2400"/>
              <a:buNone/>
            </a:pPr>
            <a:r>
              <a:rPr lang="en-US" dirty="0"/>
              <a:t>Returns: </a:t>
            </a:r>
            <a:endParaRPr dirty="0"/>
          </a:p>
        </p:txBody>
      </p:sp>
      <p:sp>
        <p:nvSpPr>
          <p:cNvPr id="349" name="Google Shape;349;p5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50" name="Google Shape;350;p50"/>
          <p:cNvSpPr txBox="1">
            <a:spLocks noGrp="1"/>
          </p:cNvSpPr>
          <p:nvPr>
            <p:ph type="body" idx="1"/>
          </p:nvPr>
        </p:nvSpPr>
        <p:spPr>
          <a:xfrm>
            <a:off x="509700" y="3061325"/>
            <a:ext cx="8516100" cy="948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rgbClr val="336699"/>
                </a:solidFill>
                <a:latin typeface="IBM Plex Mono"/>
                <a:ea typeface="IBM Plex Mono"/>
                <a:cs typeface="IBM Plex Mono"/>
                <a:sym typeface="IBM Plex Mono"/>
              </a:rPr>
              <a:t>SELECT</a:t>
            </a:r>
            <a:r>
              <a:rPr lang="en-US" sz="2200"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COUNT</a:t>
            </a:r>
            <a:r>
              <a:rPr lang="en-US" sz="2200" b="1" dirty="0">
                <a:latin typeface="IBM Plex Mono"/>
                <a:ea typeface="IBM Plex Mono"/>
                <a:cs typeface="IBM Plex Mono"/>
                <a:sym typeface="IBM Plex Mono"/>
              </a:rPr>
              <a:t>(</a:t>
            </a:r>
            <a:r>
              <a:rPr lang="en-US" sz="2200" b="1" dirty="0" err="1">
                <a:latin typeface="IBM Plex Mono"/>
                <a:ea typeface="IBM Plex Mono"/>
                <a:cs typeface="IBM Plex Mono"/>
                <a:sym typeface="IBM Plex Mono"/>
              </a:rPr>
              <a:t>p_id_mgr</a:t>
            </a:r>
            <a:r>
              <a:rPr lang="en-US" sz="2200" b="1" dirty="0">
                <a:latin typeface="IBM Plex Mono"/>
                <a:ea typeface="IBM Plex Mono"/>
                <a:cs typeface="IBM Plex Mono"/>
                <a:sym typeface="IBM Plex Mono"/>
              </a:rPr>
              <a:t>) </a:t>
            </a:r>
            <a:r>
              <a:rPr lang="en-US" sz="2200" b="1" dirty="0">
                <a:solidFill>
                  <a:srgbClr val="336699"/>
                </a:solidFill>
                <a:latin typeface="IBM Plex Mono"/>
                <a:ea typeface="IBM Plex Mono"/>
                <a:cs typeface="IBM Plex Mono"/>
                <a:sym typeface="IBM Plex Mono"/>
              </a:rPr>
              <a:t>AS</a:t>
            </a:r>
            <a:r>
              <a:rPr lang="en-US" sz="2200" b="1" dirty="0">
                <a:latin typeface="IBM Plex Mono"/>
                <a:ea typeface="IBM Plex Mono"/>
                <a:cs typeface="IBM Plex Mono"/>
                <a:sym typeface="IBM Plex Mono"/>
              </a:rPr>
              <a:t> </a:t>
            </a:r>
            <a:r>
              <a:rPr lang="en-US" sz="2200" b="1" dirty="0" err="1">
                <a:solidFill>
                  <a:srgbClr val="959566"/>
                </a:solidFill>
                <a:latin typeface="IBM Plex Mono"/>
                <a:ea typeface="IBM Plex Mono"/>
                <a:cs typeface="IBM Plex Mono"/>
                <a:sym typeface="IBM Plex Mono"/>
              </a:rPr>
              <a:t>emp_count</a:t>
            </a:r>
            <a:endParaRPr sz="2200" b="1" dirty="0">
              <a:latin typeface="IBM Plex Mono"/>
              <a:ea typeface="IBM Plex Mono"/>
              <a:cs typeface="IBM Plex Mono"/>
              <a:sym typeface="IBM Plex Mono"/>
            </a:endParaRPr>
          </a:p>
          <a:p>
            <a:pPr marL="0" lvl="0" indent="0" algn="l" rtl="0">
              <a:spcBef>
                <a:spcPts val="0"/>
              </a:spcBef>
              <a:spcAft>
                <a:spcPts val="0"/>
              </a:spcAft>
              <a:buNone/>
            </a:pPr>
            <a:r>
              <a:rPr lang="en-US" sz="2200" b="1" dirty="0">
                <a:solidFill>
                  <a:srgbClr val="336699"/>
                </a:solidFill>
                <a:latin typeface="IBM Plex Mono"/>
                <a:ea typeface="IBM Plex Mono"/>
                <a:cs typeface="IBM Plex Mono"/>
                <a:sym typeface="IBM Plex Mono"/>
              </a:rPr>
              <a:t>FROM</a:t>
            </a:r>
            <a:r>
              <a:rPr lang="en-US" sz="2200" b="1" dirty="0">
                <a:latin typeface="IBM Plex Mono"/>
                <a:ea typeface="IBM Plex Mono"/>
                <a:cs typeface="IBM Plex Mono"/>
                <a:sym typeface="IBM Plex Mono"/>
              </a:rPr>
              <a:t>   </a:t>
            </a:r>
            <a:r>
              <a:rPr lang="en-US" sz="2200" b="1" dirty="0" err="1">
                <a:latin typeface="IBM Plex Mono"/>
                <a:ea typeface="IBM Plex Mono"/>
                <a:cs typeface="IBM Plex Mono"/>
                <a:sym typeface="IBM Plex Mono"/>
              </a:rPr>
              <a:t>people_employee</a:t>
            </a:r>
            <a:r>
              <a:rPr lang="en-US" sz="2200" b="1" dirty="0">
                <a:latin typeface="IBM Plex Mono"/>
                <a:ea typeface="IBM Plex Mono"/>
                <a:cs typeface="IBM Plex Mono"/>
                <a:sym typeface="IBM Plex Mono"/>
              </a:rPr>
              <a:t>;</a:t>
            </a:r>
            <a:endParaRPr sz="2200" b="1" dirty="0">
              <a:latin typeface="IBM Plex Mono"/>
              <a:ea typeface="IBM Plex Mono"/>
              <a:cs typeface="IBM Plex Mono"/>
              <a:sym typeface="IBM Plex Mono"/>
            </a:endParaRPr>
          </a:p>
        </p:txBody>
      </p:sp>
      <p:sp>
        <p:nvSpPr>
          <p:cNvPr id="351" name="Google Shape;351;p50"/>
          <p:cNvSpPr txBox="1">
            <a:spLocks noGrp="1"/>
          </p:cNvSpPr>
          <p:nvPr>
            <p:ph type="body" idx="1"/>
          </p:nvPr>
        </p:nvSpPr>
        <p:spPr>
          <a:xfrm>
            <a:off x="1811150" y="4247425"/>
            <a:ext cx="3717600" cy="1224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400" b="1" dirty="0" err="1">
                <a:solidFill>
                  <a:srgbClr val="959566"/>
                </a:solidFill>
                <a:latin typeface="IBM Plex Mono"/>
                <a:ea typeface="IBM Plex Mono"/>
                <a:cs typeface="IBM Plex Mono"/>
                <a:sym typeface="IBM Plex Mono"/>
              </a:rPr>
              <a:t>emp_count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                 7</a:t>
            </a:r>
            <a:endParaRPr dirty="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1"/>
          <p:cNvSpPr txBox="1">
            <a:spLocks noGrp="1"/>
          </p:cNvSpPr>
          <p:nvPr>
            <p:ph type="title"/>
          </p:nvPr>
        </p:nvSpPr>
        <p:spPr>
          <a:xfrm>
            <a:off x="475700" y="11742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COUNT(*)</a:t>
            </a:r>
            <a:endParaRPr dirty="0"/>
          </a:p>
        </p:txBody>
      </p:sp>
      <p:sp>
        <p:nvSpPr>
          <p:cNvPr id="357" name="Google Shape;357;p51"/>
          <p:cNvSpPr txBox="1">
            <a:spLocks noGrp="1"/>
          </p:cNvSpPr>
          <p:nvPr>
            <p:ph type="body" idx="1"/>
          </p:nvPr>
        </p:nvSpPr>
        <p:spPr>
          <a:xfrm>
            <a:off x="473342" y="922175"/>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a:latin typeface="Lato"/>
                <a:ea typeface="Lato"/>
                <a:cs typeface="Lato"/>
                <a:sym typeface="Lato"/>
              </a:rPr>
              <a:t>COUNT(*)</a:t>
            </a:r>
            <a:br>
              <a:rPr lang="en-US" b="1">
                <a:latin typeface="Lato"/>
                <a:ea typeface="Lato"/>
                <a:cs typeface="Lato"/>
                <a:sym typeface="Lato"/>
              </a:rPr>
            </a:br>
            <a:r>
              <a:rPr lang="en-US"/>
              <a:t>Returns the count of all rows in the table.</a:t>
            </a:r>
            <a:endParaRPr/>
          </a:p>
          <a:p>
            <a:pPr marL="0" marR="0" lvl="0" indent="0" algn="l" rtl="0">
              <a:lnSpc>
                <a:spcPct val="115000"/>
              </a:lnSpc>
              <a:spcBef>
                <a:spcPts val="0"/>
              </a:spcBef>
              <a:spcAft>
                <a:spcPts val="0"/>
              </a:spcAft>
              <a:buSzPts val="2400"/>
              <a:buNone/>
            </a:pPr>
            <a:endParaRPr/>
          </a:p>
          <a:p>
            <a:pPr marL="0" marR="0" lvl="0" indent="0" algn="l" rtl="0">
              <a:lnSpc>
                <a:spcPct val="115000"/>
              </a:lnSpc>
              <a:spcBef>
                <a:spcPts val="0"/>
              </a:spcBef>
              <a:spcAft>
                <a:spcPts val="0"/>
              </a:spcAft>
              <a:buSzPts val="2400"/>
              <a:buNone/>
            </a:pPr>
            <a:r>
              <a:rPr lang="en-US" b="1">
                <a:latin typeface="Lato"/>
                <a:ea typeface="Lato"/>
                <a:cs typeface="Lato"/>
                <a:sym typeface="Lato"/>
              </a:rPr>
              <a:t>Syntax Example</a:t>
            </a:r>
            <a:r>
              <a:rPr lang="en-US"/>
              <a:t>:</a:t>
            </a:r>
            <a:br>
              <a:rPr lang="en-US"/>
            </a:br>
            <a:br>
              <a:rPr lang="en-US"/>
            </a:br>
            <a:br>
              <a:rPr lang="en-US"/>
            </a:br>
            <a:endParaRPr/>
          </a:p>
          <a:p>
            <a:pPr marL="0" marR="0" lvl="0" indent="0" algn="l" rtl="0">
              <a:lnSpc>
                <a:spcPct val="115000"/>
              </a:lnSpc>
              <a:spcBef>
                <a:spcPts val="0"/>
              </a:spcBef>
              <a:spcAft>
                <a:spcPts val="0"/>
              </a:spcAft>
              <a:buSzPts val="2400"/>
              <a:buNone/>
            </a:pPr>
            <a:endParaRPr/>
          </a:p>
          <a:p>
            <a:pPr marL="0" marR="0" lvl="0" indent="0" algn="l" rtl="0">
              <a:lnSpc>
                <a:spcPct val="115000"/>
              </a:lnSpc>
              <a:spcBef>
                <a:spcPts val="0"/>
              </a:spcBef>
              <a:spcAft>
                <a:spcPts val="0"/>
              </a:spcAft>
              <a:buSzPts val="2400"/>
              <a:buNone/>
            </a:pPr>
            <a:endParaRPr/>
          </a:p>
          <a:p>
            <a:pPr marL="0" marR="0" lvl="0" indent="0" algn="l" rtl="0">
              <a:lnSpc>
                <a:spcPct val="115000"/>
              </a:lnSpc>
              <a:spcBef>
                <a:spcPts val="0"/>
              </a:spcBef>
              <a:spcAft>
                <a:spcPts val="0"/>
              </a:spcAft>
              <a:buSzPts val="2400"/>
              <a:buNone/>
            </a:pPr>
            <a:r>
              <a:rPr lang="en-US"/>
              <a:t>Returns: </a:t>
            </a:r>
            <a:endParaRPr/>
          </a:p>
        </p:txBody>
      </p:sp>
      <p:sp>
        <p:nvSpPr>
          <p:cNvPr id="358" name="Google Shape;358;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59" name="Google Shape;359;p51"/>
          <p:cNvSpPr txBox="1">
            <a:spLocks noGrp="1"/>
          </p:cNvSpPr>
          <p:nvPr>
            <p:ph type="body" idx="1"/>
          </p:nvPr>
        </p:nvSpPr>
        <p:spPr>
          <a:xfrm>
            <a:off x="526392" y="2661275"/>
            <a:ext cx="8516100" cy="948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SELECT</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COUNT</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AS</a:t>
            </a:r>
            <a:r>
              <a:rPr lang="en-US" b="1" dirty="0">
                <a:latin typeface="IBM Plex Mono"/>
                <a:ea typeface="IBM Plex Mono"/>
                <a:cs typeface="IBM Plex Mono"/>
                <a:sym typeface="IBM Plex Mono"/>
              </a:rPr>
              <a:t> </a:t>
            </a:r>
            <a:r>
              <a:rPr lang="en-US" b="1" dirty="0" err="1">
                <a:solidFill>
                  <a:srgbClr val="959566"/>
                </a:solidFill>
                <a:latin typeface="IBM Plex Mono"/>
                <a:ea typeface="IBM Plex Mono"/>
                <a:cs typeface="IBM Plex Mono"/>
                <a:sym typeface="IBM Plex Mono"/>
              </a:rPr>
              <a:t>emp_cnt</a:t>
            </a:r>
            <a:endParaRPr b="1" dirty="0">
              <a:latin typeface="IBM Plex Mono"/>
              <a:ea typeface="IBM Plex Mono"/>
              <a:cs typeface="IBM Plex Mono"/>
              <a:sym typeface="IBM Plex Mono"/>
            </a:endParaRPr>
          </a:p>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FROM</a:t>
            </a:r>
            <a:r>
              <a:rPr lang="en-US" b="1" dirty="0">
                <a:latin typeface="IBM Plex Mono"/>
                <a:ea typeface="IBM Plex Mono"/>
                <a:cs typeface="IBM Plex Mono"/>
                <a:sym typeface="IBM Plex Mono"/>
              </a:rPr>
              <a:t>   </a:t>
            </a:r>
            <a:r>
              <a:rPr lang="en-US" b="1" dirty="0" err="1">
                <a:latin typeface="IBM Plex Mono"/>
                <a:ea typeface="IBM Plex Mono"/>
                <a:cs typeface="IBM Plex Mono"/>
                <a:sym typeface="IBM Plex Mono"/>
              </a:rPr>
              <a:t>people_employee</a:t>
            </a:r>
            <a:r>
              <a:rPr lang="en-US" b="1" dirty="0">
                <a:latin typeface="IBM Plex Mono"/>
                <a:ea typeface="IBM Plex Mono"/>
                <a:cs typeface="IBM Plex Mono"/>
                <a:sym typeface="IBM Plex Mono"/>
              </a:rPr>
              <a:t>;</a:t>
            </a:r>
            <a:endParaRPr b="1" dirty="0">
              <a:latin typeface="IBM Plex Mono"/>
              <a:ea typeface="IBM Plex Mono"/>
              <a:cs typeface="IBM Plex Mono"/>
              <a:sym typeface="IBM Plex Mono"/>
            </a:endParaRPr>
          </a:p>
        </p:txBody>
      </p:sp>
      <p:sp>
        <p:nvSpPr>
          <p:cNvPr id="360" name="Google Shape;360;p51"/>
          <p:cNvSpPr txBox="1">
            <a:spLocks noGrp="1"/>
          </p:cNvSpPr>
          <p:nvPr>
            <p:ph type="body" idx="1"/>
          </p:nvPr>
        </p:nvSpPr>
        <p:spPr>
          <a:xfrm>
            <a:off x="1827842" y="3847375"/>
            <a:ext cx="4136400" cy="1224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err="1">
                <a:solidFill>
                  <a:srgbClr val="959566"/>
                </a:solidFill>
                <a:latin typeface="IBM Plex Mono"/>
                <a:ea typeface="IBM Plex Mono"/>
                <a:cs typeface="IBM Plex Mono"/>
                <a:sym typeface="IBM Plex Mono"/>
              </a:rPr>
              <a:t>emp_cnt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                   9</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endParaRPr dirty="0">
              <a:latin typeface="IBM Plex Mono"/>
              <a:ea typeface="IBM Plex Mono"/>
              <a:cs typeface="IBM Plex Mono"/>
              <a:sym typeface="IBM Plex Mono"/>
            </a:endParaRPr>
          </a:p>
        </p:txBody>
      </p:sp>
    </p:spTree>
    <p:extLst>
      <p:ext uri="{BB962C8B-B14F-4D97-AF65-F5344CB8AC3E}">
        <p14:creationId xmlns:p14="http://schemas.microsoft.com/office/powerpoint/2010/main" val="371914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1"/>
          <p:cNvSpPr txBox="1">
            <a:spLocks noGrp="1"/>
          </p:cNvSpPr>
          <p:nvPr>
            <p:ph type="title"/>
          </p:nvPr>
        </p:nvSpPr>
        <p:spPr>
          <a:xfrm>
            <a:off x="473342" y="10185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COUNT(column)</a:t>
            </a:r>
            <a:endParaRPr dirty="0"/>
          </a:p>
        </p:txBody>
      </p:sp>
      <p:sp>
        <p:nvSpPr>
          <p:cNvPr id="357" name="Google Shape;357;p51"/>
          <p:cNvSpPr txBox="1">
            <a:spLocks noGrp="1"/>
          </p:cNvSpPr>
          <p:nvPr>
            <p:ph type="body" idx="1"/>
          </p:nvPr>
        </p:nvSpPr>
        <p:spPr>
          <a:xfrm>
            <a:off x="473342" y="858675"/>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COUNT(column)</a:t>
            </a:r>
            <a:br>
              <a:rPr lang="en-US" b="1" dirty="0">
                <a:latin typeface="Lato"/>
                <a:ea typeface="Lato"/>
                <a:cs typeface="Lato"/>
                <a:sym typeface="Lato"/>
              </a:rPr>
            </a:br>
            <a:r>
              <a:rPr lang="en-US" dirty="0"/>
              <a:t>Returns the count of all not-null columns the table.</a:t>
            </a: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r>
              <a:rPr lang="en-US" b="1" dirty="0">
                <a:latin typeface="Lato"/>
                <a:ea typeface="Lato"/>
                <a:cs typeface="Lato"/>
                <a:sym typeface="Lato"/>
              </a:rPr>
              <a:t>Syntax Example</a:t>
            </a:r>
            <a:r>
              <a:rPr lang="en-US" dirty="0"/>
              <a:t>:</a:t>
            </a:r>
            <a:br>
              <a:rPr lang="en-US" dirty="0"/>
            </a:br>
            <a:br>
              <a:rPr lang="en-US" dirty="0"/>
            </a:br>
            <a:br>
              <a:rPr lang="en-US" dirty="0"/>
            </a:b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r>
              <a:rPr lang="en-US" dirty="0"/>
              <a:t>Returns: </a:t>
            </a:r>
            <a:endParaRPr dirty="0"/>
          </a:p>
        </p:txBody>
      </p:sp>
      <p:sp>
        <p:nvSpPr>
          <p:cNvPr id="358" name="Google Shape;358;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59" name="Google Shape;359;p51"/>
          <p:cNvSpPr txBox="1">
            <a:spLocks noGrp="1"/>
          </p:cNvSpPr>
          <p:nvPr>
            <p:ph type="body" idx="1"/>
          </p:nvPr>
        </p:nvSpPr>
        <p:spPr>
          <a:xfrm>
            <a:off x="570842" y="2186650"/>
            <a:ext cx="8516100" cy="948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SELECT</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COUNT</a:t>
            </a:r>
            <a:r>
              <a:rPr lang="en-US" b="1" dirty="0">
                <a:latin typeface="IBM Plex Mono"/>
                <a:ea typeface="IBM Plex Mono"/>
                <a:cs typeface="IBM Plex Mono"/>
                <a:sym typeface="IBM Plex Mono"/>
              </a:rPr>
              <a:t>(</a:t>
            </a:r>
            <a:r>
              <a:rPr lang="en-US" b="1" dirty="0" err="1">
                <a:latin typeface="IBM Plex Mono"/>
                <a:ea typeface="IBM Plex Mono"/>
                <a:cs typeface="IBM Plex Mono"/>
                <a:sym typeface="IBM Plex Mono"/>
              </a:rPr>
              <a:t>p_id</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AS</a:t>
            </a:r>
            <a:r>
              <a:rPr lang="en-US" b="1" dirty="0">
                <a:latin typeface="IBM Plex Mono"/>
                <a:ea typeface="IBM Plex Mono"/>
                <a:cs typeface="IBM Plex Mono"/>
                <a:sym typeface="IBM Plex Mono"/>
              </a:rPr>
              <a:t> </a:t>
            </a:r>
            <a:r>
              <a:rPr lang="en-US" b="1" dirty="0" err="1">
                <a:solidFill>
                  <a:srgbClr val="959566"/>
                </a:solidFill>
                <a:latin typeface="IBM Plex Mono"/>
                <a:ea typeface="IBM Plex Mono"/>
                <a:cs typeface="IBM Plex Mono"/>
                <a:sym typeface="IBM Plex Mono"/>
              </a:rPr>
              <a:t>emp_cnt</a:t>
            </a:r>
            <a:endParaRPr b="1" dirty="0">
              <a:latin typeface="IBM Plex Mono"/>
              <a:ea typeface="IBM Plex Mono"/>
              <a:cs typeface="IBM Plex Mono"/>
              <a:sym typeface="IBM Plex Mono"/>
            </a:endParaRPr>
          </a:p>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FROM</a:t>
            </a:r>
            <a:r>
              <a:rPr lang="en-US" b="1" dirty="0">
                <a:latin typeface="IBM Plex Mono"/>
                <a:ea typeface="IBM Plex Mono"/>
                <a:cs typeface="IBM Plex Mono"/>
                <a:sym typeface="IBM Plex Mono"/>
              </a:rPr>
              <a:t>   </a:t>
            </a:r>
            <a:r>
              <a:rPr lang="en-US" b="1" dirty="0" err="1">
                <a:latin typeface="IBM Plex Mono"/>
                <a:ea typeface="IBM Plex Mono"/>
                <a:cs typeface="IBM Plex Mono"/>
                <a:sym typeface="IBM Plex Mono"/>
              </a:rPr>
              <a:t>people_employee</a:t>
            </a:r>
            <a:r>
              <a:rPr lang="en-US" b="1" dirty="0">
                <a:latin typeface="IBM Plex Mono"/>
                <a:ea typeface="IBM Plex Mono"/>
                <a:cs typeface="IBM Plex Mono"/>
                <a:sym typeface="IBM Plex Mono"/>
              </a:rPr>
              <a:t>;</a:t>
            </a:r>
            <a:endParaRPr b="1" dirty="0">
              <a:latin typeface="IBM Plex Mono"/>
              <a:ea typeface="IBM Plex Mono"/>
              <a:cs typeface="IBM Plex Mono"/>
              <a:sym typeface="IBM Plex Mono"/>
            </a:endParaRPr>
          </a:p>
        </p:txBody>
      </p:sp>
      <p:sp>
        <p:nvSpPr>
          <p:cNvPr id="360" name="Google Shape;360;p51"/>
          <p:cNvSpPr txBox="1">
            <a:spLocks noGrp="1"/>
          </p:cNvSpPr>
          <p:nvPr>
            <p:ph type="body" idx="1"/>
          </p:nvPr>
        </p:nvSpPr>
        <p:spPr>
          <a:xfrm>
            <a:off x="1827842" y="3783875"/>
            <a:ext cx="4136400" cy="1224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err="1">
                <a:solidFill>
                  <a:srgbClr val="959566"/>
                </a:solidFill>
                <a:latin typeface="IBM Plex Mono"/>
                <a:ea typeface="IBM Plex Mono"/>
                <a:cs typeface="IBM Plex Mono"/>
                <a:sym typeface="IBM Plex Mono"/>
              </a:rPr>
              <a:t>emp_cnt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                   9</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endParaRPr dirty="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2"/>
          <p:cNvSpPr txBox="1">
            <a:spLocks noGrp="1"/>
          </p:cNvSpPr>
          <p:nvPr>
            <p:ph type="title"/>
          </p:nvPr>
        </p:nvSpPr>
        <p:spPr>
          <a:xfrm>
            <a:off x="473342" y="128080"/>
            <a:ext cx="8101315"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COUNT(DISTINCT column) </a:t>
            </a:r>
            <a:endParaRPr dirty="0"/>
          </a:p>
        </p:txBody>
      </p:sp>
      <p:sp>
        <p:nvSpPr>
          <p:cNvPr id="366" name="Google Shape;366;p52"/>
          <p:cNvSpPr txBox="1">
            <a:spLocks noGrp="1"/>
          </p:cNvSpPr>
          <p:nvPr>
            <p:ph type="body" idx="1"/>
          </p:nvPr>
        </p:nvSpPr>
        <p:spPr>
          <a:xfrm>
            <a:off x="427057" y="1017425"/>
            <a:ext cx="84333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COUNT() - With Distinct</a:t>
            </a:r>
            <a:br>
              <a:rPr lang="en-US" b="1" dirty="0">
                <a:latin typeface="Lato"/>
                <a:ea typeface="Lato"/>
                <a:cs typeface="Lato"/>
                <a:sym typeface="Lato"/>
              </a:rPr>
            </a:br>
            <a:r>
              <a:rPr lang="en-US" dirty="0"/>
              <a:t>You can use the keyword </a:t>
            </a:r>
            <a:r>
              <a:rPr lang="en-US" b="1" dirty="0">
                <a:solidFill>
                  <a:srgbClr val="336699"/>
                </a:solidFill>
                <a:latin typeface="IBM Plex Mono"/>
                <a:ea typeface="IBM Plex Mono"/>
                <a:cs typeface="IBM Plex Mono"/>
                <a:sym typeface="IBM Plex Mono"/>
              </a:rPr>
              <a:t>DISTINCT</a:t>
            </a:r>
            <a:r>
              <a:rPr lang="en-US" dirty="0"/>
              <a:t> inside the brackets. Not the number of DISTINCT first names will vary as you all have different people table names</a:t>
            </a:r>
            <a:endParaRPr dirty="0"/>
          </a:p>
          <a:p>
            <a:pPr marL="0" marR="0" lvl="0" indent="0" algn="l" rtl="0">
              <a:lnSpc>
                <a:spcPct val="115000"/>
              </a:lnSpc>
              <a:spcBef>
                <a:spcPts val="0"/>
              </a:spcBef>
              <a:spcAft>
                <a:spcPts val="0"/>
              </a:spcAft>
              <a:buSzPts val="2400"/>
              <a:buNone/>
            </a:pPr>
            <a:r>
              <a:rPr lang="en-US" b="1" dirty="0">
                <a:latin typeface="Lato"/>
                <a:ea typeface="Lato"/>
                <a:cs typeface="Lato"/>
                <a:sym typeface="Lato"/>
              </a:rPr>
              <a:t>Syntax Example</a:t>
            </a:r>
            <a:r>
              <a:rPr lang="en-US" dirty="0"/>
              <a:t>:</a:t>
            </a:r>
            <a:br>
              <a:rPr lang="en-US" dirty="0"/>
            </a:br>
            <a:br>
              <a:rPr lang="en-US" dirty="0"/>
            </a:br>
            <a:br>
              <a:rPr lang="en-US" dirty="0"/>
            </a:b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r>
              <a:rPr lang="en-US" dirty="0"/>
              <a:t>Returns:</a:t>
            </a:r>
          </a:p>
          <a:p>
            <a:pPr marL="0" marR="0" lvl="0" indent="0" algn="l" rtl="0">
              <a:lnSpc>
                <a:spcPct val="115000"/>
              </a:lnSpc>
              <a:spcBef>
                <a:spcPts val="0"/>
              </a:spcBef>
              <a:spcAft>
                <a:spcPts val="0"/>
              </a:spcAft>
              <a:buSzPts val="2400"/>
              <a:buNone/>
            </a:pPr>
            <a:endParaRPr lang="en-US" dirty="0"/>
          </a:p>
          <a:p>
            <a:pPr marL="0" marR="0" lvl="0" indent="0" algn="l" rtl="0">
              <a:lnSpc>
                <a:spcPct val="115000"/>
              </a:lnSpc>
              <a:spcBef>
                <a:spcPts val="0"/>
              </a:spcBef>
              <a:spcAft>
                <a:spcPts val="0"/>
              </a:spcAft>
              <a:buSzPts val="2400"/>
              <a:buNone/>
            </a:pPr>
            <a:r>
              <a:rPr lang="en-US" dirty="0"/>
              <a:t>Your results may vary. </a:t>
            </a:r>
            <a:endParaRPr dirty="0"/>
          </a:p>
        </p:txBody>
      </p:sp>
      <p:sp>
        <p:nvSpPr>
          <p:cNvPr id="367" name="Google Shape;367;p5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68" name="Google Shape;368;p52"/>
          <p:cNvSpPr txBox="1">
            <a:spLocks noGrp="1"/>
          </p:cNvSpPr>
          <p:nvPr>
            <p:ph type="body" idx="1"/>
          </p:nvPr>
        </p:nvSpPr>
        <p:spPr>
          <a:xfrm>
            <a:off x="473342" y="3260280"/>
            <a:ext cx="8516100" cy="813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SELECT</a:t>
            </a:r>
            <a:r>
              <a:rPr lang="en-US" sz="1800" b="1" dirty="0">
                <a:latin typeface="IBM Plex Mono"/>
                <a:ea typeface="IBM Plex Mono"/>
                <a:cs typeface="IBM Plex Mono"/>
                <a:sym typeface="IBM Plex Mono"/>
              </a:rPr>
              <a:t> </a:t>
            </a:r>
            <a:r>
              <a:rPr lang="en-US" sz="1800" b="1" dirty="0">
                <a:solidFill>
                  <a:srgbClr val="336699"/>
                </a:solidFill>
                <a:latin typeface="IBM Plex Mono"/>
                <a:ea typeface="IBM Plex Mono"/>
                <a:cs typeface="IBM Plex Mono"/>
                <a:sym typeface="IBM Plex Mono"/>
              </a:rPr>
              <a:t>COUNT</a:t>
            </a:r>
            <a:r>
              <a:rPr lang="en-US" sz="1800" b="1" dirty="0">
                <a:latin typeface="IBM Plex Mono"/>
                <a:ea typeface="IBM Plex Mono"/>
                <a:cs typeface="IBM Plex Mono"/>
                <a:sym typeface="IBM Plex Mono"/>
              </a:rPr>
              <a:t>(</a:t>
            </a:r>
            <a:r>
              <a:rPr lang="en-US" sz="1800" b="1" dirty="0">
                <a:solidFill>
                  <a:srgbClr val="336699"/>
                </a:solidFill>
                <a:latin typeface="IBM Plex Mono"/>
                <a:ea typeface="IBM Plex Mono"/>
                <a:cs typeface="IBM Plex Mono"/>
                <a:sym typeface="IBM Plex Mono"/>
              </a:rPr>
              <a:t>DISTINCT </a:t>
            </a:r>
            <a:r>
              <a:rPr lang="en-US" sz="1800" b="1" dirty="0" err="1">
                <a:latin typeface="IBM Plex Mono"/>
                <a:ea typeface="IBM Plex Mono"/>
                <a:cs typeface="IBM Plex Mono"/>
                <a:sym typeface="IBM Plex Mono"/>
              </a:rPr>
              <a:t>first_name</a:t>
            </a:r>
            <a:r>
              <a:rPr lang="en-US" sz="1800" b="1" dirty="0">
                <a:latin typeface="IBM Plex Mono"/>
                <a:ea typeface="IBM Plex Mono"/>
                <a:cs typeface="IBM Plex Mono"/>
                <a:sym typeface="IBM Plex Mono"/>
              </a:rPr>
              <a:t>) AS </a:t>
            </a:r>
            <a:r>
              <a:rPr lang="en-US" sz="1800" b="1" dirty="0" err="1">
                <a:latin typeface="IBM Plex Mono"/>
                <a:ea typeface="IBM Plex Mono"/>
                <a:cs typeface="IBM Plex Mono"/>
                <a:sym typeface="IBM Plex Mono"/>
              </a:rPr>
              <a:t>first_name_cnt_unique</a:t>
            </a:r>
            <a:endParaRPr sz="1800" b="1" dirty="0">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FROM</a:t>
            </a:r>
            <a:r>
              <a:rPr lang="en-US" sz="1800" b="1" dirty="0">
                <a:latin typeface="IBM Plex Mono"/>
                <a:ea typeface="IBM Plex Mono"/>
                <a:cs typeface="IBM Plex Mono"/>
                <a:sym typeface="IBM Plex Mono"/>
              </a:rPr>
              <a:t>   people;</a:t>
            </a:r>
            <a:endParaRPr sz="1800" b="1" dirty="0">
              <a:latin typeface="IBM Plex Mono"/>
              <a:ea typeface="IBM Plex Mono"/>
              <a:cs typeface="IBM Plex Mono"/>
              <a:sym typeface="IBM Plex Mono"/>
            </a:endParaRPr>
          </a:p>
        </p:txBody>
      </p:sp>
      <p:sp>
        <p:nvSpPr>
          <p:cNvPr id="369" name="Google Shape;369;p52"/>
          <p:cNvSpPr txBox="1">
            <a:spLocks noGrp="1"/>
          </p:cNvSpPr>
          <p:nvPr>
            <p:ph type="body" idx="1"/>
          </p:nvPr>
        </p:nvSpPr>
        <p:spPr>
          <a:xfrm>
            <a:off x="1781557" y="4247425"/>
            <a:ext cx="5403900" cy="1224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400" b="1" dirty="0" err="1">
                <a:latin typeface="IBM Plex Mono"/>
                <a:ea typeface="IBM Plex Mono"/>
                <a:cs typeface="IBM Plex Mono"/>
                <a:sym typeface="IBM Plex Mono"/>
              </a:rPr>
              <a:t>first_name_cnt_unique</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                        1929</a:t>
            </a:r>
            <a:endParaRPr dirty="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 name="Text Placeholder 2">
            <a:extLst>
              <a:ext uri="{FF2B5EF4-FFF2-40B4-BE49-F238E27FC236}">
                <a16:creationId xmlns:a16="http://schemas.microsoft.com/office/drawing/2014/main" id="{FD7A04D8-BF17-B0EE-F698-392FB64242D7}"/>
              </a:ext>
            </a:extLst>
          </p:cNvPr>
          <p:cNvSpPr>
            <a:spLocks noGrp="1"/>
          </p:cNvSpPr>
          <p:nvPr>
            <p:ph type="body" idx="1"/>
          </p:nvPr>
        </p:nvSpPr>
        <p:spPr>
          <a:xfrm>
            <a:off x="427500" y="1009649"/>
            <a:ext cx="8289000" cy="5092701"/>
          </a:xfrm>
        </p:spPr>
        <p:txBody>
          <a:bodyPr/>
          <a:lstStyle/>
          <a:p>
            <a:pPr marL="76200" indent="0">
              <a:buNone/>
            </a:pPr>
            <a:r>
              <a:rPr lang="en-CA" dirty="0"/>
              <a:t>When running a </a:t>
            </a:r>
            <a:r>
              <a:rPr lang="en-CA" b="1" dirty="0"/>
              <a:t>COUNT() </a:t>
            </a:r>
            <a:r>
              <a:rPr lang="en-CA" dirty="0"/>
              <a:t>on a single table, please note the following:</a:t>
            </a:r>
            <a:br>
              <a:rPr lang="en-CA" dirty="0"/>
            </a:br>
            <a:endParaRPr lang="en-CA" sz="1400" dirty="0"/>
          </a:p>
          <a:p>
            <a:r>
              <a:rPr lang="en-CA" b="1" dirty="0"/>
              <a:t>COUNT(*) </a:t>
            </a:r>
            <a:r>
              <a:rPr lang="en-CA" dirty="0"/>
              <a:t>will count all the rows</a:t>
            </a:r>
          </a:p>
          <a:p>
            <a:r>
              <a:rPr lang="en-CA" b="1" dirty="0"/>
              <a:t>COUNT(PK) </a:t>
            </a:r>
            <a:r>
              <a:rPr lang="en-CA" dirty="0"/>
              <a:t>will count all the PKs (in which no PK IS NULL)</a:t>
            </a:r>
          </a:p>
          <a:p>
            <a:r>
              <a:rPr lang="en-CA" b="1" dirty="0"/>
              <a:t>COUNT(FK) </a:t>
            </a:r>
            <a:r>
              <a:rPr lang="en-CA" dirty="0"/>
              <a:t>or </a:t>
            </a:r>
            <a:r>
              <a:rPr lang="en-CA" b="1" dirty="0"/>
              <a:t>COUNT(column) </a:t>
            </a:r>
            <a:r>
              <a:rPr lang="en-CA" dirty="0"/>
              <a:t>row data could contain NULLs, therefore their counts could be less</a:t>
            </a:r>
          </a:p>
          <a:p>
            <a:pPr marL="76200" indent="0">
              <a:buNone/>
            </a:pPr>
            <a:endParaRPr lang="en-CA" sz="1200" dirty="0"/>
          </a:p>
          <a:p>
            <a:pPr marL="76200" indent="0">
              <a:buNone/>
            </a:pPr>
            <a:br>
              <a:rPr lang="en-CA" sz="600" dirty="0"/>
            </a:br>
            <a:r>
              <a:rPr lang="en-CA" dirty="0"/>
              <a:t>When you are </a:t>
            </a:r>
            <a:r>
              <a:rPr lang="en-CA" dirty="0" err="1"/>
              <a:t>JOINing</a:t>
            </a:r>
            <a:r>
              <a:rPr lang="en-CA" dirty="0"/>
              <a:t> tables, then the COUNTs could be far different from what you are expecting, so you need to understand the data in each column you are calling (if any of them have NULL, counts will be less than the all-encompassing </a:t>
            </a:r>
            <a:r>
              <a:rPr lang="en-CA" b="1" dirty="0"/>
              <a:t>COUNT(*)</a:t>
            </a:r>
            <a:r>
              <a:rPr lang="en-CA" dirty="0"/>
              <a:t>.  So be wary of the </a:t>
            </a:r>
            <a:r>
              <a:rPr lang="en-CA" b="1" dirty="0">
                <a:solidFill>
                  <a:srgbClr val="FF0000"/>
                </a:solidFill>
              </a:rPr>
              <a:t>COUNT(*)</a:t>
            </a:r>
            <a:r>
              <a:rPr lang="en-CA" dirty="0"/>
              <a:t>, count </a:t>
            </a:r>
            <a:r>
              <a:rPr lang="en-CA" b="1" dirty="0"/>
              <a:t>columns</a:t>
            </a:r>
            <a:r>
              <a:rPr lang="en-CA" dirty="0"/>
              <a:t>, </a:t>
            </a:r>
            <a:r>
              <a:rPr lang="en-CA" b="1" dirty="0"/>
              <a:t>PK</a:t>
            </a:r>
            <a:r>
              <a:rPr lang="en-CA" dirty="0"/>
              <a:t>, </a:t>
            </a:r>
            <a:r>
              <a:rPr lang="en-CA" b="1" dirty="0"/>
              <a:t>FK</a:t>
            </a:r>
            <a:r>
              <a:rPr lang="en-CA" dirty="0"/>
              <a:t> for the most part.</a:t>
            </a:r>
          </a:p>
          <a:p>
            <a:pPr marL="76200" indent="0">
              <a:buNone/>
            </a:pPr>
            <a:endParaRPr lang="en-CA" dirty="0"/>
          </a:p>
        </p:txBody>
      </p:sp>
      <p:sp>
        <p:nvSpPr>
          <p:cNvPr id="356" name="Google Shape;356;p51"/>
          <p:cNvSpPr txBox="1">
            <a:spLocks noGrp="1"/>
          </p:cNvSpPr>
          <p:nvPr>
            <p:ph type="title"/>
          </p:nvPr>
        </p:nvSpPr>
        <p:spPr>
          <a:xfrm>
            <a:off x="518740" y="102680"/>
            <a:ext cx="8164815"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COUNT Functions - (*) vs (PK) vs (FK) vs (col)</a:t>
            </a:r>
            <a:endParaRPr dirty="0"/>
          </a:p>
        </p:txBody>
      </p:sp>
      <p:sp>
        <p:nvSpPr>
          <p:cNvPr id="358" name="Google Shape;358;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14510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1"/>
          <p:cNvSpPr txBox="1">
            <a:spLocks noGrp="1"/>
          </p:cNvSpPr>
          <p:nvPr>
            <p:ph type="title"/>
          </p:nvPr>
        </p:nvSpPr>
        <p:spPr>
          <a:xfrm>
            <a:off x="508642" y="78782"/>
            <a:ext cx="8164815"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COUNT()  with JOIN</a:t>
            </a:r>
            <a:endParaRPr dirty="0"/>
          </a:p>
        </p:txBody>
      </p:sp>
      <p:sp>
        <p:nvSpPr>
          <p:cNvPr id="357" name="Google Shape;357;p51"/>
          <p:cNvSpPr txBox="1">
            <a:spLocks noGrp="1"/>
          </p:cNvSpPr>
          <p:nvPr>
            <p:ph type="body" idx="1"/>
          </p:nvPr>
        </p:nvSpPr>
        <p:spPr>
          <a:xfrm>
            <a:off x="532850" y="1004932"/>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Syntax Example</a:t>
            </a:r>
            <a:r>
              <a:rPr lang="en-US" dirty="0"/>
              <a:t>:</a:t>
            </a:r>
            <a:br>
              <a:rPr lang="en-US" dirty="0"/>
            </a:br>
            <a:br>
              <a:rPr lang="en-US" dirty="0"/>
            </a:br>
            <a:br>
              <a:rPr lang="en-US" dirty="0"/>
            </a:b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r>
              <a:rPr lang="en-US" dirty="0"/>
              <a:t>Returns: </a:t>
            </a:r>
            <a:endParaRPr dirty="0"/>
          </a:p>
        </p:txBody>
      </p:sp>
      <p:sp>
        <p:nvSpPr>
          <p:cNvPr id="358" name="Google Shape;358;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359" name="Google Shape;359;p51"/>
          <p:cNvSpPr txBox="1">
            <a:spLocks noGrp="1"/>
          </p:cNvSpPr>
          <p:nvPr>
            <p:ph type="body" idx="1"/>
          </p:nvPr>
        </p:nvSpPr>
        <p:spPr>
          <a:xfrm>
            <a:off x="114299" y="1520841"/>
            <a:ext cx="8953500" cy="2953325"/>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a:t>
            </a:r>
            <a:r>
              <a:rPr lang="en-US" sz="2000" b="1" dirty="0">
                <a:latin typeface="IBM Plex Mono"/>
                <a:ea typeface="IBM Plex Mono"/>
                <a:cs typeface="IBM Plex Mono"/>
                <a:sym typeface="IBM Plex Mono"/>
              </a:rPr>
              <a:t> </a:t>
            </a:r>
            <a:r>
              <a:rPr lang="en-US" sz="2000" b="1" dirty="0" err="1">
                <a:latin typeface="IBM Plex Mono"/>
                <a:sym typeface="IBM Plex Mono"/>
              </a:rPr>
              <a:t>pe.pe_id</a:t>
            </a:r>
            <a:endParaRPr lang="en-US" sz="2000" b="1" dirty="0">
              <a:latin typeface="IBM Plex Mono"/>
              <a:sym typeface="IBM Plex Mono"/>
            </a:endParaRPr>
          </a:p>
          <a:p>
            <a:pPr marL="0" lvl="0" indent="0" algn="l" rtl="0">
              <a:spcBef>
                <a:spcPts val="0"/>
              </a:spcBef>
              <a:spcAft>
                <a:spcPts val="0"/>
              </a:spcAft>
              <a:buNone/>
            </a:pPr>
            <a:r>
              <a:rPr lang="en-US" sz="2000" b="1" dirty="0">
                <a:latin typeface="IBM Plex Mono"/>
                <a:sym typeface="IBM Plex Mono"/>
              </a:rPr>
              <a:t>     , </a:t>
            </a:r>
            <a:r>
              <a:rPr lang="en-US" sz="2000" b="1" dirty="0" err="1">
                <a:latin typeface="IBM Plex Mono"/>
                <a:sym typeface="IBM Plex Mono"/>
              </a:rPr>
              <a:t>pe.p_id</a:t>
            </a:r>
            <a:r>
              <a:rPr lang="en-US" sz="2000" b="1" dirty="0">
                <a:latin typeface="IBM Plex Mono"/>
                <a:sym typeface="IBM Plex Mono"/>
              </a:rPr>
              <a:t>    , </a:t>
            </a:r>
            <a:r>
              <a:rPr lang="en-US" sz="2000" b="1" dirty="0" err="1">
                <a:solidFill>
                  <a:srgbClr val="00B050"/>
                </a:solidFill>
                <a:latin typeface="IBM Plex Mono"/>
                <a:sym typeface="IBM Plex Mono"/>
              </a:rPr>
              <a:t>e</a:t>
            </a:r>
            <a:r>
              <a:rPr lang="en-US" sz="2000" b="1" dirty="0" err="1">
                <a:latin typeface="IBM Plex Mono"/>
                <a:sym typeface="IBM Plex Mono"/>
              </a:rPr>
              <a:t>.p_id</a:t>
            </a:r>
            <a:r>
              <a:rPr lang="en-US" sz="2000" b="1" dirty="0">
                <a:latin typeface="IBM Plex Mono"/>
                <a:sym typeface="IBM Plex Mono"/>
              </a:rPr>
              <a:t>, </a:t>
            </a:r>
            <a:r>
              <a:rPr lang="en-US" sz="2000" b="1" dirty="0" err="1">
                <a:solidFill>
                  <a:srgbClr val="00B050"/>
                </a:solidFill>
                <a:latin typeface="IBM Plex Mono"/>
                <a:sym typeface="IBM Plex Mono"/>
              </a:rPr>
              <a:t>e</a:t>
            </a:r>
            <a:r>
              <a:rPr lang="en-US" sz="2000" b="1" dirty="0" err="1">
                <a:latin typeface="IBM Plex Mono"/>
                <a:sym typeface="IBM Plex Mono"/>
              </a:rPr>
              <a:t>.first_name</a:t>
            </a:r>
            <a:r>
              <a:rPr lang="en-US" sz="2000" b="1" dirty="0">
                <a:latin typeface="IBM Plex Mono"/>
                <a:sym typeface="IBM Plex Mono"/>
              </a:rPr>
              <a:t>, </a:t>
            </a:r>
            <a:r>
              <a:rPr lang="en-US" sz="2000" b="1" dirty="0" err="1">
                <a:solidFill>
                  <a:srgbClr val="00B050"/>
                </a:solidFill>
                <a:latin typeface="IBM Plex Mono"/>
                <a:sym typeface="IBM Plex Mono"/>
              </a:rPr>
              <a:t>e</a:t>
            </a:r>
            <a:r>
              <a:rPr lang="en-US" sz="2000" b="1" dirty="0" err="1">
                <a:latin typeface="IBM Plex Mono"/>
                <a:sym typeface="IBM Plex Mono"/>
              </a:rPr>
              <a:t>.last_name</a:t>
            </a:r>
            <a:r>
              <a:rPr lang="en-US" sz="2000" b="1" dirty="0">
                <a:latin typeface="IBM Plex Mono"/>
                <a:sym typeface="IBM Plex Mono"/>
              </a:rPr>
              <a:t> </a:t>
            </a:r>
          </a:p>
          <a:p>
            <a:pPr marL="0" lvl="0" indent="0" algn="l" rtl="0">
              <a:spcBef>
                <a:spcPts val="0"/>
              </a:spcBef>
              <a:spcAft>
                <a:spcPts val="0"/>
              </a:spcAft>
              <a:buNone/>
            </a:pPr>
            <a:r>
              <a:rPr lang="en-US" sz="2000" b="1" dirty="0">
                <a:latin typeface="IBM Plex Mono"/>
                <a:sym typeface="IBM Plex Mono"/>
              </a:rPr>
              <a:t>     , </a:t>
            </a:r>
            <a:r>
              <a:rPr lang="en-US" sz="2000" b="1" dirty="0" err="1">
                <a:latin typeface="IBM Plex Mono"/>
                <a:sym typeface="IBM Plex Mono"/>
              </a:rPr>
              <a:t>pe.p_id_mgr</a:t>
            </a:r>
            <a:r>
              <a:rPr lang="en-US" sz="2000" b="1" dirty="0">
                <a:latin typeface="IBM Plex Mono"/>
                <a:sym typeface="IBM Plex Mono"/>
              </a:rPr>
              <a:t>, </a:t>
            </a:r>
            <a:r>
              <a:rPr lang="en-US" sz="2000" b="1" dirty="0" err="1">
                <a:solidFill>
                  <a:srgbClr val="C00000"/>
                </a:solidFill>
                <a:latin typeface="IBM Plex Mono"/>
                <a:sym typeface="IBM Plex Mono"/>
              </a:rPr>
              <a:t>m</a:t>
            </a:r>
            <a:r>
              <a:rPr lang="en-US" sz="2000" b="1" dirty="0" err="1">
                <a:latin typeface="IBM Plex Mono"/>
                <a:sym typeface="IBM Plex Mono"/>
              </a:rPr>
              <a:t>.p_id</a:t>
            </a:r>
            <a:r>
              <a:rPr lang="en-US" sz="2000" b="1" dirty="0">
                <a:latin typeface="IBM Plex Mono"/>
                <a:sym typeface="IBM Plex Mono"/>
              </a:rPr>
              <a:t>, </a:t>
            </a:r>
            <a:r>
              <a:rPr lang="en-US" sz="2000" b="1" dirty="0" err="1">
                <a:solidFill>
                  <a:srgbClr val="C00000"/>
                </a:solidFill>
                <a:latin typeface="IBM Plex Mono"/>
                <a:sym typeface="IBM Plex Mono"/>
              </a:rPr>
              <a:t>m</a:t>
            </a:r>
            <a:r>
              <a:rPr lang="en-US" sz="2000" b="1" dirty="0" err="1">
                <a:latin typeface="IBM Plex Mono"/>
                <a:sym typeface="IBM Plex Mono"/>
              </a:rPr>
              <a:t>.first_name</a:t>
            </a:r>
            <a:r>
              <a:rPr lang="en-US" sz="2000" b="1" dirty="0">
                <a:latin typeface="IBM Plex Mono"/>
                <a:sym typeface="IBM Plex Mono"/>
              </a:rPr>
              <a:t>, </a:t>
            </a:r>
            <a:r>
              <a:rPr lang="en-US" sz="2000" b="1" dirty="0" err="1">
                <a:solidFill>
                  <a:srgbClr val="C00000"/>
                </a:solidFill>
                <a:latin typeface="IBM Plex Mono"/>
                <a:sym typeface="IBM Plex Mono"/>
              </a:rPr>
              <a:t>m</a:t>
            </a:r>
            <a:r>
              <a:rPr lang="en-US" sz="2000" b="1" dirty="0" err="1">
                <a:latin typeface="IBM Plex Mono"/>
                <a:sym typeface="IBM Plex Mono"/>
              </a:rPr>
              <a:t>.last_name</a:t>
            </a:r>
            <a:endParaRPr lang="en-US" sz="2000" b="1" dirty="0">
              <a:latin typeface="IBM Plex Mono"/>
              <a:sym typeface="IBM Plex Mono"/>
            </a:endParaRPr>
          </a:p>
          <a:p>
            <a:pPr marL="0" lvl="0" indent="0" algn="l" rtl="0">
              <a:spcBef>
                <a:spcPts val="0"/>
              </a:spcBef>
              <a:spcAft>
                <a:spcPts val="0"/>
              </a:spcAft>
              <a:buNone/>
            </a:pPr>
            <a:r>
              <a:rPr lang="en-US" sz="2000" b="1" dirty="0">
                <a:latin typeface="IBM Plex Mono"/>
                <a:sym typeface="IBM Plex Mono"/>
              </a:rPr>
              <a:t>     , </a:t>
            </a:r>
            <a:r>
              <a:rPr lang="en-US" sz="2000" b="1" dirty="0" err="1">
                <a:latin typeface="IBM Plex Mono"/>
                <a:sym typeface="IBM Plex Mono"/>
              </a:rPr>
              <a:t>pe.pe_hired</a:t>
            </a:r>
            <a:r>
              <a:rPr lang="en-US" sz="2000" b="1" dirty="0">
                <a:latin typeface="IBM Plex Mono"/>
                <a:sym typeface="IBM Plex Mono"/>
              </a:rPr>
              <a:t>, </a:t>
            </a:r>
            <a:r>
              <a:rPr lang="en-US" sz="2000" b="1" dirty="0" err="1">
                <a:latin typeface="IBM Plex Mono"/>
                <a:sym typeface="IBM Plex Mono"/>
              </a:rPr>
              <a:t>pe.pe_salary</a:t>
            </a:r>
            <a:endParaRPr lang="en-US" sz="2000" b="1" dirty="0">
              <a:latin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a:t>
            </a:r>
            <a:r>
              <a:rPr lang="en-US" sz="2000" b="1" dirty="0">
                <a:latin typeface="IBM Plex Mono"/>
                <a:ea typeface="IBM Plex Mono"/>
                <a:cs typeface="IBM Plex Mono"/>
                <a:sym typeface="IBM Plex Mono"/>
              </a:rPr>
              <a:t>   </a:t>
            </a:r>
            <a:r>
              <a:rPr lang="en-US" sz="2000" b="1" dirty="0" err="1">
                <a:latin typeface="IBM Plex Mono"/>
                <a:ea typeface="IBM Plex Mono"/>
                <a:cs typeface="IBM Plex Mono"/>
                <a:sym typeface="IBM Plex Mono"/>
              </a:rPr>
              <a:t>people_employee</a:t>
            </a:r>
            <a:r>
              <a:rPr lang="en-US" sz="2000" b="1" dirty="0">
                <a:latin typeface="IBM Plex Mono"/>
                <a:ea typeface="IBM Plex Mono"/>
                <a:cs typeface="IBM Plex Mono"/>
                <a:sym typeface="IBM Plex Mono"/>
              </a:rPr>
              <a:t> pe </a:t>
            </a:r>
          </a:p>
          <a:p>
            <a:pPr marL="0" lvl="0" indent="0" algn="l" rtl="0">
              <a:spcBef>
                <a:spcPts val="0"/>
              </a:spcBef>
              <a:spcAft>
                <a:spcPts val="0"/>
              </a:spcAft>
              <a:buNone/>
            </a:pPr>
            <a:r>
              <a:rPr lang="en-US" sz="2000" b="1" dirty="0">
                <a:latin typeface="IBM Plex Mono"/>
                <a:ea typeface="IBM Plex Mono"/>
                <a:cs typeface="IBM Plex Mono"/>
                <a:sym typeface="IBM Plex Mono"/>
              </a:rPr>
              <a:t>       </a:t>
            </a:r>
            <a:r>
              <a:rPr lang="en-US" sz="2000" b="1" dirty="0">
                <a:solidFill>
                  <a:srgbClr val="336699"/>
                </a:solidFill>
                <a:latin typeface="IBM Plex Mono"/>
                <a:sym typeface="IBM Plex Mono"/>
              </a:rPr>
              <a:t>RIGHT JOIN </a:t>
            </a:r>
            <a:r>
              <a:rPr lang="en-US" sz="2000" b="1" dirty="0">
                <a:latin typeface="IBM Plex Mono"/>
                <a:ea typeface="IBM Plex Mono"/>
                <a:cs typeface="IBM Plex Mono"/>
                <a:sym typeface="IBM Plex Mono"/>
              </a:rPr>
              <a:t>people </a:t>
            </a:r>
            <a:r>
              <a:rPr lang="en-US" sz="2000" b="1" dirty="0">
                <a:solidFill>
                  <a:srgbClr val="00B050"/>
                </a:solidFill>
                <a:latin typeface="IBM Plex Mono"/>
                <a:ea typeface="IBM Plex Mono"/>
                <a:cs typeface="IBM Plex Mono"/>
                <a:sym typeface="IBM Plex Mono"/>
              </a:rPr>
              <a:t>e</a:t>
            </a:r>
            <a:r>
              <a:rPr lang="en-US" sz="2000" b="1" dirty="0">
                <a:latin typeface="IBM Plex Mono"/>
                <a:ea typeface="IBM Plex Mono"/>
                <a:cs typeface="IBM Plex Mono"/>
                <a:sym typeface="IBM Plex Mono"/>
              </a:rPr>
              <a:t> </a:t>
            </a:r>
            <a:r>
              <a:rPr lang="en-US" sz="2000" b="1" dirty="0">
                <a:solidFill>
                  <a:srgbClr val="336699"/>
                </a:solidFill>
                <a:latin typeface="IBM Plex Mono"/>
                <a:sym typeface="IBM Plex Mono"/>
              </a:rPr>
              <a:t>ON</a:t>
            </a:r>
            <a:r>
              <a:rPr lang="en-US" sz="2000" b="1" dirty="0">
                <a:latin typeface="IBM Plex Mono"/>
                <a:ea typeface="IBM Plex Mono"/>
                <a:cs typeface="IBM Plex Mono"/>
                <a:sym typeface="IBM Plex Mono"/>
              </a:rPr>
              <a:t> </a:t>
            </a:r>
            <a:r>
              <a:rPr lang="en-US" sz="2000" b="1" dirty="0" err="1">
                <a:latin typeface="IBM Plex Mono"/>
                <a:ea typeface="IBM Plex Mono"/>
                <a:cs typeface="IBM Plex Mono"/>
                <a:sym typeface="IBM Plex Mono"/>
              </a:rPr>
              <a:t>pe.p_id</a:t>
            </a:r>
            <a:r>
              <a:rPr lang="en-US" sz="2000" b="1" dirty="0">
                <a:latin typeface="IBM Plex Mono"/>
                <a:ea typeface="IBM Plex Mono"/>
                <a:cs typeface="IBM Plex Mono"/>
                <a:sym typeface="IBM Plex Mono"/>
              </a:rPr>
              <a:t>=</a:t>
            </a:r>
            <a:r>
              <a:rPr lang="en-US" sz="2000" b="1" dirty="0" err="1">
                <a:latin typeface="IBM Plex Mono"/>
                <a:ea typeface="IBM Plex Mono"/>
                <a:cs typeface="IBM Plex Mono"/>
                <a:sym typeface="IBM Plex Mono"/>
              </a:rPr>
              <a:t>e.p_id</a:t>
            </a:r>
            <a:endParaRPr lang="en-US" sz="2000" b="1" dirty="0">
              <a:latin typeface="IBM Plex Mono"/>
              <a:ea typeface="IBM Plex Mono"/>
              <a:cs typeface="IBM Plex Mono"/>
              <a:sym typeface="IBM Plex Mono"/>
            </a:endParaRPr>
          </a:p>
          <a:p>
            <a:pPr marL="0" lvl="0" indent="0" algn="l" rtl="0">
              <a:spcBef>
                <a:spcPts val="0"/>
              </a:spcBef>
              <a:spcAft>
                <a:spcPts val="0"/>
              </a:spcAft>
              <a:buNone/>
            </a:pPr>
            <a:r>
              <a:rPr lang="en-US" sz="2000" b="1" dirty="0">
                <a:latin typeface="IBM Plex Mono"/>
                <a:ea typeface="IBM Plex Mono"/>
                <a:cs typeface="IBM Plex Mono"/>
                <a:sym typeface="IBM Plex Mono"/>
              </a:rPr>
              <a:t>       </a:t>
            </a:r>
            <a:r>
              <a:rPr lang="en-US" sz="2000" b="1" dirty="0">
                <a:solidFill>
                  <a:srgbClr val="336699"/>
                </a:solidFill>
                <a:latin typeface="IBM Plex Mono"/>
                <a:sym typeface="IBM Plex Mono"/>
              </a:rPr>
              <a:t>LEFT JOIN  </a:t>
            </a:r>
            <a:r>
              <a:rPr lang="en-US" sz="2000" b="1" dirty="0">
                <a:latin typeface="IBM Plex Mono"/>
                <a:ea typeface="IBM Plex Mono"/>
                <a:cs typeface="IBM Plex Mono"/>
                <a:sym typeface="IBM Plex Mono"/>
              </a:rPr>
              <a:t>people </a:t>
            </a:r>
            <a:r>
              <a:rPr lang="en-US" sz="2000" b="1" dirty="0">
                <a:solidFill>
                  <a:srgbClr val="C00000"/>
                </a:solidFill>
                <a:latin typeface="IBM Plex Mono"/>
                <a:ea typeface="IBM Plex Mono"/>
                <a:cs typeface="IBM Plex Mono"/>
                <a:sym typeface="IBM Plex Mono"/>
              </a:rPr>
              <a:t>m</a:t>
            </a:r>
            <a:r>
              <a:rPr lang="en-US" sz="2000" b="1" dirty="0">
                <a:latin typeface="IBM Plex Mono"/>
                <a:ea typeface="IBM Plex Mono"/>
                <a:cs typeface="IBM Plex Mono"/>
                <a:sym typeface="IBM Plex Mono"/>
              </a:rPr>
              <a:t> </a:t>
            </a:r>
            <a:r>
              <a:rPr lang="en-US" sz="2000" b="1" dirty="0">
                <a:solidFill>
                  <a:srgbClr val="336699"/>
                </a:solidFill>
                <a:latin typeface="IBM Plex Mono"/>
                <a:sym typeface="IBM Plex Mono"/>
              </a:rPr>
              <a:t>ON</a:t>
            </a:r>
            <a:r>
              <a:rPr lang="en-US" sz="2000" b="1" dirty="0">
                <a:latin typeface="IBM Plex Mono"/>
                <a:ea typeface="IBM Plex Mono"/>
                <a:cs typeface="IBM Plex Mono"/>
                <a:sym typeface="IBM Plex Mono"/>
              </a:rPr>
              <a:t> </a:t>
            </a:r>
            <a:r>
              <a:rPr lang="en-US" sz="2000" b="1" dirty="0" err="1">
                <a:latin typeface="IBM Plex Mono"/>
                <a:ea typeface="IBM Plex Mono"/>
                <a:cs typeface="IBM Plex Mono"/>
                <a:sym typeface="IBM Plex Mono"/>
              </a:rPr>
              <a:t>pe.p_id_mgr</a:t>
            </a:r>
            <a:r>
              <a:rPr lang="en-US" sz="2000" b="1" dirty="0">
                <a:latin typeface="IBM Plex Mono"/>
                <a:ea typeface="IBM Plex Mono"/>
                <a:cs typeface="IBM Plex Mono"/>
                <a:sym typeface="IBM Plex Mono"/>
              </a:rPr>
              <a:t>=</a:t>
            </a:r>
            <a:r>
              <a:rPr lang="en-US" sz="2000" b="1" dirty="0" err="1">
                <a:latin typeface="IBM Plex Mono"/>
                <a:ea typeface="IBM Plex Mono"/>
                <a:cs typeface="IBM Plex Mono"/>
                <a:sym typeface="IBM Plex Mono"/>
              </a:rPr>
              <a:t>m.p_id</a:t>
            </a:r>
            <a:r>
              <a:rPr lang="en-US" sz="2000" b="1" dirty="0">
                <a:latin typeface="IBM Plex Mono"/>
                <a:ea typeface="IBM Plex Mono"/>
                <a:cs typeface="IBM Plex Mono"/>
                <a:sym typeface="IBM Plex Mono"/>
              </a:rPr>
              <a:t> </a:t>
            </a:r>
          </a:p>
          <a:p>
            <a:pPr marL="0" lvl="0" indent="0" algn="l" rtl="0">
              <a:spcBef>
                <a:spcPts val="0"/>
              </a:spcBef>
              <a:spcAft>
                <a:spcPts val="0"/>
              </a:spcAft>
              <a:buNone/>
            </a:pPr>
            <a:r>
              <a:rPr lang="en-US" sz="2000" b="1" dirty="0">
                <a:solidFill>
                  <a:srgbClr val="336699"/>
                </a:solidFill>
                <a:latin typeface="IBM Plex Mono"/>
                <a:sym typeface="IBM Plex Mono"/>
              </a:rPr>
              <a:t>WHERE</a:t>
            </a:r>
            <a:r>
              <a:rPr lang="en-US" sz="2000" b="1" dirty="0">
                <a:latin typeface="IBM Plex Mono"/>
                <a:ea typeface="IBM Plex Mono"/>
                <a:cs typeface="IBM Plex Mono"/>
                <a:sym typeface="IBM Plex Mono"/>
              </a:rPr>
              <a:t>  </a:t>
            </a:r>
            <a:r>
              <a:rPr lang="en-US" sz="2000" b="1" dirty="0" err="1">
                <a:latin typeface="IBM Plex Mono"/>
                <a:ea typeface="IBM Plex Mono"/>
                <a:cs typeface="IBM Plex Mono"/>
                <a:sym typeface="IBM Plex Mono"/>
              </a:rPr>
              <a:t>e.active</a:t>
            </a:r>
            <a:r>
              <a:rPr lang="en-US" sz="2000" b="1" dirty="0">
                <a:latin typeface="IBM Plex Mono"/>
                <a:ea typeface="IBM Plex Mono"/>
                <a:cs typeface="IBM Plex Mono"/>
                <a:sym typeface="IBM Plex Mono"/>
              </a:rPr>
              <a:t>=1 </a:t>
            </a:r>
            <a:r>
              <a:rPr lang="en-US" sz="2000" b="1" dirty="0">
                <a:solidFill>
                  <a:srgbClr val="336699"/>
                </a:solidFill>
                <a:latin typeface="IBM Plex Mono"/>
                <a:sym typeface="IBM Plex Mono"/>
              </a:rPr>
              <a:t>OR</a:t>
            </a:r>
            <a:r>
              <a:rPr lang="en-US" sz="2000" b="1" dirty="0">
                <a:latin typeface="IBM Plex Mono"/>
                <a:ea typeface="IBM Plex Mono"/>
                <a:cs typeface="IBM Plex Mono"/>
                <a:sym typeface="IBM Plex Mono"/>
              </a:rPr>
              <a:t> </a:t>
            </a:r>
            <a:r>
              <a:rPr lang="en-US" sz="2000" b="1" dirty="0" err="1">
                <a:latin typeface="IBM Plex Mono"/>
                <a:ea typeface="IBM Plex Mono"/>
                <a:cs typeface="IBM Plex Mono"/>
                <a:sym typeface="IBM Plex Mono"/>
              </a:rPr>
              <a:t>m.active</a:t>
            </a:r>
            <a:r>
              <a:rPr lang="en-US" sz="2000" b="1" dirty="0">
                <a:latin typeface="IBM Plex Mono"/>
                <a:ea typeface="IBM Plex Mono"/>
                <a:cs typeface="IBM Plex Mono"/>
                <a:sym typeface="IBM Plex Mono"/>
              </a:rPr>
              <a:t>=1;</a:t>
            </a:r>
          </a:p>
        </p:txBody>
      </p:sp>
      <p:sp>
        <p:nvSpPr>
          <p:cNvPr id="3" name="Text Placeholder 2">
            <a:extLst>
              <a:ext uri="{FF2B5EF4-FFF2-40B4-BE49-F238E27FC236}">
                <a16:creationId xmlns:a16="http://schemas.microsoft.com/office/drawing/2014/main" id="{148ADED6-E1BF-5610-FF93-5D4D6AD69D23}"/>
              </a:ext>
            </a:extLst>
          </p:cNvPr>
          <p:cNvSpPr>
            <a:spLocks noGrp="1"/>
          </p:cNvSpPr>
          <p:nvPr>
            <p:ph type="body" idx="1"/>
          </p:nvPr>
        </p:nvSpPr>
        <p:spPr/>
        <p:txBody>
          <a:bodyPr/>
          <a:lstStyle/>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r>
              <a:rPr lang="en-CA" dirty="0"/>
              <a:t>Paste this query to </a:t>
            </a:r>
            <a:r>
              <a:rPr lang="en-CA" dirty="0" err="1"/>
              <a:t>DBeaver</a:t>
            </a:r>
            <a:r>
              <a:rPr lang="en-CA" dirty="0"/>
              <a:t>.</a:t>
            </a:r>
          </a:p>
        </p:txBody>
      </p:sp>
    </p:spTree>
    <p:extLst>
      <p:ext uri="{BB962C8B-B14F-4D97-AF65-F5344CB8AC3E}">
        <p14:creationId xmlns:p14="http://schemas.microsoft.com/office/powerpoint/2010/main" val="309465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 name="Text Placeholder 2">
            <a:extLst>
              <a:ext uri="{FF2B5EF4-FFF2-40B4-BE49-F238E27FC236}">
                <a16:creationId xmlns:a16="http://schemas.microsoft.com/office/drawing/2014/main" id="{635E36B0-6CA1-8B48-2C90-732333B221D4}"/>
              </a:ext>
            </a:extLst>
          </p:cNvPr>
          <p:cNvSpPr>
            <a:spLocks noGrp="1"/>
          </p:cNvSpPr>
          <p:nvPr>
            <p:ph type="body" idx="1"/>
          </p:nvPr>
        </p:nvSpPr>
        <p:spPr>
          <a:xfrm>
            <a:off x="427500" y="920280"/>
            <a:ext cx="8289000" cy="4563600"/>
          </a:xfrm>
        </p:spPr>
        <p:txBody>
          <a:bodyPr/>
          <a:lstStyle/>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sz="1050" dirty="0"/>
          </a:p>
          <a:p>
            <a:pPr marL="76200" indent="0">
              <a:buNone/>
            </a:pPr>
            <a:r>
              <a:rPr lang="en-CA" dirty="0"/>
              <a:t>This query, indicates to get ALL people records, whether in the </a:t>
            </a:r>
            <a:r>
              <a:rPr lang="en-CA" dirty="0" err="1"/>
              <a:t>people_employee</a:t>
            </a:r>
            <a:r>
              <a:rPr lang="en-CA" dirty="0"/>
              <a:t> table or not, and for the </a:t>
            </a:r>
            <a:r>
              <a:rPr lang="en-CA" dirty="0" err="1"/>
              <a:t>people_employee</a:t>
            </a:r>
            <a:r>
              <a:rPr lang="en-CA" dirty="0"/>
              <a:t> records, show the names of their Managers…also shows the employees salary and hired date.</a:t>
            </a:r>
          </a:p>
        </p:txBody>
      </p:sp>
      <p:sp>
        <p:nvSpPr>
          <p:cNvPr id="356" name="Google Shape;356;p51"/>
          <p:cNvSpPr txBox="1">
            <a:spLocks noGrp="1"/>
          </p:cNvSpPr>
          <p:nvPr>
            <p:ph type="title"/>
          </p:nvPr>
        </p:nvSpPr>
        <p:spPr>
          <a:xfrm>
            <a:off x="456650" y="58230"/>
            <a:ext cx="8164815"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COUNT()  with JOIN</a:t>
            </a:r>
            <a:endParaRPr dirty="0"/>
          </a:p>
        </p:txBody>
      </p:sp>
      <p:sp>
        <p:nvSpPr>
          <p:cNvPr id="357" name="Google Shape;357;p51"/>
          <p:cNvSpPr txBox="1">
            <a:spLocks noGrp="1"/>
          </p:cNvSpPr>
          <p:nvPr>
            <p:ph type="body" idx="1"/>
          </p:nvPr>
        </p:nvSpPr>
        <p:spPr>
          <a:xfrm>
            <a:off x="427500" y="935703"/>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Syntax Example</a:t>
            </a:r>
            <a:r>
              <a:rPr lang="en-US" dirty="0"/>
              <a:t>:</a:t>
            </a:r>
            <a:br>
              <a:rPr lang="en-US" dirty="0"/>
            </a:br>
            <a:br>
              <a:rPr lang="en-US" dirty="0"/>
            </a:br>
            <a:br>
              <a:rPr lang="en-US" dirty="0"/>
            </a:b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r>
              <a:rPr lang="en-US" dirty="0"/>
              <a:t>Returns: </a:t>
            </a:r>
            <a:endParaRPr dirty="0"/>
          </a:p>
        </p:txBody>
      </p:sp>
      <p:sp>
        <p:nvSpPr>
          <p:cNvPr id="358" name="Google Shape;358;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359" name="Google Shape;359;p51"/>
          <p:cNvSpPr txBox="1">
            <a:spLocks noGrp="1"/>
          </p:cNvSpPr>
          <p:nvPr>
            <p:ph type="body" idx="1"/>
          </p:nvPr>
        </p:nvSpPr>
        <p:spPr>
          <a:xfrm>
            <a:off x="95250" y="1469099"/>
            <a:ext cx="8953500" cy="2953325"/>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a:t>
            </a:r>
            <a:r>
              <a:rPr lang="en-US" sz="2000" b="1" dirty="0">
                <a:latin typeface="IBM Plex Mono"/>
                <a:ea typeface="IBM Plex Mono"/>
                <a:cs typeface="IBM Plex Mono"/>
                <a:sym typeface="IBM Plex Mono"/>
              </a:rPr>
              <a:t> </a:t>
            </a:r>
            <a:r>
              <a:rPr lang="en-US" sz="2000" b="1" dirty="0" err="1">
                <a:latin typeface="IBM Plex Mono"/>
                <a:sym typeface="IBM Plex Mono"/>
              </a:rPr>
              <a:t>pe.pe_id</a:t>
            </a:r>
            <a:endParaRPr lang="en-US" sz="2000" b="1" dirty="0">
              <a:latin typeface="IBM Plex Mono"/>
              <a:sym typeface="IBM Plex Mono"/>
            </a:endParaRPr>
          </a:p>
          <a:p>
            <a:pPr marL="0" lvl="0" indent="0" algn="l" rtl="0">
              <a:spcBef>
                <a:spcPts val="0"/>
              </a:spcBef>
              <a:spcAft>
                <a:spcPts val="0"/>
              </a:spcAft>
              <a:buNone/>
            </a:pPr>
            <a:r>
              <a:rPr lang="en-US" sz="2000" b="1" dirty="0">
                <a:latin typeface="IBM Plex Mono"/>
                <a:sym typeface="IBM Plex Mono"/>
              </a:rPr>
              <a:t>     , </a:t>
            </a:r>
            <a:r>
              <a:rPr lang="en-US" sz="2000" b="1" dirty="0" err="1">
                <a:latin typeface="IBM Plex Mono"/>
                <a:sym typeface="IBM Plex Mono"/>
              </a:rPr>
              <a:t>pe.p_id</a:t>
            </a:r>
            <a:r>
              <a:rPr lang="en-US" sz="2000" b="1" dirty="0">
                <a:latin typeface="IBM Plex Mono"/>
                <a:sym typeface="IBM Plex Mono"/>
              </a:rPr>
              <a:t>    , </a:t>
            </a:r>
            <a:r>
              <a:rPr lang="en-US" sz="2000" b="1" dirty="0" err="1">
                <a:solidFill>
                  <a:srgbClr val="00B050"/>
                </a:solidFill>
                <a:latin typeface="IBM Plex Mono"/>
                <a:sym typeface="IBM Plex Mono"/>
              </a:rPr>
              <a:t>e</a:t>
            </a:r>
            <a:r>
              <a:rPr lang="en-US" sz="2000" b="1" dirty="0" err="1">
                <a:latin typeface="IBM Plex Mono"/>
                <a:sym typeface="IBM Plex Mono"/>
              </a:rPr>
              <a:t>.p_id</a:t>
            </a:r>
            <a:r>
              <a:rPr lang="en-US" sz="2000" b="1" dirty="0">
                <a:latin typeface="IBM Plex Mono"/>
                <a:sym typeface="IBM Plex Mono"/>
              </a:rPr>
              <a:t>, </a:t>
            </a:r>
            <a:r>
              <a:rPr lang="en-US" sz="2000" b="1" dirty="0" err="1">
                <a:solidFill>
                  <a:srgbClr val="00B050"/>
                </a:solidFill>
                <a:latin typeface="IBM Plex Mono"/>
                <a:sym typeface="IBM Plex Mono"/>
              </a:rPr>
              <a:t>e</a:t>
            </a:r>
            <a:r>
              <a:rPr lang="en-US" sz="2000" b="1" dirty="0" err="1">
                <a:latin typeface="IBM Plex Mono"/>
                <a:sym typeface="IBM Plex Mono"/>
              </a:rPr>
              <a:t>.first_name</a:t>
            </a:r>
            <a:r>
              <a:rPr lang="en-US" sz="2000" b="1" dirty="0">
                <a:latin typeface="IBM Plex Mono"/>
                <a:sym typeface="IBM Plex Mono"/>
              </a:rPr>
              <a:t>, </a:t>
            </a:r>
            <a:r>
              <a:rPr lang="en-US" sz="2000" b="1" dirty="0" err="1">
                <a:solidFill>
                  <a:srgbClr val="00B050"/>
                </a:solidFill>
                <a:latin typeface="IBM Plex Mono"/>
                <a:sym typeface="IBM Plex Mono"/>
              </a:rPr>
              <a:t>e</a:t>
            </a:r>
            <a:r>
              <a:rPr lang="en-US" sz="2000" b="1" dirty="0" err="1">
                <a:latin typeface="IBM Plex Mono"/>
                <a:sym typeface="IBM Plex Mono"/>
              </a:rPr>
              <a:t>.last_name</a:t>
            </a:r>
            <a:r>
              <a:rPr lang="en-US" sz="2000" b="1" dirty="0">
                <a:latin typeface="IBM Plex Mono"/>
                <a:sym typeface="IBM Plex Mono"/>
              </a:rPr>
              <a:t> </a:t>
            </a:r>
          </a:p>
          <a:p>
            <a:pPr marL="0" lvl="0" indent="0" algn="l" rtl="0">
              <a:spcBef>
                <a:spcPts val="0"/>
              </a:spcBef>
              <a:spcAft>
                <a:spcPts val="0"/>
              </a:spcAft>
              <a:buNone/>
            </a:pPr>
            <a:r>
              <a:rPr lang="en-US" sz="2000" b="1" dirty="0">
                <a:latin typeface="IBM Plex Mono"/>
                <a:sym typeface="IBM Plex Mono"/>
              </a:rPr>
              <a:t>     , </a:t>
            </a:r>
            <a:r>
              <a:rPr lang="en-US" sz="2000" b="1" dirty="0" err="1">
                <a:latin typeface="IBM Plex Mono"/>
                <a:sym typeface="IBM Plex Mono"/>
              </a:rPr>
              <a:t>pe.p_id_mgr</a:t>
            </a:r>
            <a:r>
              <a:rPr lang="en-US" sz="2000" b="1" dirty="0">
                <a:latin typeface="IBM Plex Mono"/>
                <a:sym typeface="IBM Plex Mono"/>
              </a:rPr>
              <a:t>, </a:t>
            </a:r>
            <a:r>
              <a:rPr lang="en-US" sz="2000" b="1" dirty="0" err="1">
                <a:solidFill>
                  <a:srgbClr val="C00000"/>
                </a:solidFill>
                <a:latin typeface="IBM Plex Mono"/>
                <a:sym typeface="IBM Plex Mono"/>
              </a:rPr>
              <a:t>m</a:t>
            </a:r>
            <a:r>
              <a:rPr lang="en-US" sz="2000" b="1" dirty="0" err="1">
                <a:latin typeface="IBM Plex Mono"/>
                <a:sym typeface="IBM Plex Mono"/>
              </a:rPr>
              <a:t>.p_id</a:t>
            </a:r>
            <a:r>
              <a:rPr lang="en-US" sz="2000" b="1" dirty="0">
                <a:latin typeface="IBM Plex Mono"/>
                <a:sym typeface="IBM Plex Mono"/>
              </a:rPr>
              <a:t>, </a:t>
            </a:r>
            <a:r>
              <a:rPr lang="en-US" sz="2000" b="1" dirty="0" err="1">
                <a:solidFill>
                  <a:srgbClr val="C00000"/>
                </a:solidFill>
                <a:latin typeface="IBM Plex Mono"/>
                <a:sym typeface="IBM Plex Mono"/>
              </a:rPr>
              <a:t>m</a:t>
            </a:r>
            <a:r>
              <a:rPr lang="en-US" sz="2000" b="1" dirty="0" err="1">
                <a:latin typeface="IBM Plex Mono"/>
                <a:sym typeface="IBM Plex Mono"/>
              </a:rPr>
              <a:t>.first_name</a:t>
            </a:r>
            <a:r>
              <a:rPr lang="en-US" sz="2000" b="1" dirty="0">
                <a:latin typeface="IBM Plex Mono"/>
                <a:sym typeface="IBM Plex Mono"/>
              </a:rPr>
              <a:t>, </a:t>
            </a:r>
            <a:r>
              <a:rPr lang="en-US" sz="2000" b="1" dirty="0" err="1">
                <a:solidFill>
                  <a:srgbClr val="C00000"/>
                </a:solidFill>
                <a:latin typeface="IBM Plex Mono"/>
                <a:sym typeface="IBM Plex Mono"/>
              </a:rPr>
              <a:t>m</a:t>
            </a:r>
            <a:r>
              <a:rPr lang="en-US" sz="2000" b="1" dirty="0" err="1">
                <a:latin typeface="IBM Plex Mono"/>
                <a:sym typeface="IBM Plex Mono"/>
              </a:rPr>
              <a:t>.last_name</a:t>
            </a:r>
            <a:endParaRPr lang="en-US" sz="2000" b="1" dirty="0">
              <a:latin typeface="IBM Plex Mono"/>
              <a:sym typeface="IBM Plex Mono"/>
            </a:endParaRPr>
          </a:p>
          <a:p>
            <a:pPr marL="0" lvl="0" indent="0" algn="l" rtl="0">
              <a:spcBef>
                <a:spcPts val="0"/>
              </a:spcBef>
              <a:spcAft>
                <a:spcPts val="0"/>
              </a:spcAft>
              <a:buNone/>
            </a:pPr>
            <a:r>
              <a:rPr lang="en-US" sz="2000" b="1" dirty="0">
                <a:latin typeface="IBM Plex Mono"/>
                <a:sym typeface="IBM Plex Mono"/>
              </a:rPr>
              <a:t>     , </a:t>
            </a:r>
            <a:r>
              <a:rPr lang="en-US" sz="2000" b="1" dirty="0" err="1">
                <a:latin typeface="IBM Plex Mono"/>
                <a:sym typeface="IBM Plex Mono"/>
              </a:rPr>
              <a:t>pe.pe_hired</a:t>
            </a:r>
            <a:r>
              <a:rPr lang="en-US" sz="2000" b="1" dirty="0">
                <a:latin typeface="IBM Plex Mono"/>
                <a:sym typeface="IBM Plex Mono"/>
              </a:rPr>
              <a:t>, </a:t>
            </a:r>
            <a:r>
              <a:rPr lang="en-US" sz="2000" b="1" dirty="0" err="1">
                <a:latin typeface="IBM Plex Mono"/>
                <a:sym typeface="IBM Plex Mono"/>
              </a:rPr>
              <a:t>pe.pe_salary</a:t>
            </a:r>
            <a:endParaRPr lang="en-US" sz="2000" b="1" dirty="0">
              <a:latin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a:t>
            </a:r>
            <a:r>
              <a:rPr lang="en-US" sz="2000" b="1" dirty="0">
                <a:latin typeface="IBM Plex Mono"/>
                <a:ea typeface="IBM Plex Mono"/>
                <a:cs typeface="IBM Plex Mono"/>
                <a:sym typeface="IBM Plex Mono"/>
              </a:rPr>
              <a:t>   </a:t>
            </a:r>
            <a:r>
              <a:rPr lang="en-US" sz="2000" b="1" dirty="0" err="1">
                <a:latin typeface="IBM Plex Mono"/>
                <a:ea typeface="IBM Plex Mono"/>
                <a:cs typeface="IBM Plex Mono"/>
                <a:sym typeface="IBM Plex Mono"/>
              </a:rPr>
              <a:t>people_employee</a:t>
            </a:r>
            <a:r>
              <a:rPr lang="en-US" sz="2000" b="1" dirty="0">
                <a:latin typeface="IBM Plex Mono"/>
                <a:ea typeface="IBM Plex Mono"/>
                <a:cs typeface="IBM Plex Mono"/>
                <a:sym typeface="IBM Plex Mono"/>
              </a:rPr>
              <a:t> pe </a:t>
            </a:r>
          </a:p>
          <a:p>
            <a:pPr marL="0" lvl="0" indent="0" algn="l" rtl="0">
              <a:spcBef>
                <a:spcPts val="0"/>
              </a:spcBef>
              <a:spcAft>
                <a:spcPts val="0"/>
              </a:spcAft>
              <a:buNone/>
            </a:pPr>
            <a:r>
              <a:rPr lang="en-US" sz="2000" b="1" dirty="0">
                <a:latin typeface="IBM Plex Mono"/>
                <a:ea typeface="IBM Plex Mono"/>
                <a:cs typeface="IBM Plex Mono"/>
                <a:sym typeface="IBM Plex Mono"/>
              </a:rPr>
              <a:t>       </a:t>
            </a:r>
            <a:r>
              <a:rPr lang="en-US" sz="2000" b="1" dirty="0">
                <a:solidFill>
                  <a:srgbClr val="336699"/>
                </a:solidFill>
                <a:latin typeface="IBM Plex Mono"/>
                <a:sym typeface="IBM Plex Mono"/>
              </a:rPr>
              <a:t>RIGHT JOIN </a:t>
            </a:r>
            <a:r>
              <a:rPr lang="en-US" sz="2000" b="1" dirty="0">
                <a:latin typeface="IBM Plex Mono"/>
                <a:ea typeface="IBM Plex Mono"/>
                <a:cs typeface="IBM Plex Mono"/>
                <a:sym typeface="IBM Plex Mono"/>
              </a:rPr>
              <a:t>people </a:t>
            </a:r>
            <a:r>
              <a:rPr lang="en-US" sz="2000" b="1" dirty="0">
                <a:solidFill>
                  <a:srgbClr val="00B050"/>
                </a:solidFill>
                <a:latin typeface="IBM Plex Mono"/>
                <a:ea typeface="IBM Plex Mono"/>
                <a:cs typeface="IBM Plex Mono"/>
                <a:sym typeface="IBM Plex Mono"/>
              </a:rPr>
              <a:t>e</a:t>
            </a:r>
            <a:r>
              <a:rPr lang="en-US" sz="2000" b="1" dirty="0">
                <a:latin typeface="IBM Plex Mono"/>
                <a:ea typeface="IBM Plex Mono"/>
                <a:cs typeface="IBM Plex Mono"/>
                <a:sym typeface="IBM Plex Mono"/>
              </a:rPr>
              <a:t> </a:t>
            </a:r>
            <a:r>
              <a:rPr lang="en-US" sz="2000" b="1" dirty="0">
                <a:solidFill>
                  <a:srgbClr val="336699"/>
                </a:solidFill>
                <a:latin typeface="IBM Plex Mono"/>
                <a:sym typeface="IBM Plex Mono"/>
              </a:rPr>
              <a:t>ON</a:t>
            </a:r>
            <a:r>
              <a:rPr lang="en-US" sz="2000" b="1" dirty="0">
                <a:latin typeface="IBM Plex Mono"/>
                <a:ea typeface="IBM Plex Mono"/>
                <a:cs typeface="IBM Plex Mono"/>
                <a:sym typeface="IBM Plex Mono"/>
              </a:rPr>
              <a:t> </a:t>
            </a:r>
            <a:r>
              <a:rPr lang="en-US" sz="2000" b="1" dirty="0" err="1">
                <a:latin typeface="IBM Plex Mono"/>
                <a:ea typeface="IBM Plex Mono"/>
                <a:cs typeface="IBM Plex Mono"/>
                <a:sym typeface="IBM Plex Mono"/>
              </a:rPr>
              <a:t>pe.p_id</a:t>
            </a:r>
            <a:r>
              <a:rPr lang="en-US" sz="2000" b="1" dirty="0">
                <a:latin typeface="IBM Plex Mono"/>
                <a:ea typeface="IBM Plex Mono"/>
                <a:cs typeface="IBM Plex Mono"/>
                <a:sym typeface="IBM Plex Mono"/>
              </a:rPr>
              <a:t>=</a:t>
            </a:r>
            <a:r>
              <a:rPr lang="en-US" sz="2000" b="1" dirty="0" err="1">
                <a:solidFill>
                  <a:srgbClr val="00B050"/>
                </a:solidFill>
                <a:latin typeface="IBM Plex Mono"/>
                <a:ea typeface="IBM Plex Mono"/>
                <a:cs typeface="IBM Plex Mono"/>
                <a:sym typeface="IBM Plex Mono"/>
              </a:rPr>
              <a:t>e</a:t>
            </a:r>
            <a:r>
              <a:rPr lang="en-US" sz="2000" b="1" dirty="0" err="1">
                <a:latin typeface="IBM Plex Mono"/>
                <a:ea typeface="IBM Plex Mono"/>
                <a:cs typeface="IBM Plex Mono"/>
                <a:sym typeface="IBM Plex Mono"/>
              </a:rPr>
              <a:t>.p_id</a:t>
            </a:r>
            <a:endParaRPr lang="en-US" sz="2000" b="1" dirty="0">
              <a:latin typeface="IBM Plex Mono"/>
              <a:ea typeface="IBM Plex Mono"/>
              <a:cs typeface="IBM Plex Mono"/>
              <a:sym typeface="IBM Plex Mono"/>
            </a:endParaRPr>
          </a:p>
          <a:p>
            <a:pPr marL="0" lvl="0" indent="0" algn="l" rtl="0">
              <a:spcBef>
                <a:spcPts val="0"/>
              </a:spcBef>
              <a:spcAft>
                <a:spcPts val="0"/>
              </a:spcAft>
              <a:buNone/>
            </a:pPr>
            <a:r>
              <a:rPr lang="en-US" sz="2000" b="1" dirty="0">
                <a:latin typeface="IBM Plex Mono"/>
                <a:ea typeface="IBM Plex Mono"/>
                <a:cs typeface="IBM Plex Mono"/>
                <a:sym typeface="IBM Plex Mono"/>
              </a:rPr>
              <a:t>       </a:t>
            </a:r>
            <a:r>
              <a:rPr lang="en-US" sz="2000" b="1" dirty="0">
                <a:solidFill>
                  <a:srgbClr val="336699"/>
                </a:solidFill>
                <a:latin typeface="IBM Plex Mono"/>
                <a:sym typeface="IBM Plex Mono"/>
              </a:rPr>
              <a:t>LEFT JOIN  </a:t>
            </a:r>
            <a:r>
              <a:rPr lang="en-US" sz="2000" b="1" dirty="0">
                <a:latin typeface="IBM Plex Mono"/>
                <a:ea typeface="IBM Plex Mono"/>
                <a:cs typeface="IBM Plex Mono"/>
                <a:sym typeface="IBM Plex Mono"/>
              </a:rPr>
              <a:t>people </a:t>
            </a:r>
            <a:r>
              <a:rPr lang="en-US" sz="2000" b="1" dirty="0">
                <a:solidFill>
                  <a:srgbClr val="C00000"/>
                </a:solidFill>
                <a:latin typeface="IBM Plex Mono"/>
                <a:ea typeface="IBM Plex Mono"/>
                <a:cs typeface="IBM Plex Mono"/>
                <a:sym typeface="IBM Plex Mono"/>
              </a:rPr>
              <a:t>m</a:t>
            </a:r>
            <a:r>
              <a:rPr lang="en-US" sz="2000" b="1" dirty="0">
                <a:latin typeface="IBM Plex Mono"/>
                <a:ea typeface="IBM Plex Mono"/>
                <a:cs typeface="IBM Plex Mono"/>
                <a:sym typeface="IBM Plex Mono"/>
              </a:rPr>
              <a:t> </a:t>
            </a:r>
            <a:r>
              <a:rPr lang="en-US" sz="2000" b="1" dirty="0">
                <a:solidFill>
                  <a:srgbClr val="336699"/>
                </a:solidFill>
                <a:latin typeface="IBM Plex Mono"/>
                <a:sym typeface="IBM Plex Mono"/>
              </a:rPr>
              <a:t>ON</a:t>
            </a:r>
            <a:r>
              <a:rPr lang="en-US" sz="2000" b="1" dirty="0">
                <a:latin typeface="IBM Plex Mono"/>
                <a:ea typeface="IBM Plex Mono"/>
                <a:cs typeface="IBM Plex Mono"/>
                <a:sym typeface="IBM Plex Mono"/>
              </a:rPr>
              <a:t> </a:t>
            </a:r>
            <a:r>
              <a:rPr lang="en-US" sz="2000" b="1" dirty="0" err="1">
                <a:latin typeface="IBM Plex Mono"/>
                <a:ea typeface="IBM Plex Mono"/>
                <a:cs typeface="IBM Plex Mono"/>
                <a:sym typeface="IBM Plex Mono"/>
              </a:rPr>
              <a:t>pe.p_id_mgr</a:t>
            </a:r>
            <a:r>
              <a:rPr lang="en-US" sz="2000" b="1" dirty="0">
                <a:latin typeface="IBM Plex Mono"/>
                <a:ea typeface="IBM Plex Mono"/>
                <a:cs typeface="IBM Plex Mono"/>
                <a:sym typeface="IBM Plex Mono"/>
              </a:rPr>
              <a:t>=</a:t>
            </a:r>
            <a:r>
              <a:rPr lang="en-US" sz="2000" b="1" dirty="0" err="1">
                <a:solidFill>
                  <a:srgbClr val="C00000"/>
                </a:solidFill>
                <a:latin typeface="IBM Plex Mono"/>
                <a:ea typeface="IBM Plex Mono"/>
                <a:cs typeface="IBM Plex Mono"/>
                <a:sym typeface="IBM Plex Mono"/>
              </a:rPr>
              <a:t>m</a:t>
            </a:r>
            <a:r>
              <a:rPr lang="en-US" sz="2000" b="1" dirty="0" err="1">
                <a:latin typeface="IBM Plex Mono"/>
                <a:ea typeface="IBM Plex Mono"/>
                <a:cs typeface="IBM Plex Mono"/>
                <a:sym typeface="IBM Plex Mono"/>
              </a:rPr>
              <a:t>.p_id</a:t>
            </a:r>
            <a:r>
              <a:rPr lang="en-US" sz="2000" b="1" dirty="0">
                <a:latin typeface="IBM Plex Mono"/>
                <a:ea typeface="IBM Plex Mono"/>
                <a:cs typeface="IBM Plex Mono"/>
                <a:sym typeface="IBM Plex Mono"/>
              </a:rPr>
              <a:t> </a:t>
            </a:r>
          </a:p>
          <a:p>
            <a:pPr marL="0" lvl="0" indent="0" algn="l" rtl="0">
              <a:spcBef>
                <a:spcPts val="0"/>
              </a:spcBef>
              <a:spcAft>
                <a:spcPts val="0"/>
              </a:spcAft>
              <a:buNone/>
            </a:pPr>
            <a:r>
              <a:rPr lang="en-US" sz="2000" b="1" dirty="0">
                <a:solidFill>
                  <a:srgbClr val="336699"/>
                </a:solidFill>
                <a:latin typeface="IBM Plex Mono"/>
                <a:sym typeface="IBM Plex Mono"/>
              </a:rPr>
              <a:t>WHERE</a:t>
            </a:r>
            <a:r>
              <a:rPr lang="en-US" sz="2000" b="1" dirty="0">
                <a:latin typeface="IBM Plex Mono"/>
                <a:ea typeface="IBM Plex Mono"/>
                <a:cs typeface="IBM Plex Mono"/>
                <a:sym typeface="IBM Plex Mono"/>
              </a:rPr>
              <a:t>  </a:t>
            </a:r>
            <a:r>
              <a:rPr lang="en-US" sz="2000" b="1" dirty="0" err="1">
                <a:latin typeface="IBM Plex Mono"/>
                <a:ea typeface="IBM Plex Mono"/>
                <a:cs typeface="IBM Plex Mono"/>
                <a:sym typeface="IBM Plex Mono"/>
              </a:rPr>
              <a:t>e.active</a:t>
            </a:r>
            <a:r>
              <a:rPr lang="en-US" sz="2000" b="1" dirty="0">
                <a:latin typeface="IBM Plex Mono"/>
                <a:ea typeface="IBM Plex Mono"/>
                <a:cs typeface="IBM Plex Mono"/>
                <a:sym typeface="IBM Plex Mono"/>
              </a:rPr>
              <a:t>=1 </a:t>
            </a:r>
            <a:r>
              <a:rPr lang="en-US" sz="2000" b="1" dirty="0">
                <a:solidFill>
                  <a:srgbClr val="336699"/>
                </a:solidFill>
                <a:latin typeface="IBM Plex Mono"/>
                <a:sym typeface="IBM Plex Mono"/>
              </a:rPr>
              <a:t>OR</a:t>
            </a:r>
            <a:r>
              <a:rPr lang="en-US" sz="2000" b="1" dirty="0">
                <a:latin typeface="IBM Plex Mono"/>
                <a:ea typeface="IBM Plex Mono"/>
                <a:cs typeface="IBM Plex Mono"/>
                <a:sym typeface="IBM Plex Mono"/>
              </a:rPr>
              <a:t> </a:t>
            </a:r>
            <a:r>
              <a:rPr lang="en-US" sz="2000" b="1" dirty="0" err="1">
                <a:latin typeface="IBM Plex Mono"/>
                <a:ea typeface="IBM Plex Mono"/>
                <a:cs typeface="IBM Plex Mono"/>
                <a:sym typeface="IBM Plex Mono"/>
              </a:rPr>
              <a:t>m.active</a:t>
            </a:r>
            <a:r>
              <a:rPr lang="en-US" sz="2000" b="1" dirty="0">
                <a:latin typeface="IBM Plex Mono"/>
                <a:ea typeface="IBM Plex Mono"/>
                <a:cs typeface="IBM Plex Mono"/>
                <a:sym typeface="IBM Plex Mono"/>
              </a:rPr>
              <a:t>=1;</a:t>
            </a:r>
          </a:p>
        </p:txBody>
      </p:sp>
    </p:spTree>
    <p:extLst>
      <p:ext uri="{BB962C8B-B14F-4D97-AF65-F5344CB8AC3E}">
        <p14:creationId xmlns:p14="http://schemas.microsoft.com/office/powerpoint/2010/main" val="21271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 name="Text Placeholder 2">
            <a:extLst>
              <a:ext uri="{FF2B5EF4-FFF2-40B4-BE49-F238E27FC236}">
                <a16:creationId xmlns:a16="http://schemas.microsoft.com/office/drawing/2014/main" id="{635E36B0-6CA1-8B48-2C90-732333B221D4}"/>
              </a:ext>
            </a:extLst>
          </p:cNvPr>
          <p:cNvSpPr>
            <a:spLocks noGrp="1"/>
          </p:cNvSpPr>
          <p:nvPr>
            <p:ph type="body" idx="1"/>
          </p:nvPr>
        </p:nvSpPr>
        <p:spPr>
          <a:xfrm>
            <a:off x="473342" y="882180"/>
            <a:ext cx="8289000" cy="4563600"/>
          </a:xfrm>
        </p:spPr>
        <p:txBody>
          <a:bodyPr/>
          <a:lstStyle/>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sz="1050" dirty="0"/>
          </a:p>
        </p:txBody>
      </p:sp>
      <p:sp>
        <p:nvSpPr>
          <p:cNvPr id="356" name="Google Shape;356;p51"/>
          <p:cNvSpPr txBox="1">
            <a:spLocks noGrp="1"/>
          </p:cNvSpPr>
          <p:nvPr>
            <p:ph type="title"/>
          </p:nvPr>
        </p:nvSpPr>
        <p:spPr>
          <a:xfrm>
            <a:off x="456650" y="64580"/>
            <a:ext cx="8164815"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COUNT()  with JOIN</a:t>
            </a:r>
            <a:endParaRPr dirty="0"/>
          </a:p>
        </p:txBody>
      </p:sp>
      <p:sp>
        <p:nvSpPr>
          <p:cNvPr id="357" name="Google Shape;357;p51"/>
          <p:cNvSpPr txBox="1">
            <a:spLocks noGrp="1"/>
          </p:cNvSpPr>
          <p:nvPr>
            <p:ph type="body" idx="1"/>
          </p:nvPr>
        </p:nvSpPr>
        <p:spPr>
          <a:xfrm>
            <a:off x="473342" y="897603"/>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The results will pull in all 10002 records in the people table, with the 9 </a:t>
            </a:r>
            <a:r>
              <a:rPr lang="en-US" b="1" dirty="0" err="1">
                <a:latin typeface="Lato"/>
                <a:ea typeface="Lato"/>
                <a:cs typeface="Lato"/>
                <a:sym typeface="Lato"/>
              </a:rPr>
              <a:t>JOINed</a:t>
            </a:r>
            <a:r>
              <a:rPr lang="en-US" b="1" dirty="0">
                <a:latin typeface="Lato"/>
                <a:ea typeface="Lato"/>
                <a:cs typeface="Lato"/>
                <a:sym typeface="Lato"/>
              </a:rPr>
              <a:t> employees in the </a:t>
            </a:r>
            <a:r>
              <a:rPr lang="en-US" b="1" dirty="0" err="1">
                <a:latin typeface="Lato"/>
                <a:ea typeface="Lato"/>
                <a:cs typeface="Lato"/>
                <a:sym typeface="Lato"/>
              </a:rPr>
              <a:t>people_employee</a:t>
            </a:r>
            <a:r>
              <a:rPr lang="en-US" b="1" dirty="0">
                <a:latin typeface="Lato"/>
                <a:ea typeface="Lato"/>
                <a:cs typeface="Lato"/>
                <a:sym typeface="Lato"/>
              </a:rPr>
              <a:t> table.</a:t>
            </a:r>
            <a:br>
              <a:rPr lang="en-US" dirty="0"/>
            </a:br>
            <a:br>
              <a:rPr lang="en-US" dirty="0"/>
            </a:b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endParaRPr lang="en-US" dirty="0"/>
          </a:p>
          <a:p>
            <a:pPr marL="0" marR="0" lvl="0" indent="0" algn="l" rtl="0">
              <a:lnSpc>
                <a:spcPct val="115000"/>
              </a:lnSpc>
              <a:spcBef>
                <a:spcPts val="0"/>
              </a:spcBef>
              <a:spcAft>
                <a:spcPts val="0"/>
              </a:spcAft>
              <a:buSzPts val="2400"/>
              <a:buNone/>
            </a:pPr>
            <a:endParaRPr lang="en-US" dirty="0"/>
          </a:p>
          <a:p>
            <a:pPr marL="0" marR="0" lvl="0" indent="0" algn="l" rtl="0">
              <a:lnSpc>
                <a:spcPct val="115000"/>
              </a:lnSpc>
              <a:spcBef>
                <a:spcPts val="0"/>
              </a:spcBef>
              <a:spcAft>
                <a:spcPts val="0"/>
              </a:spcAft>
              <a:buSzPts val="2400"/>
              <a:buNone/>
            </a:pPr>
            <a:endParaRPr lang="en-US" dirty="0"/>
          </a:p>
          <a:p>
            <a:pPr marL="0" marR="0" lvl="0" indent="0" algn="l" rtl="0">
              <a:lnSpc>
                <a:spcPct val="115000"/>
              </a:lnSpc>
              <a:spcBef>
                <a:spcPts val="0"/>
              </a:spcBef>
              <a:spcAft>
                <a:spcPts val="0"/>
              </a:spcAft>
              <a:buSzPts val="2400"/>
              <a:buNone/>
            </a:pPr>
            <a:r>
              <a:rPr lang="en-US" dirty="0"/>
              <a:t>Run it!</a:t>
            </a:r>
            <a:endParaRPr dirty="0"/>
          </a:p>
        </p:txBody>
      </p:sp>
      <p:sp>
        <p:nvSpPr>
          <p:cNvPr id="358" name="Google Shape;358;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19</a:t>
            </a:fld>
            <a:endParaRPr dirty="0"/>
          </a:p>
        </p:txBody>
      </p:sp>
      <p:sp>
        <p:nvSpPr>
          <p:cNvPr id="359" name="Google Shape;359;p51"/>
          <p:cNvSpPr txBox="1">
            <a:spLocks noGrp="1"/>
          </p:cNvSpPr>
          <p:nvPr>
            <p:ph type="body" idx="1"/>
          </p:nvPr>
        </p:nvSpPr>
        <p:spPr>
          <a:xfrm>
            <a:off x="636392" y="2311029"/>
            <a:ext cx="7336850" cy="2506368"/>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rgbClr val="336699"/>
                </a:solidFill>
                <a:latin typeface="IBM Plex Mono"/>
                <a:ea typeface="IBM Plex Mono"/>
                <a:cs typeface="IBM Plex Mono"/>
                <a:sym typeface="IBM Plex Mono"/>
              </a:rPr>
              <a:t>SELECT</a:t>
            </a:r>
            <a:r>
              <a:rPr lang="en-US" sz="1600" b="1" dirty="0">
                <a:latin typeface="IBM Plex Mono"/>
                <a:ea typeface="IBM Plex Mono"/>
                <a:cs typeface="IBM Plex Mono"/>
                <a:sym typeface="IBM Plex Mono"/>
              </a:rPr>
              <a:t> </a:t>
            </a:r>
            <a:r>
              <a:rPr lang="en-US" sz="1600" b="1" dirty="0">
                <a:solidFill>
                  <a:srgbClr val="336699"/>
                </a:solidFill>
                <a:latin typeface="IBM Plex Mono"/>
                <a:sym typeface="IBM Plex Mono"/>
              </a:rPr>
              <a:t>COUNT</a:t>
            </a:r>
            <a:r>
              <a:rPr lang="en-US" sz="1600" b="1" dirty="0">
                <a:latin typeface="IBM Plex Mono"/>
                <a:ea typeface="IBM Plex Mono"/>
                <a:cs typeface="IBM Plex Mono"/>
                <a:sym typeface="IBM Plex Mono"/>
              </a:rPr>
              <a:t>(*) AS </a:t>
            </a:r>
            <a:r>
              <a:rPr lang="en-US" sz="1600" b="1" dirty="0" err="1">
                <a:latin typeface="IBM Plex Mono"/>
                <a:ea typeface="IBM Plex Mono"/>
                <a:cs typeface="IBM Plex Mono"/>
                <a:sym typeface="IBM Plex Mono"/>
              </a:rPr>
              <a:t>people_count</a:t>
            </a:r>
            <a:endParaRPr lang="en-US" sz="1600" b="1" dirty="0">
              <a:latin typeface="IBM Plex Mono"/>
              <a:ea typeface="IBM Plex Mono"/>
              <a:cs typeface="IBM Plex Mono"/>
              <a:sym typeface="IBM Plex Mono"/>
            </a:endParaRPr>
          </a:p>
          <a:p>
            <a:pPr marL="0" lvl="0" indent="0" algn="l" rtl="0">
              <a:spcBef>
                <a:spcPts val="0"/>
              </a:spcBef>
              <a:spcAft>
                <a:spcPts val="0"/>
              </a:spcAft>
              <a:buNone/>
            </a:pPr>
            <a:r>
              <a:rPr lang="en-US" sz="1600" b="1" dirty="0">
                <a:latin typeface="IBM Plex Mono"/>
                <a:sym typeface="IBM Plex Mono"/>
              </a:rPr>
              <a:t>     , </a:t>
            </a:r>
            <a:r>
              <a:rPr lang="en-US" sz="1600" b="1" dirty="0">
                <a:solidFill>
                  <a:srgbClr val="336699"/>
                </a:solidFill>
                <a:latin typeface="IBM Plex Mono"/>
                <a:sym typeface="IBM Plex Mono"/>
              </a:rPr>
              <a:t>COUNT</a:t>
            </a:r>
            <a:r>
              <a:rPr lang="en-US" sz="1600" b="1" dirty="0">
                <a:latin typeface="IBM Plex Mono"/>
                <a:sym typeface="IBM Plex Mono"/>
              </a:rPr>
              <a:t>(</a:t>
            </a:r>
            <a:r>
              <a:rPr lang="en-US" sz="1600" b="1" dirty="0" err="1">
                <a:latin typeface="IBM Plex Mono"/>
                <a:sym typeface="IBM Plex Mono"/>
              </a:rPr>
              <a:t>pe.pe_id</a:t>
            </a:r>
            <a:r>
              <a:rPr lang="en-US" sz="1600" b="1" dirty="0">
                <a:latin typeface="IBM Plex Mono"/>
                <a:sym typeface="IBM Plex Mono"/>
              </a:rPr>
              <a:t>) AS </a:t>
            </a:r>
            <a:r>
              <a:rPr lang="en-US" sz="1600" b="1" dirty="0" err="1">
                <a:latin typeface="IBM Plex Mono"/>
                <a:sym typeface="IBM Plex Mono"/>
              </a:rPr>
              <a:t>employee_count</a:t>
            </a:r>
            <a:endParaRPr lang="en-US" sz="1600" b="1" dirty="0">
              <a:latin typeface="IBM Plex Mono"/>
              <a:sym typeface="IBM Plex Mono"/>
            </a:endParaRPr>
          </a:p>
          <a:p>
            <a:pPr marL="0" lvl="0" indent="0" algn="l" rtl="0">
              <a:spcBef>
                <a:spcPts val="0"/>
              </a:spcBef>
              <a:spcAft>
                <a:spcPts val="0"/>
              </a:spcAft>
              <a:buNone/>
            </a:pPr>
            <a:r>
              <a:rPr lang="en-US" sz="1600" b="1" dirty="0">
                <a:latin typeface="IBM Plex Mono"/>
                <a:sym typeface="IBM Plex Mono"/>
              </a:rPr>
              <a:t>     , </a:t>
            </a:r>
            <a:r>
              <a:rPr lang="en-US" sz="1600" b="1" dirty="0">
                <a:solidFill>
                  <a:srgbClr val="336699"/>
                </a:solidFill>
                <a:latin typeface="IBM Plex Mono"/>
                <a:sym typeface="IBM Plex Mono"/>
              </a:rPr>
              <a:t>COUNT</a:t>
            </a:r>
            <a:r>
              <a:rPr lang="en-US" sz="1600" b="1" dirty="0">
                <a:latin typeface="IBM Plex Mono"/>
                <a:sym typeface="IBM Plex Mono"/>
              </a:rPr>
              <a:t>(</a:t>
            </a:r>
            <a:r>
              <a:rPr lang="en-US" sz="1600" b="1" dirty="0" err="1">
                <a:latin typeface="IBM Plex Mono"/>
                <a:sym typeface="IBM Plex Mono"/>
              </a:rPr>
              <a:t>pe.p_id_mgr</a:t>
            </a:r>
            <a:r>
              <a:rPr lang="en-US" sz="1600" b="1" dirty="0">
                <a:latin typeface="IBM Plex Mono"/>
                <a:sym typeface="IBM Plex Mono"/>
              </a:rPr>
              <a:t>) AS </a:t>
            </a:r>
            <a:r>
              <a:rPr lang="en-US" sz="1600" b="1" dirty="0" err="1">
                <a:latin typeface="IBM Plex Mono"/>
                <a:sym typeface="IBM Plex Mono"/>
              </a:rPr>
              <a:t>emp_with_mgr_count</a:t>
            </a:r>
            <a:r>
              <a:rPr lang="en-US" sz="1600" b="1" dirty="0">
                <a:latin typeface="IBM Plex Mono"/>
                <a:sym typeface="IBM Plex Mono"/>
              </a:rPr>
              <a:t> </a:t>
            </a:r>
          </a:p>
          <a:p>
            <a:pPr marL="0" lvl="0" indent="0" algn="l" rtl="0">
              <a:spcBef>
                <a:spcPts val="0"/>
              </a:spcBef>
              <a:spcAft>
                <a:spcPts val="0"/>
              </a:spcAft>
              <a:buNone/>
            </a:pPr>
            <a:r>
              <a:rPr lang="en-US" sz="1600" b="1" dirty="0">
                <a:latin typeface="IBM Plex Mono"/>
                <a:sym typeface="IBM Plex Mono"/>
              </a:rPr>
              <a:t>     , </a:t>
            </a:r>
            <a:r>
              <a:rPr lang="en-US" sz="1600" b="1" dirty="0">
                <a:solidFill>
                  <a:srgbClr val="336699"/>
                </a:solidFill>
                <a:latin typeface="IBM Plex Mono"/>
                <a:sym typeface="IBM Plex Mono"/>
              </a:rPr>
              <a:t>COUNT</a:t>
            </a:r>
            <a:r>
              <a:rPr lang="en-US" sz="1600" b="1" dirty="0">
                <a:latin typeface="IBM Plex Mono"/>
                <a:sym typeface="IBM Plex Mono"/>
              </a:rPr>
              <a:t>(DISTINCT </a:t>
            </a:r>
            <a:r>
              <a:rPr lang="en-US" sz="1600" b="1" dirty="0" err="1">
                <a:latin typeface="IBM Plex Mono"/>
                <a:sym typeface="IBM Plex Mono"/>
              </a:rPr>
              <a:t>pe.p_id_mgr</a:t>
            </a:r>
            <a:r>
              <a:rPr lang="en-US" sz="1600" b="1" dirty="0">
                <a:latin typeface="IBM Plex Mono"/>
                <a:sym typeface="IBM Plex Mono"/>
              </a:rPr>
              <a:t>) AS </a:t>
            </a:r>
            <a:r>
              <a:rPr lang="en-US" sz="1600" b="1" dirty="0" err="1">
                <a:latin typeface="IBM Plex Mono"/>
                <a:sym typeface="IBM Plex Mono"/>
              </a:rPr>
              <a:t>p_id_mgr_count_dist</a:t>
            </a:r>
            <a:endParaRPr lang="en-US" sz="1600" b="1" dirty="0">
              <a:latin typeface="IBM Plex Mono"/>
              <a:sym typeface="IBM Plex Mono"/>
            </a:endParaRPr>
          </a:p>
          <a:p>
            <a:pPr marL="0" lvl="0" indent="0" algn="l" rtl="0">
              <a:spcBef>
                <a:spcPts val="0"/>
              </a:spcBef>
              <a:spcAft>
                <a:spcPts val="0"/>
              </a:spcAft>
              <a:buNone/>
            </a:pPr>
            <a:r>
              <a:rPr lang="en-US" sz="1600" b="1" dirty="0">
                <a:latin typeface="IBM Plex Mono"/>
                <a:sym typeface="IBM Plex Mono"/>
              </a:rPr>
              <a:t>     , </a:t>
            </a:r>
            <a:r>
              <a:rPr lang="en-US" sz="1600" b="1" dirty="0">
                <a:solidFill>
                  <a:srgbClr val="336699"/>
                </a:solidFill>
                <a:latin typeface="IBM Plex Mono"/>
                <a:sym typeface="IBM Plex Mono"/>
              </a:rPr>
              <a:t>COUNT</a:t>
            </a:r>
            <a:r>
              <a:rPr lang="en-US" sz="1600" b="1" dirty="0">
                <a:latin typeface="IBM Plex Mono"/>
                <a:sym typeface="IBM Plex Mono"/>
              </a:rPr>
              <a:t>(</a:t>
            </a:r>
            <a:r>
              <a:rPr lang="en-US" sz="1600" b="1" dirty="0" err="1">
                <a:latin typeface="IBM Plex Mono"/>
                <a:sym typeface="IBM Plex Mono"/>
              </a:rPr>
              <a:t>pe.pe_salary</a:t>
            </a:r>
            <a:r>
              <a:rPr lang="en-US" sz="1600" b="1" dirty="0">
                <a:latin typeface="IBM Plex Mono"/>
                <a:sym typeface="IBM Plex Mono"/>
              </a:rPr>
              <a:t>) AS </a:t>
            </a:r>
            <a:r>
              <a:rPr lang="en-US" sz="1600" b="1" dirty="0" err="1">
                <a:latin typeface="IBM Plex Mono"/>
                <a:sym typeface="IBM Plex Mono"/>
              </a:rPr>
              <a:t>emp_with_pe_salary_count</a:t>
            </a:r>
            <a:endParaRPr lang="en-US" sz="1600" b="1" dirty="0">
              <a:latin typeface="IBM Plex Mono"/>
              <a:sym typeface="IBM Plex Mono"/>
            </a:endParaRPr>
          </a:p>
          <a:p>
            <a:pPr marL="0" lvl="0" indent="0" algn="l" rtl="0">
              <a:spcBef>
                <a:spcPts val="0"/>
              </a:spcBef>
              <a:spcAft>
                <a:spcPts val="0"/>
              </a:spcAft>
              <a:buNone/>
            </a:pPr>
            <a:r>
              <a:rPr lang="en-US" sz="1600" b="1" dirty="0">
                <a:solidFill>
                  <a:srgbClr val="336699"/>
                </a:solidFill>
                <a:latin typeface="IBM Plex Mono"/>
                <a:ea typeface="IBM Plex Mono"/>
                <a:cs typeface="IBM Plex Mono"/>
                <a:sym typeface="IBM Plex Mono"/>
              </a:rPr>
              <a:t>FROM</a:t>
            </a:r>
            <a:r>
              <a:rPr lang="en-US" sz="1600" b="1" dirty="0">
                <a:latin typeface="IBM Plex Mono"/>
                <a:ea typeface="IBM Plex Mono"/>
                <a:cs typeface="IBM Plex Mono"/>
                <a:sym typeface="IBM Plex Mono"/>
              </a:rPr>
              <a:t>   </a:t>
            </a:r>
            <a:r>
              <a:rPr lang="en-US" sz="1600" b="1" dirty="0" err="1">
                <a:latin typeface="IBM Plex Mono"/>
                <a:ea typeface="IBM Plex Mono"/>
                <a:cs typeface="IBM Plex Mono"/>
                <a:sym typeface="IBM Plex Mono"/>
              </a:rPr>
              <a:t>people_employee</a:t>
            </a:r>
            <a:r>
              <a:rPr lang="en-US" sz="1600" b="1" dirty="0">
                <a:latin typeface="IBM Plex Mono"/>
                <a:ea typeface="IBM Plex Mono"/>
                <a:cs typeface="IBM Plex Mono"/>
                <a:sym typeface="IBM Plex Mono"/>
              </a:rPr>
              <a:t> pe </a:t>
            </a:r>
          </a:p>
          <a:p>
            <a:pPr marL="0" lvl="0" indent="0" algn="l" rtl="0">
              <a:spcBef>
                <a:spcPts val="0"/>
              </a:spcBef>
              <a:spcAft>
                <a:spcPts val="0"/>
              </a:spcAft>
              <a:buNone/>
            </a:pPr>
            <a:r>
              <a:rPr lang="en-US" sz="1600" b="1" dirty="0">
                <a:latin typeface="IBM Plex Mono"/>
                <a:ea typeface="IBM Plex Mono"/>
                <a:cs typeface="IBM Plex Mono"/>
                <a:sym typeface="IBM Plex Mono"/>
              </a:rPr>
              <a:t>       </a:t>
            </a:r>
            <a:r>
              <a:rPr lang="en-US" sz="1600" b="1" dirty="0">
                <a:solidFill>
                  <a:srgbClr val="336699"/>
                </a:solidFill>
                <a:latin typeface="IBM Plex Mono"/>
                <a:sym typeface="IBM Plex Mono"/>
              </a:rPr>
              <a:t>RIGHT JOIN </a:t>
            </a:r>
            <a:r>
              <a:rPr lang="en-US" sz="1600" b="1" dirty="0">
                <a:latin typeface="IBM Plex Mono"/>
                <a:ea typeface="IBM Plex Mono"/>
                <a:cs typeface="IBM Plex Mono"/>
                <a:sym typeface="IBM Plex Mono"/>
              </a:rPr>
              <a:t>people </a:t>
            </a:r>
            <a:r>
              <a:rPr lang="en-US" sz="1600" b="1" dirty="0">
                <a:solidFill>
                  <a:srgbClr val="00B050"/>
                </a:solidFill>
                <a:latin typeface="IBM Plex Mono"/>
                <a:ea typeface="IBM Plex Mono"/>
                <a:cs typeface="IBM Plex Mono"/>
                <a:sym typeface="IBM Plex Mono"/>
              </a:rPr>
              <a:t>e</a:t>
            </a:r>
            <a:r>
              <a:rPr lang="en-US" sz="1600" b="1" dirty="0">
                <a:latin typeface="IBM Plex Mono"/>
                <a:ea typeface="IBM Plex Mono"/>
                <a:cs typeface="IBM Plex Mono"/>
                <a:sym typeface="IBM Plex Mono"/>
              </a:rPr>
              <a:t> </a:t>
            </a:r>
            <a:r>
              <a:rPr lang="en-US" sz="1600" b="1" dirty="0">
                <a:solidFill>
                  <a:srgbClr val="336699"/>
                </a:solidFill>
                <a:latin typeface="IBM Plex Mono"/>
                <a:sym typeface="IBM Plex Mono"/>
              </a:rPr>
              <a:t>ON</a:t>
            </a:r>
            <a:r>
              <a:rPr lang="en-US" sz="1600" b="1" dirty="0">
                <a:latin typeface="IBM Plex Mono"/>
                <a:ea typeface="IBM Plex Mono"/>
                <a:cs typeface="IBM Plex Mono"/>
                <a:sym typeface="IBM Plex Mono"/>
              </a:rPr>
              <a:t> </a:t>
            </a:r>
            <a:r>
              <a:rPr lang="en-US" sz="1600" b="1" dirty="0" err="1">
                <a:latin typeface="IBM Plex Mono"/>
                <a:ea typeface="IBM Plex Mono"/>
                <a:cs typeface="IBM Plex Mono"/>
                <a:sym typeface="IBM Plex Mono"/>
              </a:rPr>
              <a:t>pe.p_id</a:t>
            </a:r>
            <a:r>
              <a:rPr lang="en-US" sz="1600" b="1" dirty="0">
                <a:latin typeface="IBM Plex Mono"/>
                <a:ea typeface="IBM Plex Mono"/>
                <a:cs typeface="IBM Plex Mono"/>
                <a:sym typeface="IBM Plex Mono"/>
              </a:rPr>
              <a:t>=</a:t>
            </a:r>
            <a:r>
              <a:rPr lang="en-US" sz="1600" b="1" dirty="0" err="1">
                <a:solidFill>
                  <a:srgbClr val="00B050"/>
                </a:solidFill>
                <a:latin typeface="IBM Plex Mono"/>
                <a:ea typeface="IBM Plex Mono"/>
                <a:cs typeface="IBM Plex Mono"/>
                <a:sym typeface="IBM Plex Mono"/>
              </a:rPr>
              <a:t>e</a:t>
            </a:r>
            <a:r>
              <a:rPr lang="en-US" sz="1600" b="1" dirty="0" err="1">
                <a:latin typeface="IBM Plex Mono"/>
                <a:ea typeface="IBM Plex Mono"/>
                <a:cs typeface="IBM Plex Mono"/>
                <a:sym typeface="IBM Plex Mono"/>
              </a:rPr>
              <a:t>.p_id</a:t>
            </a:r>
            <a:endParaRPr lang="en-US" sz="1600" b="1" dirty="0">
              <a:latin typeface="IBM Plex Mono"/>
              <a:ea typeface="IBM Plex Mono"/>
              <a:cs typeface="IBM Plex Mono"/>
              <a:sym typeface="IBM Plex Mono"/>
            </a:endParaRPr>
          </a:p>
          <a:p>
            <a:pPr marL="0" lvl="0" indent="0" algn="l" rtl="0">
              <a:spcBef>
                <a:spcPts val="0"/>
              </a:spcBef>
              <a:spcAft>
                <a:spcPts val="0"/>
              </a:spcAft>
              <a:buNone/>
            </a:pPr>
            <a:r>
              <a:rPr lang="en-US" sz="1600" b="1" dirty="0">
                <a:latin typeface="IBM Plex Mono"/>
                <a:ea typeface="IBM Plex Mono"/>
                <a:cs typeface="IBM Plex Mono"/>
                <a:sym typeface="IBM Plex Mono"/>
              </a:rPr>
              <a:t>       </a:t>
            </a:r>
            <a:r>
              <a:rPr lang="en-US" sz="1600" b="1" dirty="0">
                <a:solidFill>
                  <a:srgbClr val="336699"/>
                </a:solidFill>
                <a:latin typeface="IBM Plex Mono"/>
                <a:sym typeface="IBM Plex Mono"/>
              </a:rPr>
              <a:t>LEFT JOIN  </a:t>
            </a:r>
            <a:r>
              <a:rPr lang="en-US" sz="1600" b="1" dirty="0">
                <a:latin typeface="IBM Plex Mono"/>
                <a:ea typeface="IBM Plex Mono"/>
                <a:cs typeface="IBM Plex Mono"/>
                <a:sym typeface="IBM Plex Mono"/>
              </a:rPr>
              <a:t>people </a:t>
            </a:r>
            <a:r>
              <a:rPr lang="en-US" sz="1600" b="1" dirty="0">
                <a:solidFill>
                  <a:srgbClr val="C00000"/>
                </a:solidFill>
                <a:latin typeface="IBM Plex Mono"/>
                <a:ea typeface="IBM Plex Mono"/>
                <a:cs typeface="IBM Plex Mono"/>
                <a:sym typeface="IBM Plex Mono"/>
              </a:rPr>
              <a:t>m</a:t>
            </a:r>
            <a:r>
              <a:rPr lang="en-US" sz="1600" b="1" dirty="0">
                <a:latin typeface="IBM Plex Mono"/>
                <a:ea typeface="IBM Plex Mono"/>
                <a:cs typeface="IBM Plex Mono"/>
                <a:sym typeface="IBM Plex Mono"/>
              </a:rPr>
              <a:t> </a:t>
            </a:r>
            <a:r>
              <a:rPr lang="en-US" sz="1600" b="1" dirty="0">
                <a:solidFill>
                  <a:srgbClr val="336699"/>
                </a:solidFill>
                <a:latin typeface="IBM Plex Mono"/>
                <a:sym typeface="IBM Plex Mono"/>
              </a:rPr>
              <a:t>ON</a:t>
            </a:r>
            <a:r>
              <a:rPr lang="en-US" sz="1600" b="1" dirty="0">
                <a:latin typeface="IBM Plex Mono"/>
                <a:ea typeface="IBM Plex Mono"/>
                <a:cs typeface="IBM Plex Mono"/>
                <a:sym typeface="IBM Plex Mono"/>
              </a:rPr>
              <a:t> </a:t>
            </a:r>
            <a:r>
              <a:rPr lang="en-US" sz="1600" b="1" dirty="0" err="1">
                <a:latin typeface="IBM Plex Mono"/>
                <a:ea typeface="IBM Plex Mono"/>
                <a:cs typeface="IBM Plex Mono"/>
                <a:sym typeface="IBM Plex Mono"/>
              </a:rPr>
              <a:t>pe.p_id_mgr</a:t>
            </a:r>
            <a:r>
              <a:rPr lang="en-US" sz="1600" b="1" dirty="0">
                <a:latin typeface="IBM Plex Mono"/>
                <a:ea typeface="IBM Plex Mono"/>
                <a:cs typeface="IBM Plex Mono"/>
                <a:sym typeface="IBM Plex Mono"/>
              </a:rPr>
              <a:t>=</a:t>
            </a:r>
            <a:r>
              <a:rPr lang="en-US" sz="1600" b="1" dirty="0" err="1">
                <a:solidFill>
                  <a:srgbClr val="C00000"/>
                </a:solidFill>
                <a:latin typeface="IBM Plex Mono"/>
                <a:ea typeface="IBM Plex Mono"/>
                <a:cs typeface="IBM Plex Mono"/>
                <a:sym typeface="IBM Plex Mono"/>
              </a:rPr>
              <a:t>m</a:t>
            </a:r>
            <a:r>
              <a:rPr lang="en-US" sz="1600" b="1" dirty="0" err="1">
                <a:latin typeface="IBM Plex Mono"/>
                <a:ea typeface="IBM Plex Mono"/>
                <a:cs typeface="IBM Plex Mono"/>
                <a:sym typeface="IBM Plex Mono"/>
              </a:rPr>
              <a:t>.p_id</a:t>
            </a:r>
            <a:r>
              <a:rPr lang="en-US" sz="1600" b="1" dirty="0">
                <a:latin typeface="IBM Plex Mono"/>
                <a:ea typeface="IBM Plex Mono"/>
                <a:cs typeface="IBM Plex Mono"/>
                <a:sym typeface="IBM Plex Mono"/>
              </a:rPr>
              <a:t> </a:t>
            </a:r>
          </a:p>
          <a:p>
            <a:pPr marL="0" lvl="0" indent="0" algn="l" rtl="0">
              <a:spcBef>
                <a:spcPts val="0"/>
              </a:spcBef>
              <a:spcAft>
                <a:spcPts val="0"/>
              </a:spcAft>
              <a:buNone/>
            </a:pPr>
            <a:r>
              <a:rPr lang="en-US" sz="1600" b="1" dirty="0">
                <a:solidFill>
                  <a:srgbClr val="336699"/>
                </a:solidFill>
                <a:latin typeface="IBM Plex Mono"/>
                <a:sym typeface="IBM Plex Mono"/>
              </a:rPr>
              <a:t>WHERE</a:t>
            </a:r>
            <a:r>
              <a:rPr lang="en-US" sz="1600" b="1" dirty="0">
                <a:latin typeface="IBM Plex Mono"/>
                <a:ea typeface="IBM Plex Mono"/>
                <a:cs typeface="IBM Plex Mono"/>
                <a:sym typeface="IBM Plex Mono"/>
              </a:rPr>
              <a:t>  </a:t>
            </a:r>
            <a:r>
              <a:rPr lang="en-US" sz="1600" b="1" dirty="0" err="1">
                <a:latin typeface="IBM Plex Mono"/>
                <a:ea typeface="IBM Plex Mono"/>
                <a:cs typeface="IBM Plex Mono"/>
                <a:sym typeface="IBM Plex Mono"/>
              </a:rPr>
              <a:t>e.active</a:t>
            </a:r>
            <a:r>
              <a:rPr lang="en-US" sz="1600" b="1" dirty="0">
                <a:latin typeface="IBM Plex Mono"/>
                <a:ea typeface="IBM Plex Mono"/>
                <a:cs typeface="IBM Plex Mono"/>
                <a:sym typeface="IBM Plex Mono"/>
              </a:rPr>
              <a:t>=1 </a:t>
            </a:r>
            <a:r>
              <a:rPr lang="en-US" sz="1600" b="1" dirty="0">
                <a:solidFill>
                  <a:srgbClr val="336699"/>
                </a:solidFill>
                <a:latin typeface="IBM Plex Mono"/>
                <a:sym typeface="IBM Plex Mono"/>
              </a:rPr>
              <a:t>OR</a:t>
            </a:r>
            <a:r>
              <a:rPr lang="en-US" sz="1600" b="1" dirty="0">
                <a:latin typeface="IBM Plex Mono"/>
                <a:ea typeface="IBM Plex Mono"/>
                <a:cs typeface="IBM Plex Mono"/>
                <a:sym typeface="IBM Plex Mono"/>
              </a:rPr>
              <a:t> </a:t>
            </a:r>
            <a:r>
              <a:rPr lang="en-US" sz="1600" b="1" dirty="0" err="1">
                <a:latin typeface="IBM Plex Mono"/>
                <a:ea typeface="IBM Plex Mono"/>
                <a:cs typeface="IBM Plex Mono"/>
                <a:sym typeface="IBM Plex Mono"/>
              </a:rPr>
              <a:t>m.active</a:t>
            </a:r>
            <a:r>
              <a:rPr lang="en-US" sz="1600" b="1" dirty="0">
                <a:latin typeface="IBM Plex Mono"/>
                <a:ea typeface="IBM Plex Mono"/>
                <a:cs typeface="IBM Plex Mono"/>
                <a:sym typeface="IBM Plex Mono"/>
              </a:rPr>
              <a:t>=1;</a:t>
            </a:r>
          </a:p>
        </p:txBody>
      </p:sp>
    </p:spTree>
    <p:extLst>
      <p:ext uri="{BB962C8B-B14F-4D97-AF65-F5344CB8AC3E}">
        <p14:creationId xmlns:p14="http://schemas.microsoft.com/office/powerpoint/2010/main" val="380434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502935" y="95358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In These Slides . . .</a:t>
            </a:r>
            <a:endParaRPr/>
          </a:p>
        </p:txBody>
      </p:sp>
      <p:sp>
        <p:nvSpPr>
          <p:cNvPr id="264" name="Google Shape;264;p40"/>
          <p:cNvSpPr txBox="1">
            <a:spLocks noGrp="1"/>
          </p:cNvSpPr>
          <p:nvPr>
            <p:ph type="body" idx="1"/>
          </p:nvPr>
        </p:nvSpPr>
        <p:spPr>
          <a:xfrm>
            <a:off x="456648" y="1627025"/>
            <a:ext cx="8325900" cy="456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a:latin typeface="Lato"/>
                <a:ea typeface="Lato"/>
                <a:cs typeface="Lato"/>
                <a:sym typeface="Lato"/>
              </a:rPr>
              <a:t>We will be covering:</a:t>
            </a:r>
            <a:br>
              <a:rPr lang="en-US" b="1">
                <a:latin typeface="Lato"/>
                <a:ea typeface="Lato"/>
                <a:cs typeface="Lato"/>
                <a:sym typeface="Lato"/>
              </a:rPr>
            </a:br>
            <a:endParaRPr b="1">
              <a:latin typeface="Lato"/>
              <a:ea typeface="Lato"/>
              <a:cs typeface="Lato"/>
              <a:sym typeface="Lato"/>
            </a:endParaRPr>
          </a:p>
          <a:p>
            <a:pPr marL="457200" lvl="0" indent="-381000" algn="l" rtl="0">
              <a:spcBef>
                <a:spcPts val="0"/>
              </a:spcBef>
              <a:spcAft>
                <a:spcPts val="0"/>
              </a:spcAft>
              <a:buSzPts val="2400"/>
              <a:buChar char="●"/>
            </a:pPr>
            <a:r>
              <a:rPr lang="en-US"/>
              <a:t>Aggregate Functions:</a:t>
            </a:r>
            <a:endParaRPr/>
          </a:p>
          <a:p>
            <a:pPr marL="914400" lvl="1" indent="-381000" algn="l" rtl="0">
              <a:spcBef>
                <a:spcPts val="1800"/>
              </a:spcBef>
              <a:spcAft>
                <a:spcPts val="0"/>
              </a:spcAft>
              <a:buSzPts val="2400"/>
              <a:buChar char="○"/>
            </a:pPr>
            <a:r>
              <a:rPr lang="en-US" b="1">
                <a:latin typeface="Lato"/>
                <a:ea typeface="Lato"/>
                <a:cs typeface="Lato"/>
                <a:sym typeface="Lato"/>
              </a:rPr>
              <a:t>SUM</a:t>
            </a:r>
            <a:r>
              <a:rPr lang="en-US"/>
              <a:t>(), </a:t>
            </a:r>
            <a:r>
              <a:rPr lang="en-US" b="1">
                <a:latin typeface="Lato"/>
                <a:ea typeface="Lato"/>
                <a:cs typeface="Lato"/>
                <a:sym typeface="Lato"/>
              </a:rPr>
              <a:t>MIN</a:t>
            </a:r>
            <a:r>
              <a:rPr lang="en-US"/>
              <a:t>(), </a:t>
            </a:r>
            <a:r>
              <a:rPr lang="en-US" b="1">
                <a:latin typeface="Lato"/>
                <a:ea typeface="Lato"/>
                <a:cs typeface="Lato"/>
                <a:sym typeface="Lato"/>
              </a:rPr>
              <a:t>MAX</a:t>
            </a:r>
            <a:r>
              <a:rPr lang="en-US"/>
              <a:t>(), </a:t>
            </a:r>
            <a:r>
              <a:rPr lang="en-US" b="1">
                <a:latin typeface="Lato"/>
                <a:ea typeface="Lato"/>
                <a:cs typeface="Lato"/>
                <a:sym typeface="Lato"/>
              </a:rPr>
              <a:t>AVG</a:t>
            </a:r>
            <a:r>
              <a:rPr lang="en-US"/>
              <a:t>(), </a:t>
            </a:r>
            <a:r>
              <a:rPr lang="en-US" b="1">
                <a:latin typeface="Lato"/>
                <a:ea typeface="Lato"/>
                <a:cs typeface="Lato"/>
                <a:sym typeface="Lato"/>
              </a:rPr>
              <a:t>COUNT</a:t>
            </a:r>
            <a:r>
              <a:rPr lang="en-US"/>
              <a:t>(). </a:t>
            </a:r>
            <a:r>
              <a:rPr lang="en-US" b="1">
                <a:latin typeface="Lato"/>
                <a:ea typeface="Lato"/>
                <a:cs typeface="Lato"/>
                <a:sym typeface="Lato"/>
              </a:rPr>
              <a:t>COUNT</a:t>
            </a:r>
            <a:r>
              <a:rPr lang="en-US"/>
              <a:t>(</a:t>
            </a:r>
            <a:r>
              <a:rPr lang="en-US" b="1">
                <a:latin typeface="Lato"/>
                <a:ea typeface="Lato"/>
                <a:cs typeface="Lato"/>
                <a:sym typeface="Lato"/>
              </a:rPr>
              <a:t>*</a:t>
            </a:r>
            <a:r>
              <a:rPr lang="en-US"/>
              <a:t>)</a:t>
            </a:r>
            <a:endParaRPr/>
          </a:p>
          <a:p>
            <a:pPr marL="457200" lvl="0" indent="-381000" algn="l" rtl="0">
              <a:spcBef>
                <a:spcPts val="1800"/>
              </a:spcBef>
              <a:spcAft>
                <a:spcPts val="0"/>
              </a:spcAft>
              <a:buSzPts val="2400"/>
              <a:buChar char="●"/>
            </a:pPr>
            <a:r>
              <a:rPr lang="en-US"/>
              <a:t>New keywords: </a:t>
            </a:r>
            <a:r>
              <a:rPr lang="en-US" b="1">
                <a:latin typeface="Lato"/>
                <a:ea typeface="Lato"/>
                <a:cs typeface="Lato"/>
                <a:sym typeface="Lato"/>
              </a:rPr>
              <a:t>GROUP BY</a:t>
            </a:r>
            <a:r>
              <a:rPr lang="en-US"/>
              <a:t>, </a:t>
            </a:r>
            <a:r>
              <a:rPr lang="en-US" b="1">
                <a:latin typeface="Lato"/>
                <a:ea typeface="Lato"/>
                <a:cs typeface="Lato"/>
                <a:sym typeface="Lato"/>
              </a:rPr>
              <a:t>HAVING</a:t>
            </a:r>
            <a:endParaRPr b="1">
              <a:latin typeface="Lato"/>
              <a:ea typeface="Lato"/>
              <a:cs typeface="Lato"/>
              <a:sym typeface="Lato"/>
            </a:endParaRPr>
          </a:p>
          <a:p>
            <a:pPr marL="914400" lvl="0" indent="0" algn="l" rtl="0">
              <a:spcBef>
                <a:spcPts val="1800"/>
              </a:spcBef>
              <a:spcAft>
                <a:spcPts val="1800"/>
              </a:spcAft>
              <a:buNone/>
            </a:pPr>
            <a:endParaRPr/>
          </a:p>
        </p:txBody>
      </p:sp>
      <p:sp>
        <p:nvSpPr>
          <p:cNvPr id="265" name="Google Shape;265;p4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 name="Text Placeholder 2">
            <a:extLst>
              <a:ext uri="{FF2B5EF4-FFF2-40B4-BE49-F238E27FC236}">
                <a16:creationId xmlns:a16="http://schemas.microsoft.com/office/drawing/2014/main" id="{635E36B0-6CA1-8B48-2C90-732333B221D4}"/>
              </a:ext>
            </a:extLst>
          </p:cNvPr>
          <p:cNvSpPr>
            <a:spLocks noGrp="1"/>
          </p:cNvSpPr>
          <p:nvPr>
            <p:ph type="body" idx="1"/>
          </p:nvPr>
        </p:nvSpPr>
        <p:spPr>
          <a:xfrm>
            <a:off x="456650" y="863130"/>
            <a:ext cx="8289000" cy="4563600"/>
          </a:xfrm>
        </p:spPr>
        <p:txBody>
          <a:bodyPr/>
          <a:lstStyle/>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dirty="0"/>
          </a:p>
          <a:p>
            <a:pPr marL="76200" indent="0">
              <a:buNone/>
            </a:pPr>
            <a:endParaRPr lang="en-CA" sz="1050" dirty="0"/>
          </a:p>
        </p:txBody>
      </p:sp>
      <p:sp>
        <p:nvSpPr>
          <p:cNvPr id="356" name="Google Shape;356;p51"/>
          <p:cNvSpPr txBox="1">
            <a:spLocks noGrp="1"/>
          </p:cNvSpPr>
          <p:nvPr>
            <p:ph type="title"/>
          </p:nvPr>
        </p:nvSpPr>
        <p:spPr>
          <a:xfrm>
            <a:off x="502934" y="77280"/>
            <a:ext cx="8164815"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COUNT()  with JOIN</a:t>
            </a:r>
            <a:endParaRPr dirty="0"/>
          </a:p>
        </p:txBody>
      </p:sp>
      <p:sp>
        <p:nvSpPr>
          <p:cNvPr id="357" name="Google Shape;357;p51"/>
          <p:cNvSpPr txBox="1">
            <a:spLocks noGrp="1"/>
          </p:cNvSpPr>
          <p:nvPr>
            <p:ph type="body" idx="1"/>
          </p:nvPr>
        </p:nvSpPr>
        <p:spPr>
          <a:xfrm>
            <a:off x="456650" y="878553"/>
            <a:ext cx="796345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endParaRPr lang="en-US" dirty="0"/>
          </a:p>
          <a:p>
            <a:pPr marL="0" marR="0" lvl="0" indent="0" algn="l" rtl="0">
              <a:lnSpc>
                <a:spcPct val="115000"/>
              </a:lnSpc>
              <a:spcBef>
                <a:spcPts val="0"/>
              </a:spcBef>
              <a:spcAft>
                <a:spcPts val="0"/>
              </a:spcAft>
              <a:buSzPts val="2400"/>
              <a:buNone/>
            </a:pPr>
            <a:endParaRPr lang="en-US" dirty="0"/>
          </a:p>
          <a:p>
            <a:pPr marL="0" marR="0" lvl="0" indent="0" algn="l" rtl="0">
              <a:lnSpc>
                <a:spcPct val="115000"/>
              </a:lnSpc>
              <a:spcBef>
                <a:spcPts val="0"/>
              </a:spcBef>
              <a:spcAft>
                <a:spcPts val="0"/>
              </a:spcAft>
              <a:buSzPts val="2400"/>
              <a:buNone/>
            </a:pPr>
            <a:endParaRPr lang="en-US" dirty="0"/>
          </a:p>
          <a:p>
            <a:pPr marL="0" marR="0" lvl="0" indent="0" algn="l" rtl="0">
              <a:lnSpc>
                <a:spcPct val="115000"/>
              </a:lnSpc>
              <a:spcBef>
                <a:spcPts val="0"/>
              </a:spcBef>
              <a:spcAft>
                <a:spcPts val="0"/>
              </a:spcAft>
              <a:buSzPts val="2400"/>
              <a:buNone/>
            </a:pPr>
            <a:r>
              <a:rPr lang="en-US" dirty="0"/>
              <a:t>Results:</a:t>
            </a:r>
            <a:br>
              <a:rPr lang="en-US" dirty="0"/>
            </a:br>
            <a:br>
              <a:rPr lang="en-US" dirty="0"/>
            </a:br>
            <a:br>
              <a:rPr lang="en-US" dirty="0"/>
            </a:br>
            <a:r>
              <a:rPr lang="en-US" dirty="0"/>
              <a:t>If you look thru the columns of the original query, you will understand why these COUNTs are a bit different from the others.</a:t>
            </a:r>
          </a:p>
          <a:p>
            <a:pPr marL="0" marR="0" lvl="0" indent="0" algn="l" rtl="0">
              <a:lnSpc>
                <a:spcPct val="115000"/>
              </a:lnSpc>
              <a:spcBef>
                <a:spcPts val="0"/>
              </a:spcBef>
              <a:spcAft>
                <a:spcPts val="0"/>
              </a:spcAft>
              <a:buSzPts val="2400"/>
              <a:buNone/>
            </a:pPr>
            <a:endParaRPr lang="en-US" dirty="0"/>
          </a:p>
        </p:txBody>
      </p:sp>
      <p:sp>
        <p:nvSpPr>
          <p:cNvPr id="358" name="Google Shape;358;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20</a:t>
            </a:fld>
            <a:endParaRPr dirty="0"/>
          </a:p>
        </p:txBody>
      </p:sp>
      <p:sp>
        <p:nvSpPr>
          <p:cNvPr id="359" name="Google Shape;359;p51"/>
          <p:cNvSpPr txBox="1">
            <a:spLocks noGrp="1"/>
          </p:cNvSpPr>
          <p:nvPr>
            <p:ph type="body" idx="1"/>
          </p:nvPr>
        </p:nvSpPr>
        <p:spPr>
          <a:xfrm>
            <a:off x="502934" y="863130"/>
            <a:ext cx="7336850" cy="2506368"/>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rgbClr val="336699"/>
                </a:solidFill>
                <a:latin typeface="IBM Plex Mono"/>
                <a:ea typeface="IBM Plex Mono"/>
                <a:cs typeface="IBM Plex Mono"/>
                <a:sym typeface="IBM Plex Mono"/>
              </a:rPr>
              <a:t>SELECT</a:t>
            </a:r>
            <a:r>
              <a:rPr lang="en-US" sz="1600" b="1" dirty="0">
                <a:latin typeface="IBM Plex Mono"/>
                <a:ea typeface="IBM Plex Mono"/>
                <a:cs typeface="IBM Plex Mono"/>
                <a:sym typeface="IBM Plex Mono"/>
              </a:rPr>
              <a:t> </a:t>
            </a:r>
            <a:r>
              <a:rPr lang="en-US" sz="1600" b="1" dirty="0">
                <a:solidFill>
                  <a:srgbClr val="336699"/>
                </a:solidFill>
                <a:latin typeface="IBM Plex Mono"/>
                <a:sym typeface="IBM Plex Mono"/>
              </a:rPr>
              <a:t>COUNT</a:t>
            </a:r>
            <a:r>
              <a:rPr lang="en-US" sz="1600" b="1" dirty="0">
                <a:latin typeface="IBM Plex Mono"/>
                <a:ea typeface="IBM Plex Mono"/>
                <a:cs typeface="IBM Plex Mono"/>
                <a:sym typeface="IBM Plex Mono"/>
              </a:rPr>
              <a:t>(*) AS </a:t>
            </a:r>
            <a:r>
              <a:rPr lang="en-US" sz="1600" b="1" dirty="0" err="1">
                <a:latin typeface="IBM Plex Mono"/>
                <a:ea typeface="IBM Plex Mono"/>
                <a:cs typeface="IBM Plex Mono"/>
                <a:sym typeface="IBM Plex Mono"/>
              </a:rPr>
              <a:t>people_count</a:t>
            </a:r>
            <a:endParaRPr lang="en-US" sz="1600" b="1" dirty="0">
              <a:latin typeface="IBM Plex Mono"/>
              <a:ea typeface="IBM Plex Mono"/>
              <a:cs typeface="IBM Plex Mono"/>
              <a:sym typeface="IBM Plex Mono"/>
            </a:endParaRPr>
          </a:p>
          <a:p>
            <a:pPr marL="0" lvl="0" indent="0" algn="l" rtl="0">
              <a:spcBef>
                <a:spcPts val="0"/>
              </a:spcBef>
              <a:spcAft>
                <a:spcPts val="0"/>
              </a:spcAft>
              <a:buNone/>
            </a:pPr>
            <a:r>
              <a:rPr lang="en-US" sz="1600" b="1" dirty="0">
                <a:latin typeface="IBM Plex Mono"/>
                <a:sym typeface="IBM Plex Mono"/>
              </a:rPr>
              <a:t>     , </a:t>
            </a:r>
            <a:r>
              <a:rPr lang="en-US" sz="1600" b="1" dirty="0">
                <a:solidFill>
                  <a:srgbClr val="336699"/>
                </a:solidFill>
                <a:latin typeface="IBM Plex Mono"/>
                <a:sym typeface="IBM Plex Mono"/>
              </a:rPr>
              <a:t>COUNT</a:t>
            </a:r>
            <a:r>
              <a:rPr lang="en-US" sz="1600" b="1" dirty="0">
                <a:latin typeface="IBM Plex Mono"/>
                <a:sym typeface="IBM Plex Mono"/>
              </a:rPr>
              <a:t>(</a:t>
            </a:r>
            <a:r>
              <a:rPr lang="en-US" sz="1600" b="1" dirty="0" err="1">
                <a:latin typeface="IBM Plex Mono"/>
                <a:sym typeface="IBM Plex Mono"/>
              </a:rPr>
              <a:t>pe.pe_id</a:t>
            </a:r>
            <a:r>
              <a:rPr lang="en-US" sz="1600" b="1" dirty="0">
                <a:latin typeface="IBM Plex Mono"/>
                <a:sym typeface="IBM Plex Mono"/>
              </a:rPr>
              <a:t>) AS </a:t>
            </a:r>
            <a:r>
              <a:rPr lang="en-US" sz="1600" b="1" dirty="0" err="1">
                <a:latin typeface="IBM Plex Mono"/>
                <a:sym typeface="IBM Plex Mono"/>
              </a:rPr>
              <a:t>employee_count</a:t>
            </a:r>
            <a:endParaRPr lang="en-US" sz="1600" b="1" dirty="0">
              <a:latin typeface="IBM Plex Mono"/>
              <a:sym typeface="IBM Plex Mono"/>
            </a:endParaRPr>
          </a:p>
          <a:p>
            <a:pPr marL="0" lvl="0" indent="0" algn="l" rtl="0">
              <a:spcBef>
                <a:spcPts val="0"/>
              </a:spcBef>
              <a:spcAft>
                <a:spcPts val="0"/>
              </a:spcAft>
              <a:buNone/>
            </a:pPr>
            <a:r>
              <a:rPr lang="en-US" sz="1600" b="1" dirty="0">
                <a:latin typeface="IBM Plex Mono"/>
                <a:sym typeface="IBM Plex Mono"/>
              </a:rPr>
              <a:t>     , </a:t>
            </a:r>
            <a:r>
              <a:rPr lang="en-US" sz="1600" b="1" dirty="0">
                <a:solidFill>
                  <a:srgbClr val="336699"/>
                </a:solidFill>
                <a:latin typeface="IBM Plex Mono"/>
                <a:sym typeface="IBM Plex Mono"/>
              </a:rPr>
              <a:t>COUNT</a:t>
            </a:r>
            <a:r>
              <a:rPr lang="en-US" sz="1600" b="1" dirty="0">
                <a:latin typeface="IBM Plex Mono"/>
                <a:sym typeface="IBM Plex Mono"/>
              </a:rPr>
              <a:t>(</a:t>
            </a:r>
            <a:r>
              <a:rPr lang="en-US" sz="1600" b="1" dirty="0" err="1">
                <a:latin typeface="IBM Plex Mono"/>
                <a:sym typeface="IBM Plex Mono"/>
              </a:rPr>
              <a:t>pe.p_id_mgr</a:t>
            </a:r>
            <a:r>
              <a:rPr lang="en-US" sz="1600" b="1" dirty="0">
                <a:latin typeface="IBM Plex Mono"/>
                <a:sym typeface="IBM Plex Mono"/>
              </a:rPr>
              <a:t>) AS </a:t>
            </a:r>
            <a:r>
              <a:rPr lang="en-US" sz="1600" b="1" dirty="0" err="1">
                <a:latin typeface="IBM Plex Mono"/>
                <a:sym typeface="IBM Plex Mono"/>
              </a:rPr>
              <a:t>emp_with_mgr_count</a:t>
            </a:r>
            <a:r>
              <a:rPr lang="en-US" sz="1600" b="1" dirty="0">
                <a:latin typeface="IBM Plex Mono"/>
                <a:sym typeface="IBM Plex Mono"/>
              </a:rPr>
              <a:t> </a:t>
            </a:r>
          </a:p>
          <a:p>
            <a:pPr marL="0" lvl="0" indent="0" algn="l" rtl="0">
              <a:spcBef>
                <a:spcPts val="0"/>
              </a:spcBef>
              <a:spcAft>
                <a:spcPts val="0"/>
              </a:spcAft>
              <a:buNone/>
            </a:pPr>
            <a:r>
              <a:rPr lang="en-US" sz="1600" b="1" dirty="0">
                <a:latin typeface="IBM Plex Mono"/>
                <a:sym typeface="IBM Plex Mono"/>
              </a:rPr>
              <a:t>     , </a:t>
            </a:r>
            <a:r>
              <a:rPr lang="en-US" sz="1600" b="1" dirty="0">
                <a:solidFill>
                  <a:srgbClr val="336699"/>
                </a:solidFill>
                <a:latin typeface="IBM Plex Mono"/>
                <a:sym typeface="IBM Plex Mono"/>
              </a:rPr>
              <a:t>COUNT</a:t>
            </a:r>
            <a:r>
              <a:rPr lang="en-US" sz="1600" b="1" dirty="0">
                <a:latin typeface="IBM Plex Mono"/>
                <a:sym typeface="IBM Plex Mono"/>
              </a:rPr>
              <a:t>(DISTINCT </a:t>
            </a:r>
            <a:r>
              <a:rPr lang="en-US" sz="1600" b="1" dirty="0" err="1">
                <a:latin typeface="IBM Plex Mono"/>
                <a:sym typeface="IBM Plex Mono"/>
              </a:rPr>
              <a:t>pe.p_id_mgr</a:t>
            </a:r>
            <a:r>
              <a:rPr lang="en-US" sz="1600" b="1" dirty="0">
                <a:latin typeface="IBM Plex Mono"/>
                <a:sym typeface="IBM Plex Mono"/>
              </a:rPr>
              <a:t>) AS </a:t>
            </a:r>
            <a:r>
              <a:rPr lang="en-US" sz="1600" b="1" dirty="0" err="1">
                <a:latin typeface="IBM Plex Mono"/>
                <a:sym typeface="IBM Plex Mono"/>
              </a:rPr>
              <a:t>p_id_mgr_count_dist</a:t>
            </a:r>
            <a:endParaRPr lang="en-US" sz="1600" b="1" dirty="0">
              <a:latin typeface="IBM Plex Mono"/>
              <a:sym typeface="IBM Plex Mono"/>
            </a:endParaRPr>
          </a:p>
          <a:p>
            <a:pPr marL="0" lvl="0" indent="0" algn="l" rtl="0">
              <a:spcBef>
                <a:spcPts val="0"/>
              </a:spcBef>
              <a:spcAft>
                <a:spcPts val="0"/>
              </a:spcAft>
              <a:buNone/>
            </a:pPr>
            <a:r>
              <a:rPr lang="en-US" sz="1600" b="1" dirty="0">
                <a:latin typeface="IBM Plex Mono"/>
                <a:sym typeface="IBM Plex Mono"/>
              </a:rPr>
              <a:t>     , </a:t>
            </a:r>
            <a:r>
              <a:rPr lang="en-US" sz="1600" b="1" dirty="0">
                <a:solidFill>
                  <a:srgbClr val="336699"/>
                </a:solidFill>
                <a:latin typeface="IBM Plex Mono"/>
                <a:sym typeface="IBM Plex Mono"/>
              </a:rPr>
              <a:t>COUNT</a:t>
            </a:r>
            <a:r>
              <a:rPr lang="en-US" sz="1600" b="1" dirty="0">
                <a:latin typeface="IBM Plex Mono"/>
                <a:sym typeface="IBM Plex Mono"/>
              </a:rPr>
              <a:t>(</a:t>
            </a:r>
            <a:r>
              <a:rPr lang="en-US" sz="1600" b="1" dirty="0" err="1">
                <a:latin typeface="IBM Plex Mono"/>
                <a:sym typeface="IBM Plex Mono"/>
              </a:rPr>
              <a:t>pe.pe_salary</a:t>
            </a:r>
            <a:r>
              <a:rPr lang="en-US" sz="1600" b="1" dirty="0">
                <a:latin typeface="IBM Plex Mono"/>
                <a:sym typeface="IBM Plex Mono"/>
              </a:rPr>
              <a:t>) AS </a:t>
            </a:r>
            <a:r>
              <a:rPr lang="en-US" sz="1600" b="1" dirty="0" err="1">
                <a:latin typeface="IBM Plex Mono"/>
                <a:sym typeface="IBM Plex Mono"/>
              </a:rPr>
              <a:t>emp_with_pe_salary_count</a:t>
            </a:r>
            <a:endParaRPr lang="en-US" sz="1600" b="1" dirty="0">
              <a:latin typeface="IBM Plex Mono"/>
              <a:sym typeface="IBM Plex Mono"/>
            </a:endParaRPr>
          </a:p>
          <a:p>
            <a:pPr marL="0" lvl="0" indent="0" algn="l" rtl="0">
              <a:spcBef>
                <a:spcPts val="0"/>
              </a:spcBef>
              <a:spcAft>
                <a:spcPts val="0"/>
              </a:spcAft>
              <a:buNone/>
            </a:pPr>
            <a:r>
              <a:rPr lang="en-US" sz="1600" b="1" dirty="0">
                <a:solidFill>
                  <a:srgbClr val="336699"/>
                </a:solidFill>
                <a:latin typeface="IBM Plex Mono"/>
                <a:ea typeface="IBM Plex Mono"/>
                <a:cs typeface="IBM Plex Mono"/>
                <a:sym typeface="IBM Plex Mono"/>
              </a:rPr>
              <a:t>FROM</a:t>
            </a:r>
            <a:r>
              <a:rPr lang="en-US" sz="1600" b="1" dirty="0">
                <a:latin typeface="IBM Plex Mono"/>
                <a:ea typeface="IBM Plex Mono"/>
                <a:cs typeface="IBM Plex Mono"/>
                <a:sym typeface="IBM Plex Mono"/>
              </a:rPr>
              <a:t>   </a:t>
            </a:r>
            <a:r>
              <a:rPr lang="en-US" sz="1600" b="1" dirty="0" err="1">
                <a:latin typeface="IBM Plex Mono"/>
                <a:ea typeface="IBM Plex Mono"/>
                <a:cs typeface="IBM Plex Mono"/>
                <a:sym typeface="IBM Plex Mono"/>
              </a:rPr>
              <a:t>people_employee</a:t>
            </a:r>
            <a:r>
              <a:rPr lang="en-US" sz="1600" b="1" dirty="0">
                <a:latin typeface="IBM Plex Mono"/>
                <a:ea typeface="IBM Plex Mono"/>
                <a:cs typeface="IBM Plex Mono"/>
                <a:sym typeface="IBM Plex Mono"/>
              </a:rPr>
              <a:t> pe </a:t>
            </a:r>
          </a:p>
          <a:p>
            <a:pPr marL="0" lvl="0" indent="0" algn="l" rtl="0">
              <a:spcBef>
                <a:spcPts val="0"/>
              </a:spcBef>
              <a:spcAft>
                <a:spcPts val="0"/>
              </a:spcAft>
              <a:buNone/>
            </a:pPr>
            <a:r>
              <a:rPr lang="en-US" sz="1600" b="1" dirty="0">
                <a:latin typeface="IBM Plex Mono"/>
                <a:ea typeface="IBM Plex Mono"/>
                <a:cs typeface="IBM Plex Mono"/>
                <a:sym typeface="IBM Plex Mono"/>
              </a:rPr>
              <a:t>       </a:t>
            </a:r>
            <a:r>
              <a:rPr lang="en-US" sz="1600" b="1" dirty="0">
                <a:solidFill>
                  <a:srgbClr val="336699"/>
                </a:solidFill>
                <a:latin typeface="IBM Plex Mono"/>
                <a:sym typeface="IBM Plex Mono"/>
              </a:rPr>
              <a:t>RIGHT JOIN </a:t>
            </a:r>
            <a:r>
              <a:rPr lang="en-US" sz="1600" b="1" dirty="0">
                <a:latin typeface="IBM Plex Mono"/>
                <a:ea typeface="IBM Plex Mono"/>
                <a:cs typeface="IBM Plex Mono"/>
                <a:sym typeface="IBM Plex Mono"/>
              </a:rPr>
              <a:t>people </a:t>
            </a:r>
            <a:r>
              <a:rPr lang="en-US" sz="1600" b="1" dirty="0">
                <a:solidFill>
                  <a:srgbClr val="00B050"/>
                </a:solidFill>
                <a:latin typeface="IBM Plex Mono"/>
                <a:ea typeface="IBM Plex Mono"/>
                <a:cs typeface="IBM Plex Mono"/>
                <a:sym typeface="IBM Plex Mono"/>
              </a:rPr>
              <a:t>e</a:t>
            </a:r>
            <a:r>
              <a:rPr lang="en-US" sz="1600" b="1" dirty="0">
                <a:latin typeface="IBM Plex Mono"/>
                <a:ea typeface="IBM Plex Mono"/>
                <a:cs typeface="IBM Plex Mono"/>
                <a:sym typeface="IBM Plex Mono"/>
              </a:rPr>
              <a:t> </a:t>
            </a:r>
            <a:r>
              <a:rPr lang="en-US" sz="1600" b="1" dirty="0">
                <a:solidFill>
                  <a:srgbClr val="336699"/>
                </a:solidFill>
                <a:latin typeface="IBM Plex Mono"/>
                <a:sym typeface="IBM Plex Mono"/>
              </a:rPr>
              <a:t>ON</a:t>
            </a:r>
            <a:r>
              <a:rPr lang="en-US" sz="1600" b="1" dirty="0">
                <a:latin typeface="IBM Plex Mono"/>
                <a:ea typeface="IBM Plex Mono"/>
                <a:cs typeface="IBM Plex Mono"/>
                <a:sym typeface="IBM Plex Mono"/>
              </a:rPr>
              <a:t> </a:t>
            </a:r>
            <a:r>
              <a:rPr lang="en-US" sz="1600" b="1" dirty="0" err="1">
                <a:latin typeface="IBM Plex Mono"/>
                <a:ea typeface="IBM Plex Mono"/>
                <a:cs typeface="IBM Plex Mono"/>
                <a:sym typeface="IBM Plex Mono"/>
              </a:rPr>
              <a:t>pe.p_id</a:t>
            </a:r>
            <a:r>
              <a:rPr lang="en-US" sz="1600" b="1" dirty="0">
                <a:latin typeface="IBM Plex Mono"/>
                <a:ea typeface="IBM Plex Mono"/>
                <a:cs typeface="IBM Plex Mono"/>
                <a:sym typeface="IBM Plex Mono"/>
              </a:rPr>
              <a:t>=</a:t>
            </a:r>
            <a:r>
              <a:rPr lang="en-US" sz="1600" b="1" dirty="0" err="1">
                <a:solidFill>
                  <a:srgbClr val="00B050"/>
                </a:solidFill>
                <a:latin typeface="IBM Plex Mono"/>
                <a:ea typeface="IBM Plex Mono"/>
                <a:cs typeface="IBM Plex Mono"/>
                <a:sym typeface="IBM Plex Mono"/>
              </a:rPr>
              <a:t>e</a:t>
            </a:r>
            <a:r>
              <a:rPr lang="en-US" sz="1600" b="1" dirty="0" err="1">
                <a:latin typeface="IBM Plex Mono"/>
                <a:ea typeface="IBM Plex Mono"/>
                <a:cs typeface="IBM Plex Mono"/>
                <a:sym typeface="IBM Plex Mono"/>
              </a:rPr>
              <a:t>.p_id</a:t>
            </a:r>
            <a:endParaRPr lang="en-US" sz="1600" b="1" dirty="0">
              <a:latin typeface="IBM Plex Mono"/>
              <a:ea typeface="IBM Plex Mono"/>
              <a:cs typeface="IBM Plex Mono"/>
              <a:sym typeface="IBM Plex Mono"/>
            </a:endParaRPr>
          </a:p>
          <a:p>
            <a:pPr marL="0" lvl="0" indent="0" algn="l" rtl="0">
              <a:spcBef>
                <a:spcPts val="0"/>
              </a:spcBef>
              <a:spcAft>
                <a:spcPts val="0"/>
              </a:spcAft>
              <a:buNone/>
            </a:pPr>
            <a:r>
              <a:rPr lang="en-US" sz="1600" b="1" dirty="0">
                <a:latin typeface="IBM Plex Mono"/>
                <a:ea typeface="IBM Plex Mono"/>
                <a:cs typeface="IBM Plex Mono"/>
                <a:sym typeface="IBM Plex Mono"/>
              </a:rPr>
              <a:t>       </a:t>
            </a:r>
            <a:r>
              <a:rPr lang="en-US" sz="1600" b="1" dirty="0">
                <a:solidFill>
                  <a:srgbClr val="336699"/>
                </a:solidFill>
                <a:latin typeface="IBM Plex Mono"/>
                <a:sym typeface="IBM Plex Mono"/>
              </a:rPr>
              <a:t>LEFT JOIN  </a:t>
            </a:r>
            <a:r>
              <a:rPr lang="en-US" sz="1600" b="1" dirty="0">
                <a:latin typeface="IBM Plex Mono"/>
                <a:ea typeface="IBM Plex Mono"/>
                <a:cs typeface="IBM Plex Mono"/>
                <a:sym typeface="IBM Plex Mono"/>
              </a:rPr>
              <a:t>people </a:t>
            </a:r>
            <a:r>
              <a:rPr lang="en-US" sz="1600" b="1" dirty="0">
                <a:solidFill>
                  <a:srgbClr val="C00000"/>
                </a:solidFill>
                <a:latin typeface="IBM Plex Mono"/>
                <a:ea typeface="IBM Plex Mono"/>
                <a:cs typeface="IBM Plex Mono"/>
                <a:sym typeface="IBM Plex Mono"/>
              </a:rPr>
              <a:t>m</a:t>
            </a:r>
            <a:r>
              <a:rPr lang="en-US" sz="1600" b="1" dirty="0">
                <a:latin typeface="IBM Plex Mono"/>
                <a:ea typeface="IBM Plex Mono"/>
                <a:cs typeface="IBM Plex Mono"/>
                <a:sym typeface="IBM Plex Mono"/>
              </a:rPr>
              <a:t> </a:t>
            </a:r>
            <a:r>
              <a:rPr lang="en-US" sz="1600" b="1" dirty="0">
                <a:solidFill>
                  <a:srgbClr val="336699"/>
                </a:solidFill>
                <a:latin typeface="IBM Plex Mono"/>
                <a:sym typeface="IBM Plex Mono"/>
              </a:rPr>
              <a:t>ON</a:t>
            </a:r>
            <a:r>
              <a:rPr lang="en-US" sz="1600" b="1" dirty="0">
                <a:latin typeface="IBM Plex Mono"/>
                <a:ea typeface="IBM Plex Mono"/>
                <a:cs typeface="IBM Plex Mono"/>
                <a:sym typeface="IBM Plex Mono"/>
              </a:rPr>
              <a:t> </a:t>
            </a:r>
            <a:r>
              <a:rPr lang="en-US" sz="1600" b="1" dirty="0" err="1">
                <a:latin typeface="IBM Plex Mono"/>
                <a:ea typeface="IBM Plex Mono"/>
                <a:cs typeface="IBM Plex Mono"/>
                <a:sym typeface="IBM Plex Mono"/>
              </a:rPr>
              <a:t>pe.p_id_mgr</a:t>
            </a:r>
            <a:r>
              <a:rPr lang="en-US" sz="1600" b="1" dirty="0">
                <a:latin typeface="IBM Plex Mono"/>
                <a:ea typeface="IBM Plex Mono"/>
                <a:cs typeface="IBM Plex Mono"/>
                <a:sym typeface="IBM Plex Mono"/>
              </a:rPr>
              <a:t>=</a:t>
            </a:r>
            <a:r>
              <a:rPr lang="en-US" sz="1600" b="1" dirty="0" err="1">
                <a:solidFill>
                  <a:srgbClr val="C00000"/>
                </a:solidFill>
                <a:latin typeface="IBM Plex Mono"/>
                <a:ea typeface="IBM Plex Mono"/>
                <a:cs typeface="IBM Plex Mono"/>
                <a:sym typeface="IBM Plex Mono"/>
              </a:rPr>
              <a:t>m</a:t>
            </a:r>
            <a:r>
              <a:rPr lang="en-US" sz="1600" b="1" dirty="0" err="1">
                <a:latin typeface="IBM Plex Mono"/>
                <a:ea typeface="IBM Plex Mono"/>
                <a:cs typeface="IBM Plex Mono"/>
                <a:sym typeface="IBM Plex Mono"/>
              </a:rPr>
              <a:t>.p_id</a:t>
            </a:r>
            <a:r>
              <a:rPr lang="en-US" sz="1600" b="1" dirty="0">
                <a:latin typeface="IBM Plex Mono"/>
                <a:ea typeface="IBM Plex Mono"/>
                <a:cs typeface="IBM Plex Mono"/>
                <a:sym typeface="IBM Plex Mono"/>
              </a:rPr>
              <a:t> </a:t>
            </a:r>
          </a:p>
          <a:p>
            <a:pPr marL="0" lvl="0" indent="0" algn="l" rtl="0">
              <a:spcBef>
                <a:spcPts val="0"/>
              </a:spcBef>
              <a:spcAft>
                <a:spcPts val="0"/>
              </a:spcAft>
              <a:buNone/>
            </a:pPr>
            <a:r>
              <a:rPr lang="en-US" sz="1600" b="1" dirty="0">
                <a:solidFill>
                  <a:srgbClr val="336699"/>
                </a:solidFill>
                <a:latin typeface="IBM Plex Mono"/>
                <a:sym typeface="IBM Plex Mono"/>
              </a:rPr>
              <a:t>WHERE</a:t>
            </a:r>
            <a:r>
              <a:rPr lang="en-US" sz="1600" b="1" dirty="0">
                <a:latin typeface="IBM Plex Mono"/>
                <a:ea typeface="IBM Plex Mono"/>
                <a:cs typeface="IBM Plex Mono"/>
                <a:sym typeface="IBM Plex Mono"/>
              </a:rPr>
              <a:t>  </a:t>
            </a:r>
            <a:r>
              <a:rPr lang="en-US" sz="1600" b="1" dirty="0" err="1">
                <a:latin typeface="IBM Plex Mono"/>
                <a:ea typeface="IBM Plex Mono"/>
                <a:cs typeface="IBM Plex Mono"/>
                <a:sym typeface="IBM Plex Mono"/>
              </a:rPr>
              <a:t>e.active</a:t>
            </a:r>
            <a:r>
              <a:rPr lang="en-US" sz="1600" b="1" dirty="0">
                <a:latin typeface="IBM Plex Mono"/>
                <a:ea typeface="IBM Plex Mono"/>
                <a:cs typeface="IBM Plex Mono"/>
                <a:sym typeface="IBM Plex Mono"/>
              </a:rPr>
              <a:t>=1 </a:t>
            </a:r>
            <a:r>
              <a:rPr lang="en-US" sz="1600" b="1" dirty="0">
                <a:solidFill>
                  <a:srgbClr val="336699"/>
                </a:solidFill>
                <a:latin typeface="IBM Plex Mono"/>
                <a:sym typeface="IBM Plex Mono"/>
              </a:rPr>
              <a:t>OR</a:t>
            </a:r>
            <a:r>
              <a:rPr lang="en-US" sz="1600" b="1" dirty="0">
                <a:latin typeface="IBM Plex Mono"/>
                <a:ea typeface="IBM Plex Mono"/>
                <a:cs typeface="IBM Plex Mono"/>
                <a:sym typeface="IBM Plex Mono"/>
              </a:rPr>
              <a:t> </a:t>
            </a:r>
            <a:r>
              <a:rPr lang="en-US" sz="1600" b="1" dirty="0" err="1">
                <a:latin typeface="IBM Plex Mono"/>
                <a:ea typeface="IBM Plex Mono"/>
                <a:cs typeface="IBM Plex Mono"/>
                <a:sym typeface="IBM Plex Mono"/>
              </a:rPr>
              <a:t>m.active</a:t>
            </a:r>
            <a:r>
              <a:rPr lang="en-US" sz="1600" b="1" dirty="0">
                <a:latin typeface="IBM Plex Mono"/>
                <a:ea typeface="IBM Plex Mono"/>
                <a:cs typeface="IBM Plex Mono"/>
                <a:sym typeface="IBM Plex Mono"/>
              </a:rPr>
              <a:t>=1;</a:t>
            </a:r>
          </a:p>
        </p:txBody>
      </p:sp>
      <p:pic>
        <p:nvPicPr>
          <p:cNvPr id="6" name="Picture 5">
            <a:extLst>
              <a:ext uri="{FF2B5EF4-FFF2-40B4-BE49-F238E27FC236}">
                <a16:creationId xmlns:a16="http://schemas.microsoft.com/office/drawing/2014/main" id="{9C443C3B-1367-EEFC-2E1F-5AF73A647072}"/>
              </a:ext>
            </a:extLst>
          </p:cNvPr>
          <p:cNvPicPr>
            <a:picLocks noChangeAspect="1"/>
          </p:cNvPicPr>
          <p:nvPr/>
        </p:nvPicPr>
        <p:blipFill>
          <a:blip r:embed="rId3"/>
          <a:stretch>
            <a:fillRect/>
          </a:stretch>
        </p:blipFill>
        <p:spPr>
          <a:xfrm>
            <a:off x="181549" y="3964848"/>
            <a:ext cx="8486200" cy="645442"/>
          </a:xfrm>
          <a:prstGeom prst="rect">
            <a:avLst/>
          </a:prstGeom>
        </p:spPr>
      </p:pic>
    </p:spTree>
    <p:extLst>
      <p:ext uri="{BB962C8B-B14F-4D97-AF65-F5344CB8AC3E}">
        <p14:creationId xmlns:p14="http://schemas.microsoft.com/office/powerpoint/2010/main" val="85981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5"/>
          <p:cNvSpPr txBox="1">
            <a:spLocks noGrp="1"/>
          </p:cNvSpPr>
          <p:nvPr>
            <p:ph type="title"/>
          </p:nvPr>
        </p:nvSpPr>
        <p:spPr>
          <a:xfrm>
            <a:off x="541035" y="8998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GROUP BY</a:t>
            </a:r>
            <a:endParaRPr dirty="0"/>
          </a:p>
        </p:txBody>
      </p:sp>
      <p:sp>
        <p:nvSpPr>
          <p:cNvPr id="391" name="Google Shape;391;p55"/>
          <p:cNvSpPr txBox="1">
            <a:spLocks noGrp="1"/>
          </p:cNvSpPr>
          <p:nvPr>
            <p:ph type="body" idx="1"/>
          </p:nvPr>
        </p:nvSpPr>
        <p:spPr>
          <a:xfrm>
            <a:off x="456650" y="820575"/>
            <a:ext cx="79353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sz="2300" dirty="0"/>
              <a:t>Let’s say we want to find the </a:t>
            </a:r>
            <a:r>
              <a:rPr lang="en-US" sz="2300" b="1" dirty="0"/>
              <a:t>COUNT</a:t>
            </a:r>
            <a:r>
              <a:rPr lang="en-US" sz="2300" dirty="0"/>
              <a:t>, </a:t>
            </a:r>
            <a:r>
              <a:rPr lang="en-US" sz="2300" b="1" dirty="0"/>
              <a:t>SUM</a:t>
            </a:r>
            <a:r>
              <a:rPr lang="en-US" sz="2300" dirty="0"/>
              <a:t>, </a:t>
            </a:r>
            <a:r>
              <a:rPr lang="en-US" sz="2300" b="1" dirty="0" err="1"/>
              <a:t>MIN</a:t>
            </a:r>
            <a:r>
              <a:rPr lang="en-US" sz="2300" dirty="0" err="1"/>
              <a:t>imum</a:t>
            </a:r>
            <a:r>
              <a:rPr lang="en-US" sz="2300" dirty="0"/>
              <a:t>, </a:t>
            </a:r>
            <a:r>
              <a:rPr lang="en-US" sz="2300" b="1" dirty="0" err="1"/>
              <a:t>MAX</a:t>
            </a:r>
            <a:r>
              <a:rPr lang="en-US" sz="2300" dirty="0" err="1"/>
              <a:t>imum</a:t>
            </a:r>
            <a:r>
              <a:rPr lang="en-US" sz="2300" dirty="0"/>
              <a:t>, </a:t>
            </a:r>
            <a:r>
              <a:rPr lang="en-US" sz="2300" b="1" dirty="0"/>
              <a:t>AVG</a:t>
            </a:r>
            <a:r>
              <a:rPr lang="en-US" sz="2300" dirty="0"/>
              <a:t>(average) based on particular visual entries, like a normal column value in a subset of rows, instead of the whole table? </a:t>
            </a:r>
            <a:br>
              <a:rPr lang="en-US" sz="2300" dirty="0"/>
            </a:br>
            <a:br>
              <a:rPr lang="en-US" sz="2300" dirty="0"/>
            </a:br>
            <a:r>
              <a:rPr lang="en-US" sz="2300" dirty="0"/>
              <a:t>All of our examples have been based crunching the entire table into counts or sums or other.  We can crunch by specific existing column values and get the counts and sums (</a:t>
            </a:r>
            <a:r>
              <a:rPr lang="en-US" sz="2300" dirty="0" err="1"/>
              <a:t>etc</a:t>
            </a:r>
            <a:r>
              <a:rPr lang="en-US" sz="2300" dirty="0"/>
              <a:t>) for each.</a:t>
            </a:r>
            <a:endParaRPr sz="2300" dirty="0"/>
          </a:p>
        </p:txBody>
      </p:sp>
      <p:sp>
        <p:nvSpPr>
          <p:cNvPr id="392" name="Google Shape;392;p5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6"/>
          <p:cNvSpPr txBox="1">
            <a:spLocks noGrp="1"/>
          </p:cNvSpPr>
          <p:nvPr>
            <p:ph type="title"/>
          </p:nvPr>
        </p:nvSpPr>
        <p:spPr>
          <a:xfrm>
            <a:off x="456650" y="9633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GROUP BY</a:t>
            </a:r>
            <a:endParaRPr dirty="0"/>
          </a:p>
        </p:txBody>
      </p:sp>
      <p:sp>
        <p:nvSpPr>
          <p:cNvPr id="398" name="Google Shape;398;p56"/>
          <p:cNvSpPr txBox="1">
            <a:spLocks noGrp="1"/>
          </p:cNvSpPr>
          <p:nvPr>
            <p:ph type="body" idx="1"/>
          </p:nvPr>
        </p:nvSpPr>
        <p:spPr>
          <a:xfrm>
            <a:off x="473342" y="865025"/>
            <a:ext cx="79353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b="1" dirty="0">
                <a:solidFill>
                  <a:srgbClr val="336699"/>
                </a:solidFill>
                <a:latin typeface="IBM Plex Mono"/>
                <a:ea typeface="IBM Plex Mono"/>
                <a:cs typeface="IBM Plex Mono"/>
                <a:sym typeface="IBM Plex Mono"/>
              </a:rPr>
              <a:t>GROUP BY</a:t>
            </a:r>
            <a:r>
              <a:rPr lang="en-US" sz="2300" dirty="0"/>
              <a:t>  allows us to perform an aggregate functions on a groups of rows, where the rows are filter by an non-aggregate </a:t>
            </a:r>
            <a:r>
              <a:rPr lang="en-US" sz="2300" dirty="0" err="1"/>
              <a:t>function'd</a:t>
            </a:r>
            <a:r>
              <a:rPr lang="en-US" sz="2300" dirty="0"/>
              <a:t> column.</a:t>
            </a:r>
            <a:endParaRPr sz="2300" dirty="0"/>
          </a:p>
          <a:p>
            <a:pPr marL="0" marR="0" lvl="0" indent="0" algn="l" rtl="0">
              <a:lnSpc>
                <a:spcPct val="150000"/>
              </a:lnSpc>
              <a:spcBef>
                <a:spcPts val="0"/>
              </a:spcBef>
              <a:spcAft>
                <a:spcPts val="0"/>
              </a:spcAft>
              <a:buSzPts val="2400"/>
              <a:buNone/>
            </a:pPr>
            <a:endParaRPr sz="800" dirty="0"/>
          </a:p>
          <a:p>
            <a:pPr marL="0" marR="0" lvl="0" indent="0" algn="l" rtl="0">
              <a:lnSpc>
                <a:spcPct val="150000"/>
              </a:lnSpc>
              <a:spcBef>
                <a:spcPts val="0"/>
              </a:spcBef>
              <a:spcAft>
                <a:spcPts val="0"/>
              </a:spcAft>
              <a:buSzPts val="2400"/>
              <a:buNone/>
            </a:pPr>
            <a:r>
              <a:rPr lang="en-US" sz="2000" dirty="0"/>
              <a:t>To use </a:t>
            </a:r>
            <a:r>
              <a:rPr lang="en-US" b="1" dirty="0">
                <a:solidFill>
                  <a:srgbClr val="336699"/>
                </a:solidFill>
                <a:latin typeface="IBM Plex Mono"/>
              </a:rPr>
              <a:t>GROUP BY</a:t>
            </a:r>
            <a:r>
              <a:rPr lang="en-US" sz="2000" dirty="0"/>
              <a:t>, we must specify 1 or more column name(s), and are columns </a:t>
            </a:r>
            <a:r>
              <a:rPr lang="en-US" sz="2000" b="1" u="sng" dirty="0"/>
              <a:t>WITHOUT</a:t>
            </a:r>
            <a:r>
              <a:rPr lang="en-US" sz="2000" dirty="0"/>
              <a:t> any Aggregate Function applied on another column (</a:t>
            </a:r>
            <a:r>
              <a:rPr lang="en-US" sz="2000" dirty="0" err="1"/>
              <a:t>ie</a:t>
            </a:r>
            <a:r>
              <a:rPr lang="en-US" sz="2000" dirty="0"/>
              <a:t>: </a:t>
            </a:r>
            <a:r>
              <a:rPr lang="en-US" b="1" dirty="0">
                <a:solidFill>
                  <a:srgbClr val="336699"/>
                </a:solidFill>
                <a:latin typeface="IBM Plex Mono"/>
              </a:rPr>
              <a:t>COUNT/SUM/MIN/MAX/AVG</a:t>
            </a:r>
            <a:r>
              <a:rPr lang="en-US" sz="2000" dirty="0"/>
              <a:t>).</a:t>
            </a:r>
          </a:p>
          <a:p>
            <a:pPr marL="0" marR="0" lvl="0" indent="0" algn="l" rtl="0">
              <a:lnSpc>
                <a:spcPct val="150000"/>
              </a:lnSpc>
              <a:spcBef>
                <a:spcPts val="0"/>
              </a:spcBef>
              <a:spcAft>
                <a:spcPts val="0"/>
              </a:spcAft>
              <a:buSzPts val="2400"/>
              <a:buNone/>
            </a:pPr>
            <a:r>
              <a:rPr lang="en-US" sz="2000" dirty="0"/>
              <a:t>So any column visible in the SELECT, should be in the GROUP BY.  The other columns in the SELECT are the Aggregates you are crunching the set down by.</a:t>
            </a:r>
            <a:br>
              <a:rPr lang="en-US" sz="2000" dirty="0"/>
            </a:br>
            <a:r>
              <a:rPr lang="en-US" sz="1100" dirty="0"/>
              <a:t>So</a:t>
            </a:r>
            <a:endParaRPr lang="en-US" sz="2300" dirty="0"/>
          </a:p>
        </p:txBody>
      </p:sp>
      <p:sp>
        <p:nvSpPr>
          <p:cNvPr id="399" name="Google Shape;399;p5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22</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7"/>
          <p:cNvSpPr txBox="1">
            <a:spLocks noGrp="1"/>
          </p:cNvSpPr>
          <p:nvPr>
            <p:ph type="title"/>
          </p:nvPr>
        </p:nvSpPr>
        <p:spPr>
          <a:xfrm>
            <a:off x="473342" y="6348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GROUP BY</a:t>
            </a:r>
            <a:endParaRPr/>
          </a:p>
        </p:txBody>
      </p:sp>
      <p:sp>
        <p:nvSpPr>
          <p:cNvPr id="405" name="Google Shape;405;p57"/>
          <p:cNvSpPr txBox="1">
            <a:spLocks noGrp="1"/>
          </p:cNvSpPr>
          <p:nvPr>
            <p:ph type="body" idx="1"/>
          </p:nvPr>
        </p:nvSpPr>
        <p:spPr>
          <a:xfrm>
            <a:off x="330200" y="879545"/>
            <a:ext cx="8591550" cy="513762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sz="2300" b="1" dirty="0">
                <a:latin typeface="Lato"/>
                <a:ea typeface="Lato"/>
                <a:cs typeface="Lato"/>
                <a:sym typeface="Lato"/>
              </a:rPr>
              <a:t>Example</a:t>
            </a:r>
            <a:r>
              <a:rPr lang="en-US" sz="2300" dirty="0"/>
              <a:t>: Show the number of town/cities in each country.</a:t>
            </a: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1400" dirty="0"/>
          </a:p>
          <a:p>
            <a:pPr marL="0" marR="0" lvl="0" indent="0" algn="l" rtl="0">
              <a:lnSpc>
                <a:spcPct val="150000"/>
              </a:lnSpc>
              <a:spcBef>
                <a:spcPts val="0"/>
              </a:spcBef>
              <a:spcAft>
                <a:spcPts val="0"/>
              </a:spcAft>
              <a:buSzPts val="2400"/>
              <a:buNone/>
            </a:pPr>
            <a:r>
              <a:rPr lang="en-US" sz="2300" b="1" dirty="0">
                <a:latin typeface="Lato"/>
                <a:ea typeface="Lato"/>
                <a:cs typeface="Lato"/>
                <a:sym typeface="Lato"/>
              </a:rPr>
              <a:t>Note</a:t>
            </a:r>
            <a:r>
              <a:rPr lang="en-US" sz="2300" dirty="0"/>
              <a:t>: You can see </a:t>
            </a:r>
            <a:r>
              <a:rPr lang="en-US" sz="2300" dirty="0" err="1"/>
              <a:t>co_id</a:t>
            </a:r>
            <a:r>
              <a:rPr lang="en-US" sz="2300" dirty="0"/>
              <a:t>, </a:t>
            </a:r>
            <a:r>
              <a:rPr lang="en-US" sz="2300" dirty="0" err="1"/>
              <a:t>co_name</a:t>
            </a:r>
            <a:br>
              <a:rPr lang="en-US" sz="2300" dirty="0"/>
            </a:br>
            <a:r>
              <a:rPr lang="en-US" sz="2300" dirty="0"/>
              <a:t>are in the GROUP BY, and they get</a:t>
            </a:r>
            <a:br>
              <a:rPr lang="en-US" sz="2300" dirty="0"/>
            </a:br>
            <a:r>
              <a:rPr lang="en-US" sz="2300" dirty="0"/>
              <a:t>crunched to one of each.  The COUNT does not go in the GROUP BY, as we just want to crunch each city into their count for the country.  What if we need to filter by an Aggregate?</a:t>
            </a:r>
            <a:endParaRPr sz="2300" dirty="0"/>
          </a:p>
        </p:txBody>
      </p:sp>
      <p:sp>
        <p:nvSpPr>
          <p:cNvPr id="406" name="Google Shape;406;p5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07" name="Google Shape;407;p57"/>
          <p:cNvSpPr txBox="1">
            <a:spLocks noGrp="1"/>
          </p:cNvSpPr>
          <p:nvPr>
            <p:ph type="body" idx="1"/>
          </p:nvPr>
        </p:nvSpPr>
        <p:spPr>
          <a:xfrm>
            <a:off x="176575" y="1477539"/>
            <a:ext cx="8816250" cy="1872625"/>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SELECT</a:t>
            </a:r>
            <a:r>
              <a:rPr lang="en-US" sz="1800" b="1" dirty="0">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gco.co_id</a:t>
            </a:r>
            <a:r>
              <a:rPr lang="en-US" sz="1800" b="1" dirty="0">
                <a:solidFill>
                  <a:srgbClr val="00B050"/>
                </a:solidFill>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COUNT</a:t>
            </a:r>
            <a:r>
              <a:rPr lang="en-US" sz="1800" b="1" dirty="0">
                <a:solidFill>
                  <a:srgbClr val="C00000"/>
                </a:solidFill>
                <a:latin typeface="IBM Plex Mono"/>
                <a:ea typeface="IBM Plex Mono"/>
                <a:cs typeface="IBM Plex Mono"/>
                <a:sym typeface="IBM Plex Mono"/>
              </a:rPr>
              <a:t>(</a:t>
            </a:r>
            <a:r>
              <a:rPr lang="en-US" sz="1800" b="1" dirty="0" err="1">
                <a:solidFill>
                  <a:srgbClr val="C00000"/>
                </a:solidFill>
                <a:latin typeface="IBM Plex Mono"/>
                <a:ea typeface="IBM Plex Mono"/>
                <a:cs typeface="IBM Plex Mono"/>
                <a:sym typeface="IBM Plex Mono"/>
              </a:rPr>
              <a:t>gtc.tc_id</a:t>
            </a:r>
            <a:r>
              <a:rPr lang="en-US" sz="1800" b="1" dirty="0">
                <a:solidFill>
                  <a:srgbClr val="C00000"/>
                </a:solidFill>
                <a:latin typeface="IBM Plex Mono"/>
                <a:ea typeface="IBM Plex Mono"/>
                <a:cs typeface="IBM Plex Mono"/>
                <a:sym typeface="IBM Plex Mono"/>
              </a:rPr>
              <a:t>)</a:t>
            </a:r>
            <a:r>
              <a:rPr lang="en-US" sz="1800" b="1" dirty="0">
                <a:latin typeface="IBM Plex Mono"/>
                <a:ea typeface="IBM Plex Mono"/>
                <a:cs typeface="IBM Plex Mono"/>
                <a:sym typeface="IBM Plex Mono"/>
              </a:rPr>
              <a:t> AS </a:t>
            </a:r>
            <a:r>
              <a:rPr lang="en-US" sz="1800" b="1" dirty="0" err="1">
                <a:latin typeface="IBM Plex Mono"/>
                <a:ea typeface="IBM Plex Mono"/>
                <a:cs typeface="IBM Plex Mono"/>
                <a:sym typeface="IBM Plex Mono"/>
              </a:rPr>
              <a:t>towncity_cnt</a:t>
            </a:r>
            <a:endParaRPr lang="en-US" sz="1800" b="1" dirty="0">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FROM</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geo_towncity</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gtc</a:t>
            </a:r>
            <a:endParaRPr lang="en-US" sz="1800" b="1" dirty="0">
              <a:latin typeface="IBM Plex Mono"/>
              <a:ea typeface="IBM Plex Mono"/>
              <a:cs typeface="IBM Plex Mono"/>
              <a:sym typeface="IBM Plex Mono"/>
            </a:endParaRPr>
          </a:p>
          <a:p>
            <a:pPr marL="0" lvl="0" indent="0" algn="l" rtl="0">
              <a:spcBef>
                <a:spcPts val="0"/>
              </a:spcBef>
              <a:spcAft>
                <a:spcPts val="0"/>
              </a:spcAft>
              <a:buNone/>
            </a:pP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JOIN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geo_region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grg</a:t>
            </a:r>
            <a:r>
              <a:rPr lang="en-US" sz="1800" b="1" dirty="0">
                <a:latin typeface="IBM Plex Mono"/>
                <a:ea typeface="IBM Plex Mono"/>
                <a:cs typeface="IBM Plex Mono"/>
                <a:sym typeface="IBM Plex Mono"/>
              </a:rPr>
              <a:t>  ON </a:t>
            </a:r>
            <a:r>
              <a:rPr lang="en-US" sz="1800" b="1" dirty="0" err="1">
                <a:latin typeface="IBM Plex Mono"/>
                <a:ea typeface="IBM Plex Mono"/>
                <a:cs typeface="IBM Plex Mono"/>
                <a:sym typeface="IBM Plex Mono"/>
              </a:rPr>
              <a:t>gtc.rg_id</a:t>
            </a:r>
            <a:r>
              <a:rPr lang="en-US" sz="1800" b="1" dirty="0">
                <a:latin typeface="IBM Plex Mono"/>
                <a:ea typeface="IBM Plex Mono"/>
                <a:cs typeface="IBM Plex Mono"/>
                <a:sym typeface="IBM Plex Mono"/>
              </a:rPr>
              <a:t>=</a:t>
            </a:r>
            <a:r>
              <a:rPr lang="en-US" sz="1800" b="1" dirty="0" err="1">
                <a:latin typeface="IBM Plex Mono"/>
                <a:ea typeface="IBM Plex Mono"/>
                <a:cs typeface="IBM Plex Mono"/>
                <a:sym typeface="IBM Plex Mono"/>
              </a:rPr>
              <a:t>grg.rg_id</a:t>
            </a:r>
            <a:r>
              <a:rPr lang="en-US" sz="1800" b="1" dirty="0">
                <a:latin typeface="IBM Plex Mono"/>
                <a:ea typeface="IBM Plex Mono"/>
                <a:cs typeface="IBM Plex Mono"/>
                <a:sym typeface="IBM Plex Mono"/>
              </a:rPr>
              <a:t> </a:t>
            </a:r>
          </a:p>
          <a:p>
            <a:pPr marL="0" lvl="0" indent="0" algn="l" rtl="0">
              <a:spcBef>
                <a:spcPts val="0"/>
              </a:spcBef>
              <a:spcAft>
                <a:spcPts val="0"/>
              </a:spcAft>
              <a:buNone/>
            </a:pP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JOIN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geo_country</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gco</a:t>
            </a:r>
            <a:r>
              <a:rPr lang="en-US" sz="1800" b="1" dirty="0">
                <a:latin typeface="IBM Plex Mono"/>
                <a:ea typeface="IBM Plex Mono"/>
                <a:cs typeface="IBM Plex Mono"/>
                <a:sym typeface="IBM Plex Mono"/>
              </a:rPr>
              <a:t> ON </a:t>
            </a:r>
            <a:r>
              <a:rPr lang="en-US" sz="1800" b="1" dirty="0" err="1">
                <a:latin typeface="IBM Plex Mono"/>
                <a:ea typeface="IBM Plex Mono"/>
                <a:cs typeface="IBM Plex Mono"/>
                <a:sym typeface="IBM Plex Mono"/>
              </a:rPr>
              <a:t>grg.co_id</a:t>
            </a:r>
            <a:r>
              <a:rPr lang="en-US" sz="1800" b="1" dirty="0">
                <a:latin typeface="IBM Plex Mono"/>
                <a:ea typeface="IBM Plex Mono"/>
                <a:cs typeface="IBM Plex Mono"/>
                <a:sym typeface="IBM Plex Mono"/>
              </a:rPr>
              <a:t>=</a:t>
            </a:r>
            <a:r>
              <a:rPr lang="en-US" sz="1800" b="1" dirty="0" err="1">
                <a:latin typeface="IBM Plex Mono"/>
                <a:ea typeface="IBM Plex Mono"/>
                <a:cs typeface="IBM Plex Mono"/>
                <a:sym typeface="IBM Plex Mono"/>
              </a:rPr>
              <a:t>gco.co_id</a:t>
            </a:r>
            <a:endParaRPr lang="en-US" sz="1800" b="1" dirty="0">
              <a:latin typeface="IBM Plex Mono"/>
              <a:ea typeface="IBM Plex Mono"/>
              <a:cs typeface="IBM Plex Mono"/>
              <a:sym typeface="IBM Plex Mono"/>
            </a:endParaRPr>
          </a:p>
          <a:p>
            <a:pPr marL="0" indent="0">
              <a:buNone/>
            </a:pPr>
            <a:r>
              <a:rPr lang="en-US" sz="1800" b="1" dirty="0">
                <a:solidFill>
                  <a:srgbClr val="336699"/>
                </a:solidFill>
                <a:latin typeface="IBM Plex Mono"/>
              </a:rPr>
              <a:t>WHERE</a:t>
            </a:r>
            <a:r>
              <a:rPr lang="en-US" sz="1800" dirty="0">
                <a:solidFill>
                  <a:srgbClr val="000000"/>
                </a:solidFill>
                <a:effectLst/>
                <a:latin typeface="Courier New" panose="02070309020205020404" pitchFamily="49" charset="0"/>
              </a:rPr>
              <a:t> </a:t>
            </a:r>
            <a:r>
              <a:rPr lang="en-US" sz="1800" b="1" dirty="0" err="1">
                <a:latin typeface="IBM Plex Mono"/>
              </a:rPr>
              <a:t>gtc.active</a:t>
            </a:r>
            <a:r>
              <a:rPr lang="en-US" sz="1800" b="1" dirty="0">
                <a:latin typeface="IBM Plex Mono"/>
              </a:rPr>
              <a:t>=1 </a:t>
            </a:r>
            <a:r>
              <a:rPr lang="en-US" sz="1800" b="1" dirty="0">
                <a:solidFill>
                  <a:srgbClr val="336699"/>
                </a:solidFill>
                <a:latin typeface="IBM Plex Mono"/>
              </a:rPr>
              <a:t>AND</a:t>
            </a:r>
            <a:r>
              <a:rPr lang="en-US" sz="1800" dirty="0">
                <a:solidFill>
                  <a:srgbClr val="000000"/>
                </a:solidFill>
                <a:effectLst/>
                <a:latin typeface="Courier New" panose="02070309020205020404" pitchFamily="49" charset="0"/>
              </a:rPr>
              <a:t> </a:t>
            </a:r>
            <a:r>
              <a:rPr lang="en-US" sz="1800" b="1" dirty="0" err="1">
                <a:latin typeface="IBM Plex Mono"/>
              </a:rPr>
              <a:t>grg.active</a:t>
            </a:r>
            <a:r>
              <a:rPr lang="en-US" sz="1800" b="1" dirty="0">
                <a:latin typeface="IBM Plex Mono"/>
              </a:rPr>
              <a:t>=1 </a:t>
            </a:r>
            <a:r>
              <a:rPr lang="en-US" sz="1800" b="1" dirty="0">
                <a:solidFill>
                  <a:srgbClr val="336699"/>
                </a:solidFill>
                <a:latin typeface="IBM Plex Mono"/>
              </a:rPr>
              <a:t>AND</a:t>
            </a:r>
            <a:r>
              <a:rPr lang="en-US" sz="1800" dirty="0">
                <a:solidFill>
                  <a:srgbClr val="000000"/>
                </a:solidFill>
                <a:effectLst/>
                <a:latin typeface="Courier New" panose="02070309020205020404" pitchFamily="49" charset="0"/>
              </a:rPr>
              <a:t> </a:t>
            </a:r>
            <a:r>
              <a:rPr lang="en-US" sz="1800" b="1" dirty="0" err="1">
                <a:latin typeface="IBM Plex Mono"/>
              </a:rPr>
              <a:t>gco.active</a:t>
            </a:r>
            <a:r>
              <a:rPr lang="en-US" sz="1800" b="1" dirty="0">
                <a:latin typeface="IBM Plex Mono"/>
              </a:rPr>
              <a:t>=1</a:t>
            </a: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GROUP BY</a:t>
            </a:r>
            <a:r>
              <a:rPr lang="en-US" sz="1800" b="1" dirty="0">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gco.co_id</a:t>
            </a:r>
            <a:r>
              <a:rPr lang="en-US" sz="1800" b="1" dirty="0">
                <a:solidFill>
                  <a:srgbClr val="00B050"/>
                </a:solidFill>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r>
              <a:rPr lang="en-US" sz="1800" b="1" dirty="0">
                <a:latin typeface="IBM Plex Mono"/>
                <a:ea typeface="IBM Plex Mono"/>
                <a:cs typeface="IBM Plex Mono"/>
                <a:sym typeface="IBM Plex Mono"/>
              </a:rPr>
              <a:t>;</a:t>
            </a:r>
            <a:endParaRPr sz="1800" b="1" dirty="0">
              <a:latin typeface="IBM Plex Mono"/>
              <a:ea typeface="IBM Plex Mono"/>
              <a:cs typeface="IBM Plex Mono"/>
              <a:sym typeface="IBM Plex Mono"/>
            </a:endParaRPr>
          </a:p>
        </p:txBody>
      </p:sp>
      <p:pic>
        <p:nvPicPr>
          <p:cNvPr id="3" name="Picture 2">
            <a:extLst>
              <a:ext uri="{FF2B5EF4-FFF2-40B4-BE49-F238E27FC236}">
                <a16:creationId xmlns:a16="http://schemas.microsoft.com/office/drawing/2014/main" id="{866BBF9A-923E-A777-8C40-17EC75C69252}"/>
              </a:ext>
            </a:extLst>
          </p:cNvPr>
          <p:cNvPicPr>
            <a:picLocks noChangeAspect="1"/>
          </p:cNvPicPr>
          <p:nvPr/>
        </p:nvPicPr>
        <p:blipFill>
          <a:blip r:embed="rId3"/>
          <a:stretch>
            <a:fillRect/>
          </a:stretch>
        </p:blipFill>
        <p:spPr>
          <a:xfrm>
            <a:off x="5162909" y="3013614"/>
            <a:ext cx="3829916" cy="12654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5"/>
          <p:cNvSpPr txBox="1">
            <a:spLocks noGrp="1"/>
          </p:cNvSpPr>
          <p:nvPr>
            <p:ph type="title"/>
          </p:nvPr>
        </p:nvSpPr>
        <p:spPr>
          <a:xfrm>
            <a:off x="473342" y="11538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HAVING</a:t>
            </a:r>
            <a:endParaRPr dirty="0"/>
          </a:p>
        </p:txBody>
      </p:sp>
      <p:sp>
        <p:nvSpPr>
          <p:cNvPr id="480" name="Google Shape;480;p65"/>
          <p:cNvSpPr txBox="1">
            <a:spLocks noGrp="1"/>
          </p:cNvSpPr>
          <p:nvPr>
            <p:ph type="body" idx="1"/>
          </p:nvPr>
        </p:nvSpPr>
        <p:spPr>
          <a:xfrm>
            <a:off x="473342" y="998375"/>
            <a:ext cx="79353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sz="2300" dirty="0"/>
              <a:t>We saw in the last example that we can filter individual rows before they are added to the </a:t>
            </a:r>
            <a:r>
              <a:rPr lang="en-US" sz="2300" b="1" dirty="0"/>
              <a:t>GROUP BY</a:t>
            </a:r>
            <a:r>
              <a:rPr lang="en-US" sz="2300" dirty="0"/>
              <a:t>.   You can use the </a:t>
            </a:r>
            <a:r>
              <a:rPr lang="en-US" sz="2300" b="1" dirty="0"/>
              <a:t>WHERE</a:t>
            </a:r>
            <a:r>
              <a:rPr lang="en-US" sz="2300" dirty="0"/>
              <a:t> clause to do some default filtering (noting the active BIT columns for each table should have values of 1, so we count all active town/cities, regions(state/</a:t>
            </a:r>
            <a:r>
              <a:rPr lang="en-US" sz="2300" dirty="0" err="1"/>
              <a:t>provs</a:t>
            </a:r>
            <a:r>
              <a:rPr lang="en-US" sz="2300" dirty="0"/>
              <a:t>), and countries).</a:t>
            </a:r>
            <a:br>
              <a:rPr lang="en-US" sz="2300" dirty="0"/>
            </a:br>
            <a:r>
              <a:rPr lang="en-US" sz="2300" dirty="0"/>
              <a:t>These do not need to be in the </a:t>
            </a:r>
            <a:r>
              <a:rPr lang="en-US" sz="2300" b="1" dirty="0"/>
              <a:t>GROUP BY </a:t>
            </a:r>
            <a:r>
              <a:rPr lang="en-US" sz="2300" dirty="0"/>
              <a:t>clause.</a:t>
            </a:r>
            <a:endParaRPr sz="2300" dirty="0"/>
          </a:p>
          <a:p>
            <a:pPr marL="0" marR="0" lvl="0" indent="0" algn="l" rtl="0">
              <a:lnSpc>
                <a:spcPct val="150000"/>
              </a:lnSpc>
              <a:spcBef>
                <a:spcPts val="0"/>
              </a:spcBef>
              <a:spcAft>
                <a:spcPts val="0"/>
              </a:spcAft>
              <a:buSzPts val="2400"/>
              <a:buNone/>
            </a:pPr>
            <a:endParaRPr sz="800" dirty="0"/>
          </a:p>
          <a:p>
            <a:pPr marL="0" marR="0" lvl="0" indent="0" algn="l" rtl="0">
              <a:lnSpc>
                <a:spcPct val="150000"/>
              </a:lnSpc>
              <a:spcBef>
                <a:spcPts val="0"/>
              </a:spcBef>
              <a:spcAft>
                <a:spcPts val="0"/>
              </a:spcAft>
              <a:buSzPts val="2400"/>
              <a:buNone/>
            </a:pPr>
            <a:r>
              <a:rPr lang="en-CA" sz="2300" dirty="0"/>
              <a:t>How do we address the Aggregate Functions, in this case </a:t>
            </a:r>
            <a:r>
              <a:rPr lang="en-CA" sz="2300" b="1" dirty="0"/>
              <a:t>COUNT</a:t>
            </a:r>
            <a:r>
              <a:rPr lang="en-CA" sz="2300" dirty="0"/>
              <a:t>, values with filters by </a:t>
            </a:r>
            <a:r>
              <a:rPr lang="en-CA" sz="2300" b="1" dirty="0"/>
              <a:t>COUNT</a:t>
            </a:r>
            <a:r>
              <a:rPr lang="en-CA" sz="2300" dirty="0"/>
              <a:t>s greater than (</a:t>
            </a:r>
            <a:r>
              <a:rPr lang="en-CA" sz="2300" b="1" dirty="0"/>
              <a:t>&gt;</a:t>
            </a:r>
            <a:r>
              <a:rPr lang="en-CA" sz="2300" dirty="0"/>
              <a:t>) </a:t>
            </a:r>
            <a:r>
              <a:rPr lang="en-CA" sz="2300" b="1" dirty="0"/>
              <a:t>1</a:t>
            </a:r>
            <a:r>
              <a:rPr lang="en-CA" sz="2300" dirty="0"/>
              <a:t>.</a:t>
            </a:r>
            <a:endParaRPr sz="2300" dirty="0"/>
          </a:p>
        </p:txBody>
      </p:sp>
      <p:sp>
        <p:nvSpPr>
          <p:cNvPr id="481" name="Google Shape;481;p6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6"/>
          <p:cNvSpPr txBox="1">
            <a:spLocks noGrp="1"/>
          </p:cNvSpPr>
          <p:nvPr>
            <p:ph type="title"/>
          </p:nvPr>
        </p:nvSpPr>
        <p:spPr>
          <a:xfrm>
            <a:off x="473342" y="7093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HAVING</a:t>
            </a:r>
            <a:endParaRPr dirty="0"/>
          </a:p>
        </p:txBody>
      </p:sp>
      <p:sp>
        <p:nvSpPr>
          <p:cNvPr id="487" name="Google Shape;487;p66"/>
          <p:cNvSpPr txBox="1">
            <a:spLocks noGrp="1"/>
          </p:cNvSpPr>
          <p:nvPr>
            <p:ph type="body" idx="1"/>
          </p:nvPr>
        </p:nvSpPr>
        <p:spPr>
          <a:xfrm>
            <a:off x="473342" y="1023775"/>
            <a:ext cx="79353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sz="2300" dirty="0"/>
              <a:t>We cannot use Aggregate Functions in the WHERE clause, so we need a new keyword to handle this.</a:t>
            </a:r>
            <a:endParaRPr sz="2300" dirty="0"/>
          </a:p>
          <a:p>
            <a:pPr marL="0" marR="0" lvl="0" indent="0" algn="l" rtl="0">
              <a:lnSpc>
                <a:spcPct val="150000"/>
              </a:lnSpc>
              <a:spcBef>
                <a:spcPts val="0"/>
              </a:spcBef>
              <a:spcAft>
                <a:spcPts val="0"/>
              </a:spcAft>
              <a:buSzPts val="2400"/>
              <a:buNone/>
            </a:pPr>
            <a:br>
              <a:rPr lang="en-US" b="1" dirty="0">
                <a:solidFill>
                  <a:srgbClr val="336699"/>
                </a:solidFill>
                <a:latin typeface="IBM Plex Mono"/>
                <a:ea typeface="IBM Plex Mono"/>
                <a:cs typeface="IBM Plex Mono"/>
                <a:sym typeface="IBM Plex Mono"/>
              </a:rPr>
            </a:br>
            <a:r>
              <a:rPr lang="en-US" b="1" dirty="0">
                <a:solidFill>
                  <a:srgbClr val="336699"/>
                </a:solidFill>
                <a:latin typeface="IBM Plex Mono"/>
                <a:ea typeface="IBM Plex Mono"/>
                <a:cs typeface="IBM Plex Mono"/>
                <a:sym typeface="IBM Plex Mono"/>
              </a:rPr>
              <a:t>HAVING</a:t>
            </a:r>
            <a:r>
              <a:rPr lang="en-US" sz="2300" dirty="0"/>
              <a:t> allows us to filter results based on the returned values of an aggregate function.</a:t>
            </a: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r>
              <a:rPr lang="en-US" sz="2300" dirty="0"/>
              <a:t>You can think of HAVING as being a WHERE clause ONLY for Aggregate Function result filtering.</a:t>
            </a:r>
            <a:endParaRPr sz="2300" dirty="0"/>
          </a:p>
        </p:txBody>
      </p:sp>
      <p:sp>
        <p:nvSpPr>
          <p:cNvPr id="488" name="Google Shape;488;p6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03028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7"/>
          <p:cNvSpPr txBox="1">
            <a:spLocks noGrp="1"/>
          </p:cNvSpPr>
          <p:nvPr>
            <p:ph type="title"/>
          </p:nvPr>
        </p:nvSpPr>
        <p:spPr>
          <a:xfrm>
            <a:off x="473342" y="12839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HAVING</a:t>
            </a:r>
            <a:endParaRPr dirty="0"/>
          </a:p>
        </p:txBody>
      </p:sp>
      <p:sp>
        <p:nvSpPr>
          <p:cNvPr id="405" name="Google Shape;405;p57"/>
          <p:cNvSpPr txBox="1">
            <a:spLocks noGrp="1"/>
          </p:cNvSpPr>
          <p:nvPr>
            <p:ph type="body" idx="1"/>
          </p:nvPr>
        </p:nvSpPr>
        <p:spPr>
          <a:xfrm>
            <a:off x="317500" y="911998"/>
            <a:ext cx="8591550" cy="513762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sz="2300" b="1" dirty="0">
                <a:latin typeface="Lato"/>
                <a:ea typeface="Lato"/>
                <a:cs typeface="Lato"/>
                <a:sym typeface="Lato"/>
              </a:rPr>
              <a:t>Example</a:t>
            </a:r>
            <a:r>
              <a:rPr lang="en-US" sz="2300" dirty="0"/>
              <a:t>: Show town/cities count larger than 1 in each country</a:t>
            </a: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1400" dirty="0"/>
          </a:p>
          <a:p>
            <a:pPr marL="0" marR="0" lvl="0" indent="0" algn="l" rtl="0">
              <a:lnSpc>
                <a:spcPct val="150000"/>
              </a:lnSpc>
              <a:spcBef>
                <a:spcPts val="0"/>
              </a:spcBef>
              <a:spcAft>
                <a:spcPts val="0"/>
              </a:spcAft>
              <a:buSzPts val="2400"/>
              <a:buNone/>
            </a:pPr>
            <a:br>
              <a:rPr lang="en-US" sz="2300" b="1" dirty="0">
                <a:latin typeface="Lato"/>
                <a:ea typeface="Lato"/>
                <a:cs typeface="Lato"/>
                <a:sym typeface="Lato"/>
              </a:rPr>
            </a:br>
            <a:r>
              <a:rPr lang="en-US" sz="2300" b="1" dirty="0">
                <a:latin typeface="Lato"/>
                <a:ea typeface="Lato"/>
                <a:cs typeface="Lato"/>
                <a:sym typeface="Lato"/>
              </a:rPr>
              <a:t>Note</a:t>
            </a:r>
            <a:r>
              <a:rPr lang="en-US" sz="2300" dirty="0"/>
              <a:t>: We need to use the Aggregate </a:t>
            </a:r>
            <a:br>
              <a:rPr lang="en-US" sz="2300" dirty="0"/>
            </a:br>
            <a:r>
              <a:rPr lang="en-US" sz="2300" dirty="0"/>
              <a:t>Expression in the HAVING clause (not the label of </a:t>
            </a:r>
            <a:r>
              <a:rPr lang="en-US" sz="2300" dirty="0" err="1"/>
              <a:t>towncity_cnt</a:t>
            </a:r>
            <a:r>
              <a:rPr lang="en-US" sz="2300" dirty="0"/>
              <a:t>) to filter by those counts being greater than 1.  </a:t>
            </a:r>
            <a:br>
              <a:rPr lang="en-US" sz="2300" dirty="0"/>
            </a:br>
            <a:r>
              <a:rPr lang="en-US" sz="2300" dirty="0"/>
              <a:t>Are we done?  Yes, but…</a:t>
            </a:r>
            <a:br>
              <a:rPr lang="en-US" sz="2300" dirty="0"/>
            </a:br>
            <a:endParaRPr sz="2300" dirty="0"/>
          </a:p>
        </p:txBody>
      </p:sp>
      <p:sp>
        <p:nvSpPr>
          <p:cNvPr id="406" name="Google Shape;406;p5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407" name="Google Shape;407;p57"/>
          <p:cNvSpPr txBox="1">
            <a:spLocks noGrp="1"/>
          </p:cNvSpPr>
          <p:nvPr>
            <p:ph type="body" idx="1"/>
          </p:nvPr>
        </p:nvSpPr>
        <p:spPr>
          <a:xfrm>
            <a:off x="163875" y="1509992"/>
            <a:ext cx="8816250" cy="2158376"/>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SELECT</a:t>
            </a:r>
            <a:r>
              <a:rPr lang="en-US" sz="1800" b="1" dirty="0">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gco.co_id</a:t>
            </a:r>
            <a:r>
              <a:rPr lang="en-US" sz="1800" b="1" dirty="0">
                <a:solidFill>
                  <a:srgbClr val="00B050"/>
                </a:solidFill>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r>
              <a:rPr lang="en-US" sz="1800" b="1" dirty="0">
                <a:latin typeface="IBM Plex Mono"/>
                <a:ea typeface="IBM Plex Mono"/>
                <a:cs typeface="IBM Plex Mono"/>
                <a:sym typeface="IBM Plex Mono"/>
              </a:rPr>
              <a:t>, </a:t>
            </a:r>
            <a:r>
              <a:rPr lang="en-US" sz="1800" b="1" dirty="0">
                <a:solidFill>
                  <a:srgbClr val="C00000"/>
                </a:solidFill>
                <a:latin typeface="IBM Plex Mono"/>
                <a:sym typeface="IBM Plex Mono"/>
              </a:rPr>
              <a:t>COUNT</a:t>
            </a:r>
            <a:r>
              <a:rPr lang="en-US" sz="1800" b="1" dirty="0">
                <a:solidFill>
                  <a:srgbClr val="C00000"/>
                </a:solidFill>
                <a:latin typeface="IBM Plex Mono"/>
                <a:ea typeface="IBM Plex Mono"/>
                <a:cs typeface="IBM Plex Mono"/>
                <a:sym typeface="IBM Plex Mono"/>
              </a:rPr>
              <a:t>(</a:t>
            </a:r>
            <a:r>
              <a:rPr lang="en-US" sz="1800" b="1" dirty="0" err="1">
                <a:solidFill>
                  <a:srgbClr val="C00000"/>
                </a:solidFill>
                <a:latin typeface="IBM Plex Mono"/>
                <a:ea typeface="IBM Plex Mono"/>
                <a:cs typeface="IBM Plex Mono"/>
                <a:sym typeface="IBM Plex Mono"/>
              </a:rPr>
              <a:t>gtc.tc_id</a:t>
            </a:r>
            <a:r>
              <a:rPr lang="en-US" sz="1800" b="1" dirty="0">
                <a:solidFill>
                  <a:srgbClr val="C00000"/>
                </a:solidFill>
                <a:latin typeface="IBM Plex Mono"/>
                <a:ea typeface="IBM Plex Mono"/>
                <a:cs typeface="IBM Plex Mono"/>
                <a:sym typeface="IBM Plex Mono"/>
              </a:rPr>
              <a:t>)</a:t>
            </a:r>
            <a:r>
              <a:rPr lang="en-US" sz="1800" b="1" dirty="0">
                <a:latin typeface="IBM Plex Mono"/>
                <a:ea typeface="IBM Plex Mono"/>
                <a:cs typeface="IBM Plex Mono"/>
                <a:sym typeface="IBM Plex Mono"/>
              </a:rPr>
              <a:t> AS </a:t>
            </a:r>
            <a:r>
              <a:rPr lang="en-US" sz="1800" b="1" dirty="0" err="1">
                <a:latin typeface="IBM Plex Mono"/>
                <a:ea typeface="IBM Plex Mono"/>
                <a:cs typeface="IBM Plex Mono"/>
                <a:sym typeface="IBM Plex Mono"/>
              </a:rPr>
              <a:t>towncity_cnt</a:t>
            </a:r>
            <a:endParaRPr lang="en-US" sz="1800" b="1" dirty="0">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FROM</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geo_towncity</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gtc</a:t>
            </a:r>
            <a:endParaRPr lang="en-US" sz="1800" b="1" dirty="0">
              <a:latin typeface="IBM Plex Mono"/>
              <a:ea typeface="IBM Plex Mono"/>
              <a:cs typeface="IBM Plex Mono"/>
              <a:sym typeface="IBM Plex Mono"/>
            </a:endParaRPr>
          </a:p>
          <a:p>
            <a:pPr marL="0" lvl="0" indent="0" algn="l" rtl="0">
              <a:spcBef>
                <a:spcPts val="0"/>
              </a:spcBef>
              <a:spcAft>
                <a:spcPts val="0"/>
              </a:spcAft>
              <a:buNone/>
            </a:pP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JOIN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geo_region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grg</a:t>
            </a:r>
            <a:r>
              <a:rPr lang="en-US" sz="1800" b="1" dirty="0">
                <a:latin typeface="IBM Plex Mono"/>
                <a:ea typeface="IBM Plex Mono"/>
                <a:cs typeface="IBM Plex Mono"/>
                <a:sym typeface="IBM Plex Mono"/>
              </a:rPr>
              <a:t>  ON </a:t>
            </a:r>
            <a:r>
              <a:rPr lang="en-US" sz="1800" b="1" dirty="0" err="1">
                <a:latin typeface="IBM Plex Mono"/>
                <a:ea typeface="IBM Plex Mono"/>
                <a:cs typeface="IBM Plex Mono"/>
                <a:sym typeface="IBM Plex Mono"/>
              </a:rPr>
              <a:t>gtc.rg_id</a:t>
            </a:r>
            <a:r>
              <a:rPr lang="en-US" sz="1800" b="1" dirty="0">
                <a:latin typeface="IBM Plex Mono"/>
                <a:ea typeface="IBM Plex Mono"/>
                <a:cs typeface="IBM Plex Mono"/>
                <a:sym typeface="IBM Plex Mono"/>
              </a:rPr>
              <a:t>=</a:t>
            </a:r>
            <a:r>
              <a:rPr lang="en-US" sz="1800" b="1" dirty="0" err="1">
                <a:latin typeface="IBM Plex Mono"/>
                <a:ea typeface="IBM Plex Mono"/>
                <a:cs typeface="IBM Plex Mono"/>
                <a:sym typeface="IBM Plex Mono"/>
              </a:rPr>
              <a:t>grg.rg_id</a:t>
            </a:r>
            <a:r>
              <a:rPr lang="en-US" sz="1800" b="1" dirty="0">
                <a:latin typeface="IBM Plex Mono"/>
                <a:ea typeface="IBM Plex Mono"/>
                <a:cs typeface="IBM Plex Mono"/>
                <a:sym typeface="IBM Plex Mono"/>
              </a:rPr>
              <a:t> </a:t>
            </a:r>
          </a:p>
          <a:p>
            <a:pPr marL="0" lvl="0" indent="0" algn="l" rtl="0">
              <a:spcBef>
                <a:spcPts val="0"/>
              </a:spcBef>
              <a:spcAft>
                <a:spcPts val="0"/>
              </a:spcAft>
              <a:buNone/>
            </a:pP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JOIN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geo_country</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gco</a:t>
            </a:r>
            <a:r>
              <a:rPr lang="en-US" sz="1800" b="1" dirty="0">
                <a:latin typeface="IBM Plex Mono"/>
                <a:ea typeface="IBM Plex Mono"/>
                <a:cs typeface="IBM Plex Mono"/>
                <a:sym typeface="IBM Plex Mono"/>
              </a:rPr>
              <a:t> ON </a:t>
            </a:r>
            <a:r>
              <a:rPr lang="en-US" sz="1800" b="1" dirty="0" err="1">
                <a:latin typeface="IBM Plex Mono"/>
                <a:ea typeface="IBM Plex Mono"/>
                <a:cs typeface="IBM Plex Mono"/>
                <a:sym typeface="IBM Plex Mono"/>
              </a:rPr>
              <a:t>grg.co_id</a:t>
            </a:r>
            <a:r>
              <a:rPr lang="en-US" sz="1800" b="1" dirty="0">
                <a:latin typeface="IBM Plex Mono"/>
                <a:ea typeface="IBM Plex Mono"/>
                <a:cs typeface="IBM Plex Mono"/>
                <a:sym typeface="IBM Plex Mono"/>
              </a:rPr>
              <a:t>=</a:t>
            </a:r>
            <a:r>
              <a:rPr lang="en-US" sz="1800" b="1" dirty="0" err="1">
                <a:latin typeface="IBM Plex Mono"/>
                <a:ea typeface="IBM Plex Mono"/>
                <a:cs typeface="IBM Plex Mono"/>
                <a:sym typeface="IBM Plex Mono"/>
              </a:rPr>
              <a:t>gco.co_id</a:t>
            </a:r>
            <a:endParaRPr lang="en-US" sz="1800" b="1" dirty="0">
              <a:latin typeface="IBM Plex Mono"/>
              <a:ea typeface="IBM Plex Mono"/>
              <a:cs typeface="IBM Plex Mono"/>
              <a:sym typeface="IBM Plex Mono"/>
            </a:endParaRPr>
          </a:p>
          <a:p>
            <a:pPr marL="0" indent="0">
              <a:buNone/>
            </a:pPr>
            <a:r>
              <a:rPr lang="en-US" sz="1800" b="1" dirty="0">
                <a:solidFill>
                  <a:srgbClr val="336699"/>
                </a:solidFill>
                <a:latin typeface="IBM Plex Mono"/>
              </a:rPr>
              <a:t>WHERE</a:t>
            </a:r>
            <a:r>
              <a:rPr lang="en-US" sz="1800" dirty="0">
                <a:solidFill>
                  <a:srgbClr val="000000"/>
                </a:solidFill>
                <a:effectLst/>
                <a:latin typeface="Courier New" panose="02070309020205020404" pitchFamily="49" charset="0"/>
              </a:rPr>
              <a:t> </a:t>
            </a:r>
            <a:r>
              <a:rPr lang="en-US" sz="1800" b="1" dirty="0" err="1">
                <a:latin typeface="IBM Plex Mono"/>
              </a:rPr>
              <a:t>gtc.active</a:t>
            </a:r>
            <a:r>
              <a:rPr lang="en-US" sz="1800" b="1" dirty="0">
                <a:latin typeface="IBM Plex Mono"/>
              </a:rPr>
              <a:t>=1 </a:t>
            </a:r>
            <a:r>
              <a:rPr lang="en-US" sz="1800" b="1" dirty="0">
                <a:solidFill>
                  <a:srgbClr val="336699"/>
                </a:solidFill>
                <a:latin typeface="IBM Plex Mono"/>
              </a:rPr>
              <a:t>AND</a:t>
            </a:r>
            <a:r>
              <a:rPr lang="en-US" sz="1800" dirty="0">
                <a:solidFill>
                  <a:srgbClr val="000000"/>
                </a:solidFill>
                <a:effectLst/>
                <a:latin typeface="Courier New" panose="02070309020205020404" pitchFamily="49" charset="0"/>
              </a:rPr>
              <a:t> </a:t>
            </a:r>
            <a:r>
              <a:rPr lang="en-US" sz="1800" b="1" dirty="0" err="1">
                <a:latin typeface="IBM Plex Mono"/>
              </a:rPr>
              <a:t>grg.active</a:t>
            </a:r>
            <a:r>
              <a:rPr lang="en-US" sz="1800" b="1" dirty="0">
                <a:latin typeface="IBM Plex Mono"/>
              </a:rPr>
              <a:t>=1 </a:t>
            </a:r>
            <a:r>
              <a:rPr lang="en-US" sz="1800" b="1" dirty="0">
                <a:solidFill>
                  <a:srgbClr val="336699"/>
                </a:solidFill>
                <a:latin typeface="IBM Plex Mono"/>
              </a:rPr>
              <a:t>AND</a:t>
            </a:r>
            <a:r>
              <a:rPr lang="en-US" sz="1800" dirty="0">
                <a:solidFill>
                  <a:srgbClr val="000000"/>
                </a:solidFill>
                <a:effectLst/>
                <a:latin typeface="Courier New" panose="02070309020205020404" pitchFamily="49" charset="0"/>
              </a:rPr>
              <a:t> </a:t>
            </a:r>
            <a:r>
              <a:rPr lang="en-US" sz="1800" b="1" dirty="0" err="1">
                <a:latin typeface="IBM Plex Mono"/>
              </a:rPr>
              <a:t>gco.active</a:t>
            </a:r>
            <a:r>
              <a:rPr lang="en-US" sz="1800" b="1" dirty="0">
                <a:latin typeface="IBM Plex Mono"/>
              </a:rPr>
              <a:t>=1</a:t>
            </a: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GROUP BY</a:t>
            </a:r>
            <a:r>
              <a:rPr lang="en-US" sz="1800" b="1" dirty="0">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gco.co_id</a:t>
            </a:r>
            <a:r>
              <a:rPr lang="en-US" sz="1800" b="1" dirty="0">
                <a:solidFill>
                  <a:srgbClr val="00B050"/>
                </a:solidFill>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endParaRPr lang="en-US" sz="1800" b="1" dirty="0">
              <a:solidFill>
                <a:srgbClr val="00B050"/>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336699"/>
                </a:solidFill>
                <a:latin typeface="IBM Plex Mono"/>
                <a:sym typeface="IBM Plex Mono"/>
              </a:rPr>
              <a:t>HAVING</a:t>
            </a:r>
            <a:r>
              <a:rPr lang="en-US" sz="1800" b="1" dirty="0">
                <a:solidFill>
                  <a:srgbClr val="00B050"/>
                </a:solidFill>
                <a:latin typeface="IBM Plex Mono"/>
                <a:ea typeface="IBM Plex Mono"/>
                <a:cs typeface="IBM Plex Mono"/>
                <a:sym typeface="IBM Plex Mono"/>
              </a:rPr>
              <a:t> </a:t>
            </a:r>
            <a:r>
              <a:rPr lang="en-US" sz="1800" b="1" dirty="0">
                <a:solidFill>
                  <a:srgbClr val="C00000"/>
                </a:solidFill>
                <a:latin typeface="IBM Plex Mono"/>
                <a:sym typeface="IBM Plex Mono"/>
              </a:rPr>
              <a:t>COUNT</a:t>
            </a:r>
            <a:r>
              <a:rPr lang="en-US" sz="1800" b="1" dirty="0">
                <a:solidFill>
                  <a:srgbClr val="C00000"/>
                </a:solidFill>
                <a:latin typeface="IBM Plex Mono"/>
                <a:ea typeface="IBM Plex Mono"/>
                <a:cs typeface="IBM Plex Mono"/>
                <a:sym typeface="IBM Plex Mono"/>
              </a:rPr>
              <a:t>(</a:t>
            </a:r>
            <a:r>
              <a:rPr lang="en-US" sz="1800" b="1" dirty="0" err="1">
                <a:solidFill>
                  <a:srgbClr val="C00000"/>
                </a:solidFill>
                <a:latin typeface="IBM Plex Mono"/>
                <a:ea typeface="IBM Plex Mono"/>
                <a:cs typeface="IBM Plex Mono"/>
                <a:sym typeface="IBM Plex Mono"/>
              </a:rPr>
              <a:t>gtc.tc_id</a:t>
            </a:r>
            <a:r>
              <a:rPr lang="en-US" sz="1800" b="1" dirty="0">
                <a:solidFill>
                  <a:srgbClr val="C00000"/>
                </a:solidFill>
                <a:latin typeface="IBM Plex Mono"/>
                <a:ea typeface="IBM Plex Mono"/>
                <a:cs typeface="IBM Plex Mono"/>
                <a:sym typeface="IBM Plex Mono"/>
              </a:rPr>
              <a:t>)&gt;1</a:t>
            </a:r>
            <a:r>
              <a:rPr lang="en-US" sz="1800" b="1" dirty="0">
                <a:latin typeface="IBM Plex Mono"/>
                <a:ea typeface="IBM Plex Mono"/>
                <a:cs typeface="IBM Plex Mono"/>
                <a:sym typeface="IBM Plex Mono"/>
              </a:rPr>
              <a:t>;</a:t>
            </a:r>
            <a:endParaRPr sz="1800" b="1" dirty="0">
              <a:latin typeface="IBM Plex Mono"/>
              <a:ea typeface="IBM Plex Mono"/>
              <a:cs typeface="IBM Plex Mono"/>
              <a:sym typeface="IBM Plex Mono"/>
            </a:endParaRPr>
          </a:p>
        </p:txBody>
      </p:sp>
      <p:pic>
        <p:nvPicPr>
          <p:cNvPr id="4" name="Picture 3">
            <a:extLst>
              <a:ext uri="{FF2B5EF4-FFF2-40B4-BE49-F238E27FC236}">
                <a16:creationId xmlns:a16="http://schemas.microsoft.com/office/drawing/2014/main" id="{669434C9-6867-B1A6-E2DE-C4CF5AB02BDF}"/>
              </a:ext>
            </a:extLst>
          </p:cNvPr>
          <p:cNvPicPr>
            <a:picLocks noChangeAspect="1"/>
          </p:cNvPicPr>
          <p:nvPr/>
        </p:nvPicPr>
        <p:blipFill>
          <a:blip r:embed="rId3"/>
          <a:stretch>
            <a:fillRect/>
          </a:stretch>
        </p:blipFill>
        <p:spPr>
          <a:xfrm>
            <a:off x="5115419" y="3160368"/>
            <a:ext cx="3947255" cy="1105994"/>
          </a:xfrm>
          <a:prstGeom prst="rect">
            <a:avLst/>
          </a:prstGeom>
        </p:spPr>
      </p:pic>
    </p:spTree>
    <p:extLst>
      <p:ext uri="{BB962C8B-B14F-4D97-AF65-F5344CB8AC3E}">
        <p14:creationId xmlns:p14="http://schemas.microsoft.com/office/powerpoint/2010/main" val="131633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7"/>
          <p:cNvSpPr txBox="1">
            <a:spLocks noGrp="1"/>
          </p:cNvSpPr>
          <p:nvPr>
            <p:ph type="title"/>
          </p:nvPr>
        </p:nvSpPr>
        <p:spPr>
          <a:xfrm>
            <a:off x="473342" y="12839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HAVING</a:t>
            </a:r>
            <a:endParaRPr dirty="0"/>
          </a:p>
        </p:txBody>
      </p:sp>
      <p:sp>
        <p:nvSpPr>
          <p:cNvPr id="405" name="Google Shape;405;p57"/>
          <p:cNvSpPr txBox="1">
            <a:spLocks noGrp="1"/>
          </p:cNvSpPr>
          <p:nvPr>
            <p:ph type="body" idx="1"/>
          </p:nvPr>
        </p:nvSpPr>
        <p:spPr>
          <a:xfrm>
            <a:off x="323850" y="911998"/>
            <a:ext cx="8591550" cy="513762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sz="2300" b="1" dirty="0">
                <a:latin typeface="Lato"/>
                <a:ea typeface="Lato"/>
                <a:cs typeface="Lato"/>
                <a:sym typeface="Lato"/>
              </a:rPr>
              <a:t>Example</a:t>
            </a:r>
            <a:r>
              <a:rPr lang="en-US" sz="2300" dirty="0"/>
              <a:t>: Flip flop to see the COUNTs you are not seeing</a:t>
            </a: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1400" dirty="0"/>
          </a:p>
          <a:p>
            <a:pPr marL="0" marR="0" lvl="0" indent="0" algn="l" rtl="0">
              <a:lnSpc>
                <a:spcPct val="150000"/>
              </a:lnSpc>
              <a:spcBef>
                <a:spcPts val="0"/>
              </a:spcBef>
              <a:spcAft>
                <a:spcPts val="0"/>
              </a:spcAft>
              <a:buSzPts val="2400"/>
              <a:buNone/>
            </a:pPr>
            <a:br>
              <a:rPr lang="en-US" sz="2300" b="1" dirty="0">
                <a:latin typeface="Lato"/>
                <a:ea typeface="Lato"/>
                <a:cs typeface="Lato"/>
                <a:sym typeface="Lato"/>
              </a:rPr>
            </a:br>
            <a:r>
              <a:rPr lang="en-US" sz="2300" b="1" dirty="0">
                <a:latin typeface="Lato"/>
                <a:ea typeface="Lato"/>
                <a:cs typeface="Lato"/>
                <a:sym typeface="Lato"/>
              </a:rPr>
              <a:t>Note</a:t>
            </a:r>
            <a:r>
              <a:rPr lang="en-US" sz="2300" dirty="0"/>
              <a:t>: Being able to flip flop your </a:t>
            </a:r>
            <a:br>
              <a:rPr lang="en-US" sz="2300" dirty="0"/>
            </a:br>
            <a:r>
              <a:rPr lang="en-US" sz="2300" dirty="0"/>
              <a:t>results is important, in case you may have missed something, or somethings seems incorrect.  So I changed to see what is </a:t>
            </a:r>
            <a:r>
              <a:rPr lang="en-US" sz="2400" b="1" dirty="0">
                <a:solidFill>
                  <a:srgbClr val="0070C0"/>
                </a:solidFill>
                <a:latin typeface="IBM Plex Mono"/>
                <a:ea typeface="IBM Plex Mono"/>
                <a:cs typeface="IBM Plex Mono"/>
                <a:sym typeface="IBM Plex Mono"/>
              </a:rPr>
              <a:t>&lt;=</a:t>
            </a:r>
            <a:r>
              <a:rPr lang="en-US" sz="2300" dirty="0"/>
              <a:t> to 1.</a:t>
            </a:r>
            <a:br>
              <a:rPr lang="en-US" sz="2300" dirty="0"/>
            </a:br>
            <a:r>
              <a:rPr lang="en-US" sz="2300" dirty="0"/>
              <a:t>Are we done?  Well, sort of…</a:t>
            </a:r>
            <a:endParaRPr sz="2300" dirty="0"/>
          </a:p>
        </p:txBody>
      </p:sp>
      <p:sp>
        <p:nvSpPr>
          <p:cNvPr id="406" name="Google Shape;406;p5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407" name="Google Shape;407;p57"/>
          <p:cNvSpPr txBox="1">
            <a:spLocks noGrp="1"/>
          </p:cNvSpPr>
          <p:nvPr>
            <p:ph type="body" idx="1"/>
          </p:nvPr>
        </p:nvSpPr>
        <p:spPr>
          <a:xfrm>
            <a:off x="170225" y="1509992"/>
            <a:ext cx="8816250" cy="2158376"/>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SELECT</a:t>
            </a:r>
            <a:r>
              <a:rPr lang="en-US" sz="1800" b="1" dirty="0">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gco.co_id</a:t>
            </a:r>
            <a:r>
              <a:rPr lang="en-US" sz="1800" b="1" dirty="0">
                <a:solidFill>
                  <a:srgbClr val="00B050"/>
                </a:solidFill>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r>
              <a:rPr lang="en-US" sz="1800" b="1" dirty="0">
                <a:latin typeface="IBM Plex Mono"/>
                <a:ea typeface="IBM Plex Mono"/>
                <a:cs typeface="IBM Plex Mono"/>
                <a:sym typeface="IBM Plex Mono"/>
              </a:rPr>
              <a:t>, </a:t>
            </a:r>
            <a:r>
              <a:rPr lang="en-US" sz="1800" b="1" dirty="0">
                <a:solidFill>
                  <a:srgbClr val="C00000"/>
                </a:solidFill>
                <a:latin typeface="IBM Plex Mono"/>
                <a:sym typeface="IBM Plex Mono"/>
              </a:rPr>
              <a:t>COUNT</a:t>
            </a:r>
            <a:r>
              <a:rPr lang="en-US" sz="1800" b="1" dirty="0">
                <a:solidFill>
                  <a:srgbClr val="C00000"/>
                </a:solidFill>
                <a:latin typeface="IBM Plex Mono"/>
                <a:ea typeface="IBM Plex Mono"/>
                <a:cs typeface="IBM Plex Mono"/>
                <a:sym typeface="IBM Plex Mono"/>
              </a:rPr>
              <a:t>(</a:t>
            </a:r>
            <a:r>
              <a:rPr lang="en-US" sz="1800" b="1" dirty="0" err="1">
                <a:solidFill>
                  <a:srgbClr val="C00000"/>
                </a:solidFill>
                <a:latin typeface="IBM Plex Mono"/>
                <a:ea typeface="IBM Plex Mono"/>
                <a:cs typeface="IBM Plex Mono"/>
                <a:sym typeface="IBM Plex Mono"/>
              </a:rPr>
              <a:t>gtc.tc_id</a:t>
            </a:r>
            <a:r>
              <a:rPr lang="en-US" sz="1800" b="1" dirty="0">
                <a:solidFill>
                  <a:srgbClr val="C00000"/>
                </a:solidFill>
                <a:latin typeface="IBM Plex Mono"/>
                <a:ea typeface="IBM Plex Mono"/>
                <a:cs typeface="IBM Plex Mono"/>
                <a:sym typeface="IBM Plex Mono"/>
              </a:rPr>
              <a:t>)</a:t>
            </a:r>
            <a:r>
              <a:rPr lang="en-US" sz="1800" b="1" dirty="0">
                <a:latin typeface="IBM Plex Mono"/>
                <a:ea typeface="IBM Plex Mono"/>
                <a:cs typeface="IBM Plex Mono"/>
                <a:sym typeface="IBM Plex Mono"/>
              </a:rPr>
              <a:t> AS </a:t>
            </a:r>
            <a:r>
              <a:rPr lang="en-US" sz="1800" b="1" dirty="0" err="1">
                <a:latin typeface="IBM Plex Mono"/>
                <a:ea typeface="IBM Plex Mono"/>
                <a:cs typeface="IBM Plex Mono"/>
                <a:sym typeface="IBM Plex Mono"/>
              </a:rPr>
              <a:t>towncity_cnt</a:t>
            </a:r>
            <a:endParaRPr lang="en-US" sz="1800" b="1" dirty="0">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FROM</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geo_towncity</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gtc</a:t>
            </a:r>
            <a:endParaRPr lang="en-US" sz="1800" b="1" dirty="0">
              <a:latin typeface="IBM Plex Mono"/>
              <a:ea typeface="IBM Plex Mono"/>
              <a:cs typeface="IBM Plex Mono"/>
              <a:sym typeface="IBM Plex Mono"/>
            </a:endParaRPr>
          </a:p>
          <a:p>
            <a:pPr marL="0" lvl="0" indent="0" algn="l" rtl="0">
              <a:spcBef>
                <a:spcPts val="0"/>
              </a:spcBef>
              <a:spcAft>
                <a:spcPts val="0"/>
              </a:spcAft>
              <a:buNone/>
            </a:pP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JOIN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geo_region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grg</a:t>
            </a:r>
            <a:r>
              <a:rPr lang="en-US" sz="1800" b="1" dirty="0">
                <a:latin typeface="IBM Plex Mono"/>
                <a:ea typeface="IBM Plex Mono"/>
                <a:cs typeface="IBM Plex Mono"/>
                <a:sym typeface="IBM Plex Mono"/>
              </a:rPr>
              <a:t>  ON </a:t>
            </a:r>
            <a:r>
              <a:rPr lang="en-US" sz="1800" b="1" dirty="0" err="1">
                <a:latin typeface="IBM Plex Mono"/>
                <a:ea typeface="IBM Plex Mono"/>
                <a:cs typeface="IBM Plex Mono"/>
                <a:sym typeface="IBM Plex Mono"/>
              </a:rPr>
              <a:t>gtc.rg_id</a:t>
            </a:r>
            <a:r>
              <a:rPr lang="en-US" sz="1800" b="1" dirty="0">
                <a:latin typeface="IBM Plex Mono"/>
                <a:ea typeface="IBM Plex Mono"/>
                <a:cs typeface="IBM Plex Mono"/>
                <a:sym typeface="IBM Plex Mono"/>
              </a:rPr>
              <a:t>=</a:t>
            </a:r>
            <a:r>
              <a:rPr lang="en-US" sz="1800" b="1" dirty="0" err="1">
                <a:latin typeface="IBM Plex Mono"/>
                <a:ea typeface="IBM Plex Mono"/>
                <a:cs typeface="IBM Plex Mono"/>
                <a:sym typeface="IBM Plex Mono"/>
              </a:rPr>
              <a:t>grg.rg_id</a:t>
            </a:r>
            <a:r>
              <a:rPr lang="en-US" sz="1800" b="1" dirty="0">
                <a:latin typeface="IBM Plex Mono"/>
                <a:ea typeface="IBM Plex Mono"/>
                <a:cs typeface="IBM Plex Mono"/>
                <a:sym typeface="IBM Plex Mono"/>
              </a:rPr>
              <a:t> </a:t>
            </a:r>
          </a:p>
          <a:p>
            <a:pPr marL="0" lvl="0" indent="0" algn="l" rtl="0">
              <a:spcBef>
                <a:spcPts val="0"/>
              </a:spcBef>
              <a:spcAft>
                <a:spcPts val="0"/>
              </a:spcAft>
              <a:buNone/>
            </a:pP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JOIN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geo_country</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gco</a:t>
            </a:r>
            <a:r>
              <a:rPr lang="en-US" sz="1800" b="1" dirty="0">
                <a:latin typeface="IBM Plex Mono"/>
                <a:ea typeface="IBM Plex Mono"/>
                <a:cs typeface="IBM Plex Mono"/>
                <a:sym typeface="IBM Plex Mono"/>
              </a:rPr>
              <a:t> ON </a:t>
            </a:r>
            <a:r>
              <a:rPr lang="en-US" sz="1800" b="1" dirty="0" err="1">
                <a:latin typeface="IBM Plex Mono"/>
                <a:ea typeface="IBM Plex Mono"/>
                <a:cs typeface="IBM Plex Mono"/>
                <a:sym typeface="IBM Plex Mono"/>
              </a:rPr>
              <a:t>grg.co_id</a:t>
            </a:r>
            <a:r>
              <a:rPr lang="en-US" sz="1800" b="1" dirty="0">
                <a:latin typeface="IBM Plex Mono"/>
                <a:ea typeface="IBM Plex Mono"/>
                <a:cs typeface="IBM Plex Mono"/>
                <a:sym typeface="IBM Plex Mono"/>
              </a:rPr>
              <a:t>=</a:t>
            </a:r>
            <a:r>
              <a:rPr lang="en-US" sz="1800" b="1" dirty="0" err="1">
                <a:latin typeface="IBM Plex Mono"/>
                <a:ea typeface="IBM Plex Mono"/>
                <a:cs typeface="IBM Plex Mono"/>
                <a:sym typeface="IBM Plex Mono"/>
              </a:rPr>
              <a:t>gco.co_id</a:t>
            </a:r>
            <a:endParaRPr lang="en-US" sz="1800" b="1" dirty="0">
              <a:latin typeface="IBM Plex Mono"/>
              <a:ea typeface="IBM Plex Mono"/>
              <a:cs typeface="IBM Plex Mono"/>
              <a:sym typeface="IBM Plex Mono"/>
            </a:endParaRPr>
          </a:p>
          <a:p>
            <a:pPr marL="0" indent="0">
              <a:buNone/>
            </a:pPr>
            <a:r>
              <a:rPr lang="en-US" sz="1800" b="1" dirty="0">
                <a:solidFill>
                  <a:srgbClr val="336699"/>
                </a:solidFill>
                <a:latin typeface="IBM Plex Mono"/>
              </a:rPr>
              <a:t>WHERE</a:t>
            </a:r>
            <a:r>
              <a:rPr lang="en-US" sz="1800" dirty="0">
                <a:solidFill>
                  <a:srgbClr val="000000"/>
                </a:solidFill>
                <a:effectLst/>
                <a:latin typeface="Courier New" panose="02070309020205020404" pitchFamily="49" charset="0"/>
              </a:rPr>
              <a:t> </a:t>
            </a:r>
            <a:r>
              <a:rPr lang="en-US" sz="1800" b="1" dirty="0" err="1">
                <a:latin typeface="IBM Plex Mono"/>
              </a:rPr>
              <a:t>gtc.active</a:t>
            </a:r>
            <a:r>
              <a:rPr lang="en-US" sz="1800" b="1" dirty="0">
                <a:latin typeface="IBM Plex Mono"/>
              </a:rPr>
              <a:t>=1 </a:t>
            </a:r>
            <a:r>
              <a:rPr lang="en-US" sz="1800" b="1" dirty="0">
                <a:solidFill>
                  <a:srgbClr val="336699"/>
                </a:solidFill>
                <a:latin typeface="IBM Plex Mono"/>
              </a:rPr>
              <a:t>AND</a:t>
            </a:r>
            <a:r>
              <a:rPr lang="en-US" sz="1800" dirty="0">
                <a:solidFill>
                  <a:srgbClr val="000000"/>
                </a:solidFill>
                <a:effectLst/>
                <a:latin typeface="Courier New" panose="02070309020205020404" pitchFamily="49" charset="0"/>
              </a:rPr>
              <a:t> </a:t>
            </a:r>
            <a:r>
              <a:rPr lang="en-US" sz="1800" b="1" dirty="0" err="1">
                <a:latin typeface="IBM Plex Mono"/>
              </a:rPr>
              <a:t>grg.active</a:t>
            </a:r>
            <a:r>
              <a:rPr lang="en-US" sz="1800" b="1" dirty="0">
                <a:latin typeface="IBM Plex Mono"/>
              </a:rPr>
              <a:t>=1 </a:t>
            </a:r>
            <a:r>
              <a:rPr lang="en-US" sz="1800" b="1" dirty="0">
                <a:solidFill>
                  <a:srgbClr val="336699"/>
                </a:solidFill>
                <a:latin typeface="IBM Plex Mono"/>
              </a:rPr>
              <a:t>AND</a:t>
            </a:r>
            <a:r>
              <a:rPr lang="en-US" sz="1800" dirty="0">
                <a:solidFill>
                  <a:srgbClr val="000000"/>
                </a:solidFill>
                <a:effectLst/>
                <a:latin typeface="Courier New" panose="02070309020205020404" pitchFamily="49" charset="0"/>
              </a:rPr>
              <a:t> </a:t>
            </a:r>
            <a:r>
              <a:rPr lang="en-US" sz="1800" b="1" dirty="0" err="1">
                <a:latin typeface="IBM Plex Mono"/>
              </a:rPr>
              <a:t>gco.active</a:t>
            </a:r>
            <a:r>
              <a:rPr lang="en-US" sz="1800" b="1" dirty="0">
                <a:latin typeface="IBM Plex Mono"/>
              </a:rPr>
              <a:t>=1</a:t>
            </a: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GROUP BY</a:t>
            </a:r>
            <a:r>
              <a:rPr lang="en-US" sz="1800" b="1" dirty="0">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gco.co_id</a:t>
            </a:r>
            <a:r>
              <a:rPr lang="en-US" sz="1800" b="1" dirty="0">
                <a:solidFill>
                  <a:srgbClr val="00B050"/>
                </a:solidFill>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endParaRPr lang="en-US" sz="1800" b="1" dirty="0">
              <a:solidFill>
                <a:srgbClr val="00B050"/>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336699"/>
                </a:solidFill>
                <a:latin typeface="IBM Plex Mono"/>
                <a:sym typeface="IBM Plex Mono"/>
              </a:rPr>
              <a:t>HAVING</a:t>
            </a:r>
            <a:r>
              <a:rPr lang="en-US" sz="1800" b="1" dirty="0">
                <a:solidFill>
                  <a:srgbClr val="00B050"/>
                </a:solidFill>
                <a:latin typeface="IBM Plex Mono"/>
                <a:ea typeface="IBM Plex Mono"/>
                <a:cs typeface="IBM Plex Mono"/>
                <a:sym typeface="IBM Plex Mono"/>
              </a:rPr>
              <a:t> </a:t>
            </a:r>
            <a:r>
              <a:rPr lang="en-US" sz="1800" b="1" dirty="0">
                <a:solidFill>
                  <a:srgbClr val="C00000"/>
                </a:solidFill>
                <a:latin typeface="IBM Plex Mono"/>
                <a:sym typeface="IBM Plex Mono"/>
              </a:rPr>
              <a:t>COUNT</a:t>
            </a:r>
            <a:r>
              <a:rPr lang="en-US" sz="1800" b="1" dirty="0">
                <a:solidFill>
                  <a:srgbClr val="C00000"/>
                </a:solidFill>
                <a:latin typeface="IBM Plex Mono"/>
                <a:ea typeface="IBM Plex Mono"/>
                <a:cs typeface="IBM Plex Mono"/>
                <a:sym typeface="IBM Plex Mono"/>
              </a:rPr>
              <a:t>(</a:t>
            </a:r>
            <a:r>
              <a:rPr lang="en-US" sz="1800" b="1" dirty="0" err="1">
                <a:solidFill>
                  <a:srgbClr val="C00000"/>
                </a:solidFill>
                <a:latin typeface="IBM Plex Mono"/>
                <a:ea typeface="IBM Plex Mono"/>
                <a:cs typeface="IBM Plex Mono"/>
                <a:sym typeface="IBM Plex Mono"/>
              </a:rPr>
              <a:t>gtc.tc_id</a:t>
            </a:r>
            <a:r>
              <a:rPr lang="en-US" sz="1800" b="1" dirty="0">
                <a:solidFill>
                  <a:srgbClr val="C00000"/>
                </a:solidFill>
                <a:latin typeface="IBM Plex Mono"/>
                <a:ea typeface="IBM Plex Mono"/>
                <a:cs typeface="IBM Plex Mono"/>
                <a:sym typeface="IBM Plex Mono"/>
              </a:rPr>
              <a:t>)</a:t>
            </a:r>
            <a:r>
              <a:rPr lang="en-US" sz="1800" b="1" dirty="0">
                <a:solidFill>
                  <a:srgbClr val="0070C0"/>
                </a:solidFill>
                <a:latin typeface="IBM Plex Mono"/>
                <a:ea typeface="IBM Plex Mono"/>
                <a:cs typeface="IBM Plex Mono"/>
                <a:sym typeface="IBM Plex Mono"/>
              </a:rPr>
              <a:t>&lt;=</a:t>
            </a:r>
            <a:r>
              <a:rPr lang="en-US" sz="1800" b="1" dirty="0">
                <a:solidFill>
                  <a:srgbClr val="C00000"/>
                </a:solidFill>
                <a:latin typeface="IBM Plex Mono"/>
                <a:ea typeface="IBM Plex Mono"/>
                <a:cs typeface="IBM Plex Mono"/>
                <a:sym typeface="IBM Plex Mono"/>
              </a:rPr>
              <a:t>1</a:t>
            </a:r>
            <a:r>
              <a:rPr lang="en-US" sz="1800" b="1" dirty="0">
                <a:latin typeface="IBM Plex Mono"/>
                <a:ea typeface="IBM Plex Mono"/>
                <a:cs typeface="IBM Plex Mono"/>
                <a:sym typeface="IBM Plex Mono"/>
              </a:rPr>
              <a:t>;</a:t>
            </a:r>
            <a:endParaRPr sz="1800" b="1" dirty="0">
              <a:latin typeface="IBM Plex Mono"/>
              <a:ea typeface="IBM Plex Mono"/>
              <a:cs typeface="IBM Plex Mono"/>
              <a:sym typeface="IBM Plex Mono"/>
            </a:endParaRPr>
          </a:p>
        </p:txBody>
      </p:sp>
      <p:pic>
        <p:nvPicPr>
          <p:cNvPr id="4" name="Picture 3">
            <a:extLst>
              <a:ext uri="{FF2B5EF4-FFF2-40B4-BE49-F238E27FC236}">
                <a16:creationId xmlns:a16="http://schemas.microsoft.com/office/drawing/2014/main" id="{669434C9-6867-B1A6-E2DE-C4CF5AB02BDF}"/>
              </a:ext>
            </a:extLst>
          </p:cNvPr>
          <p:cNvPicPr>
            <a:picLocks noChangeAspect="1"/>
          </p:cNvPicPr>
          <p:nvPr/>
        </p:nvPicPr>
        <p:blipFill>
          <a:blip r:embed="rId3"/>
          <a:stretch>
            <a:fillRect/>
          </a:stretch>
        </p:blipFill>
        <p:spPr>
          <a:xfrm>
            <a:off x="5121769" y="3160368"/>
            <a:ext cx="3947255" cy="1105994"/>
          </a:xfrm>
          <a:prstGeom prst="rect">
            <a:avLst/>
          </a:prstGeom>
        </p:spPr>
      </p:pic>
    </p:spTree>
    <p:extLst>
      <p:ext uri="{BB962C8B-B14F-4D97-AF65-F5344CB8AC3E}">
        <p14:creationId xmlns:p14="http://schemas.microsoft.com/office/powerpoint/2010/main" val="82711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7"/>
          <p:cNvSpPr txBox="1">
            <a:spLocks noGrp="1"/>
          </p:cNvSpPr>
          <p:nvPr>
            <p:ph type="title"/>
          </p:nvPr>
        </p:nvSpPr>
        <p:spPr>
          <a:xfrm>
            <a:off x="473342" y="11003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ORDER</a:t>
            </a:r>
            <a:endParaRPr dirty="0"/>
          </a:p>
        </p:txBody>
      </p:sp>
      <p:sp>
        <p:nvSpPr>
          <p:cNvPr id="405" name="Google Shape;405;p57"/>
          <p:cNvSpPr txBox="1">
            <a:spLocks noGrp="1"/>
          </p:cNvSpPr>
          <p:nvPr>
            <p:ph type="body" idx="1"/>
          </p:nvPr>
        </p:nvSpPr>
        <p:spPr>
          <a:xfrm>
            <a:off x="276225" y="627415"/>
            <a:ext cx="8591550" cy="570571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sz="2300" b="1" dirty="0">
                <a:latin typeface="Lato"/>
                <a:ea typeface="Lato"/>
                <a:cs typeface="Lato"/>
                <a:sym typeface="Lato"/>
              </a:rPr>
              <a:t>Example</a:t>
            </a:r>
            <a:r>
              <a:rPr lang="en-US" sz="2300" dirty="0"/>
              <a:t>: Maybe this is for </a:t>
            </a:r>
            <a:r>
              <a:rPr lang="en-US" sz="2300" dirty="0" err="1"/>
              <a:t>powerpoint</a:t>
            </a:r>
            <a:r>
              <a:rPr lang="en-US" sz="2300" dirty="0"/>
              <a:t>, and we need the high-low count order and see </a:t>
            </a:r>
            <a:r>
              <a:rPr lang="en-US" sz="2300" dirty="0" err="1"/>
              <a:t>country_name</a:t>
            </a:r>
            <a:r>
              <a:rPr lang="en-US" sz="2300" dirty="0"/>
              <a:t> and count only &gt; 1.</a:t>
            </a:r>
          </a:p>
          <a:p>
            <a:pPr marL="0" marR="0" lvl="0" indent="0" algn="l" rtl="0">
              <a:lnSpc>
                <a:spcPct val="150000"/>
              </a:lnSpc>
              <a:spcBef>
                <a:spcPts val="0"/>
              </a:spcBef>
              <a:spcAft>
                <a:spcPts val="0"/>
              </a:spcAft>
              <a:buSzPts val="2400"/>
              <a:buNone/>
            </a:pPr>
            <a:endParaRPr lang="en-US" sz="2300" dirty="0"/>
          </a:p>
          <a:p>
            <a:pPr marL="0" marR="0" lvl="0" indent="0" algn="l" rtl="0">
              <a:lnSpc>
                <a:spcPct val="150000"/>
              </a:lnSpc>
              <a:spcBef>
                <a:spcPts val="0"/>
              </a:spcBef>
              <a:spcAft>
                <a:spcPts val="0"/>
              </a:spcAft>
              <a:buSzPts val="2400"/>
              <a:buNone/>
            </a:pPr>
            <a:endParaRPr lang="en-US" sz="2300" dirty="0"/>
          </a:p>
          <a:p>
            <a:pPr marL="0" marR="0" lvl="0" indent="0" algn="l" rtl="0">
              <a:lnSpc>
                <a:spcPct val="150000"/>
              </a:lnSpc>
              <a:spcBef>
                <a:spcPts val="0"/>
              </a:spcBef>
              <a:spcAft>
                <a:spcPts val="0"/>
              </a:spcAft>
              <a:buSzPts val="2400"/>
              <a:buNone/>
            </a:pPr>
            <a:endParaRPr lang="en-US" sz="2300" dirty="0"/>
          </a:p>
          <a:p>
            <a:pPr marL="0" marR="0" lvl="0" indent="0" algn="l" rtl="0">
              <a:lnSpc>
                <a:spcPct val="150000"/>
              </a:lnSpc>
              <a:spcBef>
                <a:spcPts val="0"/>
              </a:spcBef>
              <a:spcAft>
                <a:spcPts val="0"/>
              </a:spcAft>
              <a:buSzPts val="2400"/>
              <a:buNone/>
            </a:pPr>
            <a:endParaRPr lang="en-US" sz="2300" dirty="0"/>
          </a:p>
          <a:p>
            <a:pPr marL="0" marR="0" lvl="0" indent="0" algn="l" rtl="0">
              <a:lnSpc>
                <a:spcPct val="150000"/>
              </a:lnSpc>
              <a:spcBef>
                <a:spcPts val="0"/>
              </a:spcBef>
              <a:spcAft>
                <a:spcPts val="0"/>
              </a:spcAft>
              <a:buSzPts val="2400"/>
              <a:buNone/>
            </a:pPr>
            <a:endParaRPr lang="en-US" sz="1400" dirty="0"/>
          </a:p>
          <a:p>
            <a:pPr marL="0" marR="0" lvl="0" indent="0" algn="l" rtl="0">
              <a:lnSpc>
                <a:spcPct val="150000"/>
              </a:lnSpc>
              <a:spcBef>
                <a:spcPts val="0"/>
              </a:spcBef>
              <a:spcAft>
                <a:spcPts val="0"/>
              </a:spcAft>
              <a:buSzPts val="2400"/>
              <a:buNone/>
            </a:pPr>
            <a:r>
              <a:rPr lang="en-US" sz="2300" dirty="0"/>
              <a:t>So this orders high-low on count</a:t>
            </a:r>
            <a:br>
              <a:rPr lang="en-US" sz="2300" dirty="0"/>
            </a:br>
            <a:r>
              <a:rPr lang="en-US" sz="2300" dirty="0"/>
              <a:t>label (why not aggregate?) and then</a:t>
            </a:r>
          </a:p>
          <a:p>
            <a:pPr marL="0" marR="0" lvl="0" indent="0" algn="l" rtl="0">
              <a:lnSpc>
                <a:spcPct val="150000"/>
              </a:lnSpc>
              <a:spcBef>
                <a:spcPts val="0"/>
              </a:spcBef>
              <a:spcAft>
                <a:spcPts val="0"/>
              </a:spcAft>
              <a:buSzPts val="2400"/>
              <a:buNone/>
            </a:pPr>
            <a:r>
              <a:rPr lang="en-US" sz="2300" dirty="0"/>
              <a:t>by country name, for any countries where the counts were the same (which there are none in this set).  </a:t>
            </a:r>
            <a:br>
              <a:rPr lang="en-US" sz="2300" dirty="0"/>
            </a:br>
            <a:br>
              <a:rPr lang="en-US" sz="2300" dirty="0"/>
            </a:b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1400" dirty="0"/>
          </a:p>
        </p:txBody>
      </p:sp>
      <p:sp>
        <p:nvSpPr>
          <p:cNvPr id="406" name="Google Shape;406;p5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407" name="Google Shape;407;p57"/>
          <p:cNvSpPr txBox="1">
            <a:spLocks noGrp="1"/>
          </p:cNvSpPr>
          <p:nvPr>
            <p:ph type="body" idx="1"/>
          </p:nvPr>
        </p:nvSpPr>
        <p:spPr>
          <a:xfrm>
            <a:off x="205150" y="1785595"/>
            <a:ext cx="8816250" cy="2424901"/>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SELECT</a:t>
            </a:r>
            <a:r>
              <a:rPr lang="en-US" sz="1800" b="1" dirty="0">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r>
              <a:rPr lang="en-US" sz="1800" b="1" dirty="0">
                <a:latin typeface="IBM Plex Mono"/>
                <a:ea typeface="IBM Plex Mono"/>
                <a:cs typeface="IBM Plex Mono"/>
                <a:sym typeface="IBM Plex Mono"/>
              </a:rPr>
              <a:t>, </a:t>
            </a:r>
            <a:r>
              <a:rPr lang="en-US" sz="1800" b="1" dirty="0">
                <a:solidFill>
                  <a:srgbClr val="C00000"/>
                </a:solidFill>
                <a:latin typeface="IBM Plex Mono"/>
                <a:sym typeface="IBM Plex Mono"/>
              </a:rPr>
              <a:t>COUNT</a:t>
            </a:r>
            <a:r>
              <a:rPr lang="en-US" sz="1800" b="1" dirty="0">
                <a:solidFill>
                  <a:srgbClr val="C00000"/>
                </a:solidFill>
                <a:latin typeface="IBM Plex Mono"/>
                <a:ea typeface="IBM Plex Mono"/>
                <a:cs typeface="IBM Plex Mono"/>
                <a:sym typeface="IBM Plex Mono"/>
              </a:rPr>
              <a:t>(</a:t>
            </a:r>
            <a:r>
              <a:rPr lang="en-US" sz="1800" b="1" dirty="0" err="1">
                <a:solidFill>
                  <a:srgbClr val="C00000"/>
                </a:solidFill>
                <a:latin typeface="IBM Plex Mono"/>
                <a:ea typeface="IBM Plex Mono"/>
                <a:cs typeface="IBM Plex Mono"/>
                <a:sym typeface="IBM Plex Mono"/>
              </a:rPr>
              <a:t>gtc.tc_id</a:t>
            </a:r>
            <a:r>
              <a:rPr lang="en-US" sz="1800" b="1" dirty="0">
                <a:solidFill>
                  <a:srgbClr val="C00000"/>
                </a:solidFill>
                <a:latin typeface="IBM Plex Mono"/>
                <a:ea typeface="IBM Plex Mono"/>
                <a:cs typeface="IBM Plex Mono"/>
                <a:sym typeface="IBM Plex Mono"/>
              </a:rPr>
              <a:t>)</a:t>
            </a:r>
            <a:r>
              <a:rPr lang="en-US" sz="1800" b="1" dirty="0">
                <a:latin typeface="IBM Plex Mono"/>
                <a:ea typeface="IBM Plex Mono"/>
                <a:cs typeface="IBM Plex Mono"/>
                <a:sym typeface="IBM Plex Mono"/>
              </a:rPr>
              <a:t> AS </a:t>
            </a:r>
            <a:r>
              <a:rPr lang="en-US" sz="1800" b="1" dirty="0" err="1">
                <a:solidFill>
                  <a:schemeClr val="accent6">
                    <a:lumMod val="75000"/>
                  </a:schemeClr>
                </a:solidFill>
                <a:latin typeface="IBM Plex Mono"/>
                <a:ea typeface="IBM Plex Mono"/>
                <a:cs typeface="IBM Plex Mono"/>
                <a:sym typeface="IBM Plex Mono"/>
              </a:rPr>
              <a:t>towncity_cnt</a:t>
            </a:r>
            <a:endParaRPr lang="en-US" sz="1800" b="1" dirty="0">
              <a:solidFill>
                <a:schemeClr val="accent6">
                  <a:lumMod val="75000"/>
                </a:schemeClr>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FROM</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geo_towncity</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gtc</a:t>
            </a:r>
            <a:endParaRPr lang="en-US" sz="1800" b="1" dirty="0">
              <a:latin typeface="IBM Plex Mono"/>
              <a:ea typeface="IBM Plex Mono"/>
              <a:cs typeface="IBM Plex Mono"/>
              <a:sym typeface="IBM Plex Mono"/>
            </a:endParaRPr>
          </a:p>
          <a:p>
            <a:pPr marL="0" lvl="0" indent="0" algn="l" rtl="0">
              <a:spcBef>
                <a:spcPts val="0"/>
              </a:spcBef>
              <a:spcAft>
                <a:spcPts val="0"/>
              </a:spcAft>
              <a:buNone/>
            </a:pP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JOIN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geo_region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grg</a:t>
            </a:r>
            <a:r>
              <a:rPr lang="en-US" sz="1800" b="1" dirty="0">
                <a:latin typeface="IBM Plex Mono"/>
                <a:ea typeface="IBM Plex Mono"/>
                <a:cs typeface="IBM Plex Mono"/>
                <a:sym typeface="IBM Plex Mono"/>
              </a:rPr>
              <a:t>  ON </a:t>
            </a:r>
            <a:r>
              <a:rPr lang="en-US" sz="1800" b="1" dirty="0" err="1">
                <a:latin typeface="IBM Plex Mono"/>
                <a:ea typeface="IBM Plex Mono"/>
                <a:cs typeface="IBM Plex Mono"/>
                <a:sym typeface="IBM Plex Mono"/>
              </a:rPr>
              <a:t>gtc.rg_id</a:t>
            </a:r>
            <a:r>
              <a:rPr lang="en-US" sz="1800" b="1" dirty="0">
                <a:latin typeface="IBM Plex Mono"/>
                <a:ea typeface="IBM Plex Mono"/>
                <a:cs typeface="IBM Plex Mono"/>
                <a:sym typeface="IBM Plex Mono"/>
              </a:rPr>
              <a:t>=</a:t>
            </a:r>
            <a:r>
              <a:rPr lang="en-US" sz="1800" b="1" dirty="0" err="1">
                <a:latin typeface="IBM Plex Mono"/>
                <a:ea typeface="IBM Plex Mono"/>
                <a:cs typeface="IBM Plex Mono"/>
                <a:sym typeface="IBM Plex Mono"/>
              </a:rPr>
              <a:t>grg.rg_id</a:t>
            </a:r>
            <a:r>
              <a:rPr lang="en-US" sz="1800" b="1" dirty="0">
                <a:latin typeface="IBM Plex Mono"/>
                <a:ea typeface="IBM Plex Mono"/>
                <a:cs typeface="IBM Plex Mono"/>
                <a:sym typeface="IBM Plex Mono"/>
              </a:rPr>
              <a:t> </a:t>
            </a:r>
          </a:p>
          <a:p>
            <a:pPr marL="0" lvl="0" indent="0" algn="l" rtl="0">
              <a:spcBef>
                <a:spcPts val="0"/>
              </a:spcBef>
              <a:spcAft>
                <a:spcPts val="0"/>
              </a:spcAft>
              <a:buNone/>
            </a:pP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JOIN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geo_country</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gco</a:t>
            </a:r>
            <a:r>
              <a:rPr lang="en-US" sz="1800" b="1" dirty="0">
                <a:latin typeface="IBM Plex Mono"/>
                <a:ea typeface="IBM Plex Mono"/>
                <a:cs typeface="IBM Plex Mono"/>
                <a:sym typeface="IBM Plex Mono"/>
              </a:rPr>
              <a:t> ON </a:t>
            </a:r>
            <a:r>
              <a:rPr lang="en-US" sz="1800" b="1" dirty="0" err="1">
                <a:latin typeface="IBM Plex Mono"/>
                <a:ea typeface="IBM Plex Mono"/>
                <a:cs typeface="IBM Plex Mono"/>
                <a:sym typeface="IBM Plex Mono"/>
              </a:rPr>
              <a:t>grg.co_id</a:t>
            </a:r>
            <a:r>
              <a:rPr lang="en-US" sz="1800" b="1" dirty="0">
                <a:latin typeface="IBM Plex Mono"/>
                <a:ea typeface="IBM Plex Mono"/>
                <a:cs typeface="IBM Plex Mono"/>
                <a:sym typeface="IBM Plex Mono"/>
              </a:rPr>
              <a:t>=</a:t>
            </a:r>
            <a:r>
              <a:rPr lang="en-US" sz="1800" b="1" dirty="0" err="1">
                <a:latin typeface="IBM Plex Mono"/>
                <a:ea typeface="IBM Plex Mono"/>
                <a:cs typeface="IBM Plex Mono"/>
                <a:sym typeface="IBM Plex Mono"/>
              </a:rPr>
              <a:t>gco.co_id</a:t>
            </a:r>
            <a:endParaRPr lang="en-US" sz="1800" b="1" dirty="0">
              <a:latin typeface="IBM Plex Mono"/>
              <a:ea typeface="IBM Plex Mono"/>
              <a:cs typeface="IBM Plex Mono"/>
              <a:sym typeface="IBM Plex Mono"/>
            </a:endParaRPr>
          </a:p>
          <a:p>
            <a:pPr marL="0" indent="0">
              <a:buNone/>
            </a:pPr>
            <a:r>
              <a:rPr lang="en-US" sz="1800" b="1" dirty="0">
                <a:solidFill>
                  <a:srgbClr val="336699"/>
                </a:solidFill>
                <a:latin typeface="IBM Plex Mono"/>
              </a:rPr>
              <a:t>WHERE</a:t>
            </a:r>
            <a:r>
              <a:rPr lang="en-US" sz="1800" dirty="0">
                <a:solidFill>
                  <a:srgbClr val="000000"/>
                </a:solidFill>
                <a:effectLst/>
                <a:latin typeface="Courier New" panose="02070309020205020404" pitchFamily="49" charset="0"/>
              </a:rPr>
              <a:t> </a:t>
            </a:r>
            <a:r>
              <a:rPr lang="en-US" sz="1800" b="1" dirty="0" err="1">
                <a:latin typeface="IBM Plex Mono"/>
              </a:rPr>
              <a:t>gtc.active</a:t>
            </a:r>
            <a:r>
              <a:rPr lang="en-US" sz="1800" b="1" dirty="0">
                <a:latin typeface="IBM Plex Mono"/>
              </a:rPr>
              <a:t>=1 </a:t>
            </a:r>
            <a:r>
              <a:rPr lang="en-US" sz="1800" b="1" dirty="0">
                <a:solidFill>
                  <a:srgbClr val="336699"/>
                </a:solidFill>
                <a:latin typeface="IBM Plex Mono"/>
              </a:rPr>
              <a:t>AND</a:t>
            </a:r>
            <a:r>
              <a:rPr lang="en-US" sz="1800" dirty="0">
                <a:solidFill>
                  <a:srgbClr val="000000"/>
                </a:solidFill>
                <a:effectLst/>
                <a:latin typeface="Courier New" panose="02070309020205020404" pitchFamily="49" charset="0"/>
              </a:rPr>
              <a:t> </a:t>
            </a:r>
            <a:r>
              <a:rPr lang="en-US" sz="1800" b="1" dirty="0" err="1">
                <a:latin typeface="IBM Plex Mono"/>
              </a:rPr>
              <a:t>grg.active</a:t>
            </a:r>
            <a:r>
              <a:rPr lang="en-US" sz="1800" b="1" dirty="0">
                <a:latin typeface="IBM Plex Mono"/>
              </a:rPr>
              <a:t>=1 </a:t>
            </a:r>
            <a:r>
              <a:rPr lang="en-US" sz="1800" b="1" dirty="0">
                <a:solidFill>
                  <a:srgbClr val="336699"/>
                </a:solidFill>
                <a:latin typeface="IBM Plex Mono"/>
              </a:rPr>
              <a:t>AND</a:t>
            </a:r>
            <a:r>
              <a:rPr lang="en-US" sz="1800" dirty="0">
                <a:solidFill>
                  <a:srgbClr val="000000"/>
                </a:solidFill>
                <a:effectLst/>
                <a:latin typeface="Courier New" panose="02070309020205020404" pitchFamily="49" charset="0"/>
              </a:rPr>
              <a:t> </a:t>
            </a:r>
            <a:r>
              <a:rPr lang="en-US" sz="1800" b="1" dirty="0" err="1">
                <a:latin typeface="IBM Plex Mono"/>
              </a:rPr>
              <a:t>gco.active</a:t>
            </a:r>
            <a:r>
              <a:rPr lang="en-US" sz="1800" b="1" dirty="0">
                <a:latin typeface="IBM Plex Mono"/>
              </a:rPr>
              <a:t>=1</a:t>
            </a: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GROUP BY</a:t>
            </a:r>
            <a:r>
              <a:rPr lang="en-US" sz="1800" b="1" dirty="0">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endParaRPr lang="en-US" sz="1800" b="1" dirty="0">
              <a:solidFill>
                <a:srgbClr val="00B050"/>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336699"/>
                </a:solidFill>
                <a:latin typeface="IBM Plex Mono"/>
                <a:sym typeface="IBM Plex Mono"/>
              </a:rPr>
              <a:t>HAVING</a:t>
            </a:r>
            <a:r>
              <a:rPr lang="en-US" sz="1800" b="1" dirty="0">
                <a:solidFill>
                  <a:srgbClr val="00B050"/>
                </a:solidFill>
                <a:latin typeface="IBM Plex Mono"/>
                <a:ea typeface="IBM Plex Mono"/>
                <a:cs typeface="IBM Plex Mono"/>
                <a:sym typeface="IBM Plex Mono"/>
              </a:rPr>
              <a:t> </a:t>
            </a:r>
            <a:r>
              <a:rPr lang="en-US" sz="1800" b="1" dirty="0">
                <a:solidFill>
                  <a:srgbClr val="C00000"/>
                </a:solidFill>
                <a:latin typeface="IBM Plex Mono"/>
                <a:sym typeface="IBM Plex Mono"/>
              </a:rPr>
              <a:t>COUNT</a:t>
            </a:r>
            <a:r>
              <a:rPr lang="en-US" sz="1800" b="1" dirty="0">
                <a:solidFill>
                  <a:srgbClr val="C00000"/>
                </a:solidFill>
                <a:latin typeface="IBM Plex Mono"/>
                <a:ea typeface="IBM Plex Mono"/>
                <a:cs typeface="IBM Plex Mono"/>
                <a:sym typeface="IBM Plex Mono"/>
              </a:rPr>
              <a:t>(</a:t>
            </a:r>
            <a:r>
              <a:rPr lang="en-US" sz="1800" b="1" dirty="0" err="1">
                <a:solidFill>
                  <a:srgbClr val="C00000"/>
                </a:solidFill>
                <a:latin typeface="IBM Plex Mono"/>
                <a:ea typeface="IBM Plex Mono"/>
                <a:cs typeface="IBM Plex Mono"/>
                <a:sym typeface="IBM Plex Mono"/>
              </a:rPr>
              <a:t>gtc.tc_id</a:t>
            </a:r>
            <a:r>
              <a:rPr lang="en-US" sz="1800" b="1" dirty="0">
                <a:solidFill>
                  <a:srgbClr val="C00000"/>
                </a:solidFill>
                <a:latin typeface="IBM Plex Mono"/>
                <a:ea typeface="IBM Plex Mono"/>
                <a:cs typeface="IBM Plex Mono"/>
                <a:sym typeface="IBM Plex Mono"/>
              </a:rPr>
              <a:t>)</a:t>
            </a:r>
            <a:r>
              <a:rPr lang="en-US" sz="1800" b="1" dirty="0">
                <a:solidFill>
                  <a:srgbClr val="336699"/>
                </a:solidFill>
                <a:latin typeface="IBM Plex Mono"/>
                <a:sym typeface="IBM Plex Mono"/>
              </a:rPr>
              <a:t>&gt;1</a:t>
            </a:r>
          </a:p>
          <a:p>
            <a:pPr marL="0" lvl="0" indent="0" algn="l" rtl="0">
              <a:spcBef>
                <a:spcPts val="0"/>
              </a:spcBef>
              <a:spcAft>
                <a:spcPts val="0"/>
              </a:spcAft>
              <a:buNone/>
            </a:pPr>
            <a:r>
              <a:rPr lang="en-US" sz="1800" b="1" dirty="0">
                <a:solidFill>
                  <a:srgbClr val="336699"/>
                </a:solidFill>
                <a:latin typeface="IBM Plex Mono"/>
                <a:sym typeface="IBM Plex Mono"/>
              </a:rPr>
              <a:t>ORDER BY </a:t>
            </a:r>
            <a:r>
              <a:rPr lang="en-US" sz="1800" b="1" dirty="0" err="1">
                <a:solidFill>
                  <a:schemeClr val="accent6">
                    <a:lumMod val="75000"/>
                  </a:schemeClr>
                </a:solidFill>
                <a:latin typeface="IBM Plex Mono"/>
                <a:ea typeface="IBM Plex Mono"/>
                <a:cs typeface="IBM Plex Mono"/>
                <a:sym typeface="IBM Plex Mono"/>
              </a:rPr>
              <a:t>towncity_cnt</a:t>
            </a:r>
            <a:r>
              <a:rPr lang="en-US" sz="1800" b="1" dirty="0">
                <a:solidFill>
                  <a:schemeClr val="accent6">
                    <a:lumMod val="75000"/>
                  </a:schemeClr>
                </a:solidFill>
                <a:latin typeface="IBM Plex Mono"/>
                <a:ea typeface="IBM Plex Mono"/>
                <a:cs typeface="IBM Plex Mono"/>
                <a:sym typeface="IBM Plex Mono"/>
              </a:rPr>
              <a:t> </a:t>
            </a:r>
            <a:r>
              <a:rPr lang="en-US" sz="1800" b="1" dirty="0">
                <a:solidFill>
                  <a:srgbClr val="336699"/>
                </a:solidFill>
                <a:latin typeface="IBM Plex Mono"/>
                <a:sym typeface="IBM Plex Mono"/>
              </a:rPr>
              <a:t>DESC</a:t>
            </a:r>
            <a:r>
              <a:rPr lang="en-US" sz="1800" b="1" dirty="0">
                <a:latin typeface="IBM Plex Mono"/>
                <a:sym typeface="IBM Plex Mono"/>
              </a:rPr>
              <a:t>,</a:t>
            </a:r>
            <a:r>
              <a:rPr lang="en-US" sz="1800" b="1" dirty="0">
                <a:solidFill>
                  <a:srgbClr val="C00000"/>
                </a:solidFill>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r>
              <a:rPr lang="en-US" sz="1800" b="1" dirty="0">
                <a:latin typeface="IBM Plex Mono"/>
                <a:ea typeface="IBM Plex Mono"/>
                <a:cs typeface="IBM Plex Mono"/>
                <a:sym typeface="IBM Plex Mono"/>
              </a:rPr>
              <a:t>;</a:t>
            </a:r>
            <a:endParaRPr sz="1800" b="1" dirty="0">
              <a:latin typeface="IBM Plex Mono"/>
              <a:ea typeface="IBM Plex Mono"/>
              <a:cs typeface="IBM Plex Mono"/>
              <a:sym typeface="IBM Plex Mono"/>
            </a:endParaRPr>
          </a:p>
        </p:txBody>
      </p:sp>
      <p:pic>
        <p:nvPicPr>
          <p:cNvPr id="3" name="Picture 2">
            <a:extLst>
              <a:ext uri="{FF2B5EF4-FFF2-40B4-BE49-F238E27FC236}">
                <a16:creationId xmlns:a16="http://schemas.microsoft.com/office/drawing/2014/main" id="{EBDB2BD2-156E-7932-B6F0-60C6EF7D1154}"/>
              </a:ext>
            </a:extLst>
          </p:cNvPr>
          <p:cNvPicPr>
            <a:picLocks noChangeAspect="1"/>
          </p:cNvPicPr>
          <p:nvPr/>
        </p:nvPicPr>
        <p:blipFill>
          <a:blip r:embed="rId3"/>
          <a:stretch>
            <a:fillRect/>
          </a:stretch>
        </p:blipFill>
        <p:spPr>
          <a:xfrm>
            <a:off x="4866437" y="4146377"/>
            <a:ext cx="4154963" cy="1115738"/>
          </a:xfrm>
          <a:prstGeom prst="rect">
            <a:avLst/>
          </a:prstGeom>
        </p:spPr>
      </p:pic>
    </p:spTree>
    <p:extLst>
      <p:ext uri="{BB962C8B-B14F-4D97-AF65-F5344CB8AC3E}">
        <p14:creationId xmlns:p14="http://schemas.microsoft.com/office/powerpoint/2010/main" val="168865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9"/>
          <p:cNvSpPr txBox="1">
            <a:spLocks noGrp="1"/>
          </p:cNvSpPr>
          <p:nvPr>
            <p:ph type="title"/>
          </p:nvPr>
        </p:nvSpPr>
        <p:spPr>
          <a:xfrm>
            <a:off x="541035" y="7093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Order of SQL Clauses</a:t>
            </a:r>
            <a:endParaRPr dirty="0"/>
          </a:p>
        </p:txBody>
      </p:sp>
      <p:sp>
        <p:nvSpPr>
          <p:cNvPr id="513" name="Google Shape;513;p69"/>
          <p:cNvSpPr txBox="1">
            <a:spLocks noGrp="1"/>
          </p:cNvSpPr>
          <p:nvPr>
            <p:ph type="body" idx="1"/>
          </p:nvPr>
        </p:nvSpPr>
        <p:spPr>
          <a:xfrm>
            <a:off x="209550" y="725325"/>
            <a:ext cx="8870950" cy="56078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2400"/>
              <a:buNone/>
            </a:pPr>
            <a:r>
              <a:rPr lang="en-US" b="1" dirty="0">
                <a:solidFill>
                  <a:srgbClr val="336699"/>
                </a:solidFill>
                <a:latin typeface="IBM Plex Mono"/>
                <a:ea typeface="IBM Plex Mono"/>
                <a:cs typeface="IBM Plex Mono"/>
                <a:sym typeface="IBM Plex Mono"/>
              </a:rPr>
              <a:t>1. FROM</a:t>
            </a:r>
            <a:r>
              <a:rPr lang="en-US" sz="2300" dirty="0"/>
              <a:t> 	         Gets all the rows from the table.</a:t>
            </a:r>
            <a:endParaRPr sz="2300" dirty="0"/>
          </a:p>
          <a:p>
            <a:pPr marL="0" lvl="0" indent="0" algn="l" rtl="0">
              <a:lnSpc>
                <a:spcPct val="150000"/>
              </a:lnSpc>
              <a:spcBef>
                <a:spcPts val="0"/>
              </a:spcBef>
              <a:spcAft>
                <a:spcPts val="0"/>
              </a:spcAft>
              <a:buSzPts val="2400"/>
              <a:buNone/>
            </a:pPr>
            <a:r>
              <a:rPr lang="en-US" b="1" dirty="0">
                <a:solidFill>
                  <a:srgbClr val="336699"/>
                </a:solidFill>
                <a:latin typeface="IBM Plex Mono"/>
                <a:ea typeface="IBM Plex Mono"/>
                <a:cs typeface="IBM Plex Mono"/>
                <a:sym typeface="IBM Plex Mono"/>
              </a:rPr>
              <a:t>2. JOIN … ON</a:t>
            </a:r>
            <a:r>
              <a:rPr lang="en-US" sz="2300" dirty="0"/>
              <a:t>   Gets rows matching rows from 1 or more table(s)</a:t>
            </a:r>
            <a:br>
              <a:rPr lang="en-US" sz="2300" dirty="0"/>
            </a:br>
            <a:r>
              <a:rPr lang="en-US" sz="2300" dirty="0"/>
              <a:t>                                         </a:t>
            </a:r>
            <a:r>
              <a:rPr lang="en-CA" sz="2300" dirty="0"/>
              <a:t>based on the ON FK=PK matches.</a:t>
            </a:r>
            <a:endParaRPr sz="2300" dirty="0"/>
          </a:p>
          <a:p>
            <a:pPr marL="0" lvl="0" indent="0" algn="l" rtl="0">
              <a:lnSpc>
                <a:spcPct val="150000"/>
              </a:lnSpc>
              <a:spcBef>
                <a:spcPts val="0"/>
              </a:spcBef>
              <a:spcAft>
                <a:spcPts val="0"/>
              </a:spcAft>
              <a:buSzPts val="2400"/>
              <a:buNone/>
            </a:pPr>
            <a:r>
              <a:rPr lang="en-US" b="1" dirty="0">
                <a:solidFill>
                  <a:srgbClr val="336699"/>
                </a:solidFill>
                <a:latin typeface="IBM Plex Mono"/>
                <a:ea typeface="IBM Plex Mono"/>
                <a:cs typeface="IBM Plex Mono"/>
                <a:sym typeface="IBM Plex Mono"/>
              </a:rPr>
              <a:t>3. WHERE</a:t>
            </a:r>
            <a:r>
              <a:rPr lang="en-US" sz="2300" dirty="0"/>
              <a:t> 	         Filters to remove unneeded rows.</a:t>
            </a:r>
            <a:endParaRPr sz="2300" dirty="0"/>
          </a:p>
          <a:p>
            <a:pPr marL="0" lvl="0" indent="0" algn="l" rtl="0">
              <a:lnSpc>
                <a:spcPct val="150000"/>
              </a:lnSpc>
              <a:spcBef>
                <a:spcPts val="0"/>
              </a:spcBef>
              <a:spcAft>
                <a:spcPts val="0"/>
              </a:spcAft>
              <a:buSzPts val="2400"/>
              <a:buNone/>
            </a:pPr>
            <a:r>
              <a:rPr lang="en-US" b="1" dirty="0">
                <a:solidFill>
                  <a:srgbClr val="336699"/>
                </a:solidFill>
                <a:latin typeface="IBM Plex Mono"/>
                <a:ea typeface="IBM Plex Mono"/>
                <a:cs typeface="IBM Plex Mono"/>
                <a:sym typeface="IBM Plex Mono"/>
              </a:rPr>
              <a:t>4. GROUP BY</a:t>
            </a:r>
            <a:r>
              <a:rPr lang="en-US" sz="2300" dirty="0"/>
              <a:t>      Place each row in an aggregate grouping.</a:t>
            </a:r>
            <a:endParaRPr sz="2300" dirty="0"/>
          </a:p>
          <a:p>
            <a:pPr marL="0" lvl="0" indent="0" algn="l" rtl="0">
              <a:lnSpc>
                <a:spcPct val="150000"/>
              </a:lnSpc>
              <a:spcBef>
                <a:spcPts val="0"/>
              </a:spcBef>
              <a:spcAft>
                <a:spcPts val="0"/>
              </a:spcAft>
              <a:buSzPts val="2400"/>
              <a:buNone/>
            </a:pPr>
            <a:r>
              <a:rPr lang="en-US" b="1" dirty="0">
                <a:solidFill>
                  <a:srgbClr val="336699"/>
                </a:solidFill>
                <a:latin typeface="IBM Plex Mono"/>
                <a:ea typeface="IBM Plex Mono"/>
                <a:cs typeface="IBM Plex Mono"/>
                <a:sym typeface="IBM Plex Mono"/>
              </a:rPr>
              <a:t>5. HAVING</a:t>
            </a:r>
            <a:r>
              <a:rPr lang="en-US" sz="2300" dirty="0"/>
              <a:t> 	         When all groups formed, apply Aggregate</a:t>
            </a:r>
            <a:br>
              <a:rPr lang="en-US" sz="2300" dirty="0"/>
            </a:br>
            <a:r>
              <a:rPr lang="en-US" sz="2300" dirty="0"/>
              <a:t>                                         Function filtering.</a:t>
            </a:r>
            <a:endParaRPr sz="2300" dirty="0"/>
          </a:p>
          <a:p>
            <a:pPr marL="0" lvl="0" indent="0" algn="l" rtl="0">
              <a:lnSpc>
                <a:spcPct val="150000"/>
              </a:lnSpc>
              <a:spcBef>
                <a:spcPts val="0"/>
              </a:spcBef>
              <a:spcAft>
                <a:spcPts val="0"/>
              </a:spcAft>
              <a:buSzPts val="2400"/>
              <a:buNone/>
            </a:pPr>
            <a:r>
              <a:rPr lang="en-US" b="1" dirty="0">
                <a:solidFill>
                  <a:srgbClr val="336699"/>
                </a:solidFill>
                <a:latin typeface="IBM Plex Mono"/>
                <a:ea typeface="IBM Plex Mono"/>
                <a:cs typeface="IBM Plex Mono"/>
                <a:sym typeface="IBM Plex Mono"/>
              </a:rPr>
              <a:t>6. SELECT</a:t>
            </a:r>
            <a:r>
              <a:rPr lang="en-US" sz="2300" dirty="0"/>
              <a:t>	          </a:t>
            </a:r>
            <a:r>
              <a:rPr lang="en-CA" sz="2300" dirty="0"/>
              <a:t>All display columns are readied</a:t>
            </a:r>
            <a:endParaRPr sz="2300" dirty="0"/>
          </a:p>
          <a:p>
            <a:pPr marL="0" lvl="0" indent="0" algn="l" rtl="0">
              <a:lnSpc>
                <a:spcPct val="150000"/>
              </a:lnSpc>
              <a:spcBef>
                <a:spcPts val="0"/>
              </a:spcBef>
              <a:spcAft>
                <a:spcPts val="0"/>
              </a:spcAft>
              <a:buSzPts val="2400"/>
              <a:buNone/>
            </a:pPr>
            <a:r>
              <a:rPr lang="en-US" b="1" dirty="0">
                <a:solidFill>
                  <a:srgbClr val="336699"/>
                </a:solidFill>
                <a:latin typeface="IBM Plex Mono"/>
                <a:ea typeface="IBM Plex Mono"/>
                <a:cs typeface="IBM Plex Mono"/>
                <a:sym typeface="IBM Plex Mono"/>
              </a:rPr>
              <a:t>7. ORDER BY</a:t>
            </a:r>
            <a:r>
              <a:rPr lang="en-US" sz="2300" dirty="0"/>
              <a:t>       Then it sorts the data, and since it is the last clause,</a:t>
            </a:r>
            <a:br>
              <a:rPr lang="en-US" sz="2300" dirty="0"/>
            </a:br>
            <a:r>
              <a:rPr lang="en-US" sz="2300" dirty="0"/>
              <a:t>                                           it can use the new labels created in the SELECT</a:t>
            </a:r>
            <a:endParaRPr sz="2300" dirty="0"/>
          </a:p>
        </p:txBody>
      </p:sp>
      <p:sp>
        <p:nvSpPr>
          <p:cNvPr id="514" name="Google Shape;514;p6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456648" y="8998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a:t>
            </a:r>
            <a:endParaRPr dirty="0"/>
          </a:p>
        </p:txBody>
      </p:sp>
      <p:sp>
        <p:nvSpPr>
          <p:cNvPr id="271" name="Google Shape;271;p41"/>
          <p:cNvSpPr txBox="1">
            <a:spLocks noGrp="1"/>
          </p:cNvSpPr>
          <p:nvPr>
            <p:ph type="body" idx="1"/>
          </p:nvPr>
        </p:nvSpPr>
        <p:spPr>
          <a:xfrm>
            <a:off x="409050" y="1147200"/>
            <a:ext cx="8325900" cy="4563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What is an Aggregate Function?</a:t>
            </a:r>
            <a:br>
              <a:rPr lang="en-US" b="1" dirty="0">
                <a:latin typeface="Lato"/>
                <a:ea typeface="Lato"/>
                <a:cs typeface="Lato"/>
                <a:sym typeface="Lato"/>
              </a:rPr>
            </a:br>
            <a:endParaRPr b="1" dirty="0">
              <a:latin typeface="Lato"/>
              <a:ea typeface="Lato"/>
              <a:cs typeface="Lato"/>
              <a:sym typeface="Lato"/>
            </a:endParaRPr>
          </a:p>
          <a:p>
            <a:pPr marL="457200" lvl="0" indent="-381000" algn="l" rtl="0">
              <a:lnSpc>
                <a:spcPct val="115000"/>
              </a:lnSpc>
              <a:spcBef>
                <a:spcPts val="0"/>
              </a:spcBef>
              <a:spcAft>
                <a:spcPts val="0"/>
              </a:spcAft>
              <a:buSzPts val="2400"/>
              <a:buChar char="●"/>
            </a:pPr>
            <a:r>
              <a:rPr lang="en-US" dirty="0"/>
              <a:t>Similar to the built-in functions we learned about in the last set of slides.</a:t>
            </a:r>
            <a:endParaRPr dirty="0"/>
          </a:p>
          <a:p>
            <a:pPr marL="457200" lvl="0" indent="-381000" algn="l" rtl="0">
              <a:lnSpc>
                <a:spcPct val="115000"/>
              </a:lnSpc>
              <a:spcBef>
                <a:spcPts val="1800"/>
              </a:spcBef>
              <a:spcAft>
                <a:spcPts val="0"/>
              </a:spcAft>
              <a:buSzPts val="2400"/>
              <a:buChar char="●"/>
            </a:pPr>
            <a:r>
              <a:rPr lang="en-US" dirty="0"/>
              <a:t>However, these aggregate functions provide a means of evaluating an expression over a set of rows to reduce them to a single value.</a:t>
            </a:r>
            <a:endParaRPr dirty="0"/>
          </a:p>
          <a:p>
            <a:pPr marL="457200" lvl="0" indent="-381000" algn="l" rtl="0">
              <a:lnSpc>
                <a:spcPct val="115000"/>
              </a:lnSpc>
              <a:spcBef>
                <a:spcPts val="1800"/>
              </a:spcBef>
              <a:spcAft>
                <a:spcPts val="1800"/>
              </a:spcAft>
              <a:buSzPts val="2400"/>
              <a:buChar char="●"/>
            </a:pPr>
            <a:r>
              <a:rPr lang="en-US" dirty="0"/>
              <a:t>The other built-in functions operated on a single expression only.</a:t>
            </a:r>
            <a:endParaRPr dirty="0"/>
          </a:p>
        </p:txBody>
      </p:sp>
      <p:sp>
        <p:nvSpPr>
          <p:cNvPr id="272" name="Google Shape;272;p4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7"/>
          <p:cNvSpPr txBox="1">
            <a:spLocks noGrp="1"/>
          </p:cNvSpPr>
          <p:nvPr>
            <p:ph type="title"/>
          </p:nvPr>
        </p:nvSpPr>
        <p:spPr>
          <a:xfrm>
            <a:off x="473342" y="11003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GROUP_CONCAT</a:t>
            </a:r>
            <a:endParaRPr dirty="0"/>
          </a:p>
        </p:txBody>
      </p:sp>
      <p:sp>
        <p:nvSpPr>
          <p:cNvPr id="405" name="Google Shape;405;p57"/>
          <p:cNvSpPr txBox="1">
            <a:spLocks noGrp="1"/>
          </p:cNvSpPr>
          <p:nvPr>
            <p:ph type="body" idx="1"/>
          </p:nvPr>
        </p:nvSpPr>
        <p:spPr>
          <a:xfrm>
            <a:off x="276225" y="610135"/>
            <a:ext cx="8591550" cy="570571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sz="2300" b="1" dirty="0">
                <a:latin typeface="Lato"/>
                <a:ea typeface="Lato"/>
                <a:cs typeface="Lato"/>
                <a:sym typeface="Lato"/>
              </a:rPr>
              <a:t>Example</a:t>
            </a:r>
            <a:r>
              <a:rPr lang="en-US" sz="2300" dirty="0"/>
              <a:t>: I need the town/cities in a visible comma-delimited listing with these results, so </a:t>
            </a:r>
            <a:r>
              <a:rPr lang="en-US" sz="2300" b="1" dirty="0"/>
              <a:t>GROUP_CONCAT</a:t>
            </a:r>
            <a:r>
              <a:rPr lang="en-US" sz="2300" dirty="0"/>
              <a:t>(column) allows for this:</a:t>
            </a:r>
          </a:p>
          <a:p>
            <a:pPr marL="0" marR="0" lvl="0" indent="0" algn="l" rtl="0">
              <a:lnSpc>
                <a:spcPct val="150000"/>
              </a:lnSpc>
              <a:spcBef>
                <a:spcPts val="0"/>
              </a:spcBef>
              <a:spcAft>
                <a:spcPts val="0"/>
              </a:spcAft>
              <a:buSzPts val="2400"/>
              <a:buNone/>
            </a:pPr>
            <a:endParaRPr lang="en-US" sz="2300" dirty="0"/>
          </a:p>
          <a:p>
            <a:pPr marL="0" marR="0" lvl="0" indent="0" algn="l" rtl="0">
              <a:lnSpc>
                <a:spcPct val="150000"/>
              </a:lnSpc>
              <a:spcBef>
                <a:spcPts val="0"/>
              </a:spcBef>
              <a:spcAft>
                <a:spcPts val="0"/>
              </a:spcAft>
              <a:buSzPts val="2400"/>
              <a:buNone/>
            </a:pPr>
            <a:endParaRPr lang="en-US" sz="2300" dirty="0"/>
          </a:p>
          <a:p>
            <a:pPr marL="0" marR="0" lvl="0" indent="0" algn="l" rtl="0">
              <a:lnSpc>
                <a:spcPct val="150000"/>
              </a:lnSpc>
              <a:spcBef>
                <a:spcPts val="0"/>
              </a:spcBef>
              <a:spcAft>
                <a:spcPts val="0"/>
              </a:spcAft>
              <a:buSzPts val="2400"/>
              <a:buNone/>
            </a:pPr>
            <a:endParaRPr lang="en-US" sz="2300" dirty="0"/>
          </a:p>
          <a:p>
            <a:pPr marL="0" marR="0" lvl="0" indent="0" algn="l" rtl="0">
              <a:lnSpc>
                <a:spcPct val="150000"/>
              </a:lnSpc>
              <a:spcBef>
                <a:spcPts val="0"/>
              </a:spcBef>
              <a:spcAft>
                <a:spcPts val="0"/>
              </a:spcAft>
              <a:buSzPts val="2400"/>
              <a:buNone/>
            </a:pPr>
            <a:endParaRPr lang="en-US" sz="2300" dirty="0"/>
          </a:p>
          <a:p>
            <a:pPr marL="0" marR="0" lvl="0" indent="0" algn="l" rtl="0">
              <a:lnSpc>
                <a:spcPct val="150000"/>
              </a:lnSpc>
              <a:spcBef>
                <a:spcPts val="0"/>
              </a:spcBef>
              <a:spcAft>
                <a:spcPts val="0"/>
              </a:spcAft>
              <a:buSzPts val="2400"/>
              <a:buNone/>
            </a:pPr>
            <a:endParaRPr lang="en-US" sz="1400" dirty="0"/>
          </a:p>
          <a:p>
            <a:pPr marL="0" marR="0" lvl="0" indent="0" algn="l" rtl="0">
              <a:lnSpc>
                <a:spcPct val="150000"/>
              </a:lnSpc>
              <a:spcBef>
                <a:spcPts val="0"/>
              </a:spcBef>
              <a:spcAft>
                <a:spcPts val="0"/>
              </a:spcAft>
              <a:buSzPts val="2400"/>
              <a:buNone/>
            </a:pPr>
            <a:endParaRPr lang="en-US" sz="1400" dirty="0"/>
          </a:p>
          <a:p>
            <a:pPr marL="0" marR="0" lvl="0" indent="0" algn="l" rtl="0">
              <a:lnSpc>
                <a:spcPct val="150000"/>
              </a:lnSpc>
              <a:spcBef>
                <a:spcPts val="0"/>
              </a:spcBef>
              <a:spcAft>
                <a:spcPts val="0"/>
              </a:spcAft>
              <a:buSzPts val="2400"/>
              <a:buNone/>
            </a:pPr>
            <a:br>
              <a:rPr lang="en-US" sz="1400" dirty="0"/>
            </a:br>
            <a:r>
              <a:rPr lang="en-CA" sz="2300" dirty="0"/>
              <a:t>There are some other </a:t>
            </a:r>
          </a:p>
          <a:p>
            <a:pPr marL="0" marR="0" lvl="0" indent="0" algn="l" rtl="0">
              <a:lnSpc>
                <a:spcPct val="150000"/>
              </a:lnSpc>
              <a:spcBef>
                <a:spcPts val="0"/>
              </a:spcBef>
              <a:spcAft>
                <a:spcPts val="0"/>
              </a:spcAft>
              <a:buSzPts val="2400"/>
              <a:buNone/>
            </a:pPr>
            <a:r>
              <a:rPr lang="en-CA" sz="2300" dirty="0"/>
              <a:t>Aggregate Functions available, on your own time, it is worthwhile to look into the other options: </a:t>
            </a:r>
            <a:r>
              <a:rPr lang="en-CA" sz="1200" b="1" dirty="0">
                <a:latin typeface="Lato" panose="020F0502020204030203" pitchFamily="34" charset="0"/>
                <a:hlinkClick r:id="rId3"/>
              </a:rPr>
              <a:t>https://dev.mysql.com/doc/refman/8.0/en/aggregate-functions.html</a:t>
            </a:r>
            <a:r>
              <a:rPr lang="en-CA" sz="1200" b="1" dirty="0">
                <a:latin typeface="Lato" panose="020F0502020204030203" pitchFamily="34" charset="0"/>
              </a:rPr>
              <a:t> </a:t>
            </a:r>
            <a:endParaRPr sz="1600" b="1" dirty="0">
              <a:latin typeface="Lato" panose="020F0502020204030203" pitchFamily="34" charset="0"/>
            </a:endParaRPr>
          </a:p>
          <a:p>
            <a:pPr marL="0" marR="0" lvl="0" indent="0" algn="l" rtl="0">
              <a:lnSpc>
                <a:spcPct val="150000"/>
              </a:lnSpc>
              <a:spcBef>
                <a:spcPts val="0"/>
              </a:spcBef>
              <a:spcAft>
                <a:spcPts val="0"/>
              </a:spcAft>
              <a:buSzPts val="2400"/>
              <a:buNone/>
            </a:pPr>
            <a:endParaRPr sz="2300" dirty="0"/>
          </a:p>
          <a:p>
            <a:pPr marL="0" marR="0" lvl="0" indent="0" algn="l" rtl="0">
              <a:lnSpc>
                <a:spcPct val="150000"/>
              </a:lnSpc>
              <a:spcBef>
                <a:spcPts val="0"/>
              </a:spcBef>
              <a:spcAft>
                <a:spcPts val="0"/>
              </a:spcAft>
              <a:buSzPts val="2400"/>
              <a:buNone/>
            </a:pPr>
            <a:endParaRPr sz="1400" dirty="0"/>
          </a:p>
        </p:txBody>
      </p:sp>
      <p:sp>
        <p:nvSpPr>
          <p:cNvPr id="406" name="Google Shape;406;p5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407" name="Google Shape;407;p57"/>
          <p:cNvSpPr txBox="1">
            <a:spLocks noGrp="1"/>
          </p:cNvSpPr>
          <p:nvPr>
            <p:ph type="body" idx="1"/>
          </p:nvPr>
        </p:nvSpPr>
        <p:spPr>
          <a:xfrm>
            <a:off x="205150" y="1768315"/>
            <a:ext cx="8816250" cy="280128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SELECT</a:t>
            </a:r>
            <a:r>
              <a:rPr lang="en-US" sz="1800" b="1" dirty="0">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r>
              <a:rPr lang="en-US" sz="1800" b="1" dirty="0">
                <a:latin typeface="IBM Plex Mono"/>
                <a:ea typeface="IBM Plex Mono"/>
                <a:cs typeface="IBM Plex Mono"/>
                <a:sym typeface="IBM Plex Mono"/>
              </a:rPr>
              <a:t>, </a:t>
            </a:r>
            <a:r>
              <a:rPr lang="en-US" sz="1800" b="1" dirty="0">
                <a:solidFill>
                  <a:srgbClr val="C00000"/>
                </a:solidFill>
                <a:latin typeface="IBM Plex Mono"/>
                <a:sym typeface="IBM Plex Mono"/>
              </a:rPr>
              <a:t>COUNT</a:t>
            </a:r>
            <a:r>
              <a:rPr lang="en-US" sz="1800" b="1" dirty="0">
                <a:solidFill>
                  <a:srgbClr val="C00000"/>
                </a:solidFill>
                <a:latin typeface="IBM Plex Mono"/>
                <a:ea typeface="IBM Plex Mono"/>
                <a:cs typeface="IBM Plex Mono"/>
                <a:sym typeface="IBM Plex Mono"/>
              </a:rPr>
              <a:t>(</a:t>
            </a:r>
            <a:r>
              <a:rPr lang="en-US" sz="1800" b="1" dirty="0" err="1">
                <a:solidFill>
                  <a:srgbClr val="C00000"/>
                </a:solidFill>
                <a:latin typeface="IBM Plex Mono"/>
                <a:ea typeface="IBM Plex Mono"/>
                <a:cs typeface="IBM Plex Mono"/>
                <a:sym typeface="IBM Plex Mono"/>
              </a:rPr>
              <a:t>gtc.tc_id</a:t>
            </a:r>
            <a:r>
              <a:rPr lang="en-US" sz="1800" b="1" dirty="0">
                <a:solidFill>
                  <a:srgbClr val="C00000"/>
                </a:solidFill>
                <a:latin typeface="IBM Plex Mono"/>
                <a:ea typeface="IBM Plex Mono"/>
                <a:cs typeface="IBM Plex Mono"/>
                <a:sym typeface="IBM Plex Mono"/>
              </a:rPr>
              <a:t>)</a:t>
            </a:r>
            <a:r>
              <a:rPr lang="en-US" sz="1800" b="1" dirty="0">
                <a:latin typeface="IBM Plex Mono"/>
                <a:ea typeface="IBM Plex Mono"/>
                <a:cs typeface="IBM Plex Mono"/>
                <a:sym typeface="IBM Plex Mono"/>
              </a:rPr>
              <a:t> AS </a:t>
            </a:r>
            <a:r>
              <a:rPr lang="en-US" sz="1800" b="1" dirty="0" err="1">
                <a:solidFill>
                  <a:schemeClr val="accent6">
                    <a:lumMod val="75000"/>
                  </a:schemeClr>
                </a:solidFill>
                <a:latin typeface="IBM Plex Mono"/>
                <a:ea typeface="IBM Plex Mono"/>
                <a:cs typeface="IBM Plex Mono"/>
                <a:sym typeface="IBM Plex Mono"/>
              </a:rPr>
              <a:t>towncity_cnt</a:t>
            </a:r>
            <a:br>
              <a:rPr lang="en-US" sz="1800" b="1" dirty="0">
                <a:solidFill>
                  <a:schemeClr val="accent6">
                    <a:lumMod val="75000"/>
                  </a:schemeClr>
                </a:solidFill>
                <a:latin typeface="IBM Plex Mono"/>
                <a:ea typeface="IBM Plex Mono"/>
                <a:cs typeface="IBM Plex Mono"/>
                <a:sym typeface="IBM Plex Mono"/>
              </a:rPr>
            </a:br>
            <a:r>
              <a:rPr lang="en-US" sz="1800" b="1" dirty="0">
                <a:solidFill>
                  <a:schemeClr val="accent6">
                    <a:lumMod val="75000"/>
                  </a:schemeClr>
                </a:solidFill>
                <a:latin typeface="IBM Plex Mono"/>
                <a:ea typeface="IBM Plex Mono"/>
                <a:cs typeface="IBM Plex Mono"/>
                <a:sym typeface="IBM Plex Mono"/>
              </a:rPr>
              <a:t>     </a:t>
            </a:r>
            <a:r>
              <a:rPr lang="en-US" sz="1800" b="1" dirty="0">
                <a:solidFill>
                  <a:srgbClr val="7030A0"/>
                </a:solidFill>
                <a:latin typeface="IBM Plex Mono"/>
                <a:ea typeface="IBM Plex Mono"/>
                <a:cs typeface="IBM Plex Mono"/>
                <a:sym typeface="IBM Plex Mono"/>
              </a:rPr>
              <a:t>, GROUP_CONCAT(</a:t>
            </a:r>
            <a:r>
              <a:rPr lang="en-US" sz="1800" b="1" dirty="0" err="1">
                <a:solidFill>
                  <a:srgbClr val="7030A0"/>
                </a:solidFill>
                <a:latin typeface="IBM Plex Mono"/>
                <a:sym typeface="IBM Plex Mono"/>
              </a:rPr>
              <a:t>gtc.tc_name</a:t>
            </a:r>
            <a:r>
              <a:rPr lang="en-US" sz="1800" b="1" dirty="0">
                <a:solidFill>
                  <a:srgbClr val="7030A0"/>
                </a:solidFill>
                <a:latin typeface="IBM Plex Mono"/>
                <a:sym typeface="IBM Plex Mono"/>
              </a:rPr>
              <a:t>)</a:t>
            </a: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FROM</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geo_towncity</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gtc</a:t>
            </a:r>
            <a:endParaRPr lang="en-US" sz="1800" b="1" dirty="0">
              <a:latin typeface="IBM Plex Mono"/>
              <a:ea typeface="IBM Plex Mono"/>
              <a:cs typeface="IBM Plex Mono"/>
              <a:sym typeface="IBM Plex Mono"/>
            </a:endParaRPr>
          </a:p>
          <a:p>
            <a:pPr marL="0" lvl="0" indent="0" algn="l" rtl="0">
              <a:spcBef>
                <a:spcPts val="0"/>
              </a:spcBef>
              <a:spcAft>
                <a:spcPts val="0"/>
              </a:spcAft>
              <a:buNone/>
            </a:pP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JOIN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geo_region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grg</a:t>
            </a:r>
            <a:r>
              <a:rPr lang="en-US" sz="1800" b="1" dirty="0">
                <a:latin typeface="IBM Plex Mono"/>
                <a:ea typeface="IBM Plex Mono"/>
                <a:cs typeface="IBM Plex Mono"/>
                <a:sym typeface="IBM Plex Mono"/>
              </a:rPr>
              <a:t>  ON </a:t>
            </a:r>
            <a:r>
              <a:rPr lang="en-US" sz="1800" b="1" dirty="0" err="1">
                <a:latin typeface="IBM Plex Mono"/>
                <a:ea typeface="IBM Plex Mono"/>
                <a:cs typeface="IBM Plex Mono"/>
                <a:sym typeface="IBM Plex Mono"/>
              </a:rPr>
              <a:t>gtc.rg_id</a:t>
            </a:r>
            <a:r>
              <a:rPr lang="en-US" sz="1800" b="1" dirty="0">
                <a:latin typeface="IBM Plex Mono"/>
                <a:ea typeface="IBM Plex Mono"/>
                <a:cs typeface="IBM Plex Mono"/>
                <a:sym typeface="IBM Plex Mono"/>
              </a:rPr>
              <a:t>=</a:t>
            </a:r>
            <a:r>
              <a:rPr lang="en-US" sz="1800" b="1" dirty="0" err="1">
                <a:latin typeface="IBM Plex Mono"/>
                <a:ea typeface="IBM Plex Mono"/>
                <a:cs typeface="IBM Plex Mono"/>
                <a:sym typeface="IBM Plex Mono"/>
              </a:rPr>
              <a:t>grg.rg_id</a:t>
            </a:r>
            <a:r>
              <a:rPr lang="en-US" sz="1800" b="1" dirty="0">
                <a:latin typeface="IBM Plex Mono"/>
                <a:ea typeface="IBM Plex Mono"/>
                <a:cs typeface="IBM Plex Mono"/>
                <a:sym typeface="IBM Plex Mono"/>
              </a:rPr>
              <a:t> </a:t>
            </a:r>
          </a:p>
          <a:p>
            <a:pPr marL="0" lvl="0" indent="0" algn="l" rtl="0">
              <a:spcBef>
                <a:spcPts val="0"/>
              </a:spcBef>
              <a:spcAft>
                <a:spcPts val="0"/>
              </a:spcAft>
              <a:buNone/>
            </a:pPr>
            <a:r>
              <a:rPr lang="en-US" sz="1800" b="1" dirty="0">
                <a:latin typeface="IBM Plex Mono"/>
                <a:ea typeface="IBM Plex Mono"/>
                <a:cs typeface="IBM Plex Mono"/>
                <a:sym typeface="IBM Plex Mono"/>
              </a:rPr>
              <a:t>       </a:t>
            </a:r>
            <a:r>
              <a:rPr lang="en-US" sz="1800" b="1" dirty="0">
                <a:solidFill>
                  <a:srgbClr val="336699"/>
                </a:solidFill>
                <a:latin typeface="IBM Plex Mono"/>
                <a:sym typeface="IBM Plex Mono"/>
              </a:rPr>
              <a:t>JOIN</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geo_country</a:t>
            </a:r>
            <a:r>
              <a:rPr lang="en-US" sz="1800" b="1" dirty="0">
                <a:latin typeface="IBM Plex Mono"/>
                <a:ea typeface="IBM Plex Mono"/>
                <a:cs typeface="IBM Plex Mono"/>
                <a:sym typeface="IBM Plex Mono"/>
              </a:rPr>
              <a:t> </a:t>
            </a:r>
            <a:r>
              <a:rPr lang="en-US" sz="1800" b="1" dirty="0" err="1">
                <a:latin typeface="IBM Plex Mono"/>
                <a:ea typeface="IBM Plex Mono"/>
                <a:cs typeface="IBM Plex Mono"/>
                <a:sym typeface="IBM Plex Mono"/>
              </a:rPr>
              <a:t>gco</a:t>
            </a:r>
            <a:r>
              <a:rPr lang="en-US" sz="1800" b="1" dirty="0">
                <a:latin typeface="IBM Plex Mono"/>
                <a:ea typeface="IBM Plex Mono"/>
                <a:cs typeface="IBM Plex Mono"/>
                <a:sym typeface="IBM Plex Mono"/>
              </a:rPr>
              <a:t> ON </a:t>
            </a:r>
            <a:r>
              <a:rPr lang="en-US" sz="1800" b="1" dirty="0" err="1">
                <a:latin typeface="IBM Plex Mono"/>
                <a:ea typeface="IBM Plex Mono"/>
                <a:cs typeface="IBM Plex Mono"/>
                <a:sym typeface="IBM Plex Mono"/>
              </a:rPr>
              <a:t>grg.co_id</a:t>
            </a:r>
            <a:r>
              <a:rPr lang="en-US" sz="1800" b="1" dirty="0">
                <a:latin typeface="IBM Plex Mono"/>
                <a:ea typeface="IBM Plex Mono"/>
                <a:cs typeface="IBM Plex Mono"/>
                <a:sym typeface="IBM Plex Mono"/>
              </a:rPr>
              <a:t>=</a:t>
            </a:r>
            <a:r>
              <a:rPr lang="en-US" sz="1800" b="1" dirty="0" err="1">
                <a:latin typeface="IBM Plex Mono"/>
                <a:ea typeface="IBM Plex Mono"/>
                <a:cs typeface="IBM Plex Mono"/>
                <a:sym typeface="IBM Plex Mono"/>
              </a:rPr>
              <a:t>gco.co_id</a:t>
            </a:r>
            <a:endParaRPr lang="en-US" sz="1800" b="1" dirty="0">
              <a:latin typeface="IBM Plex Mono"/>
              <a:ea typeface="IBM Plex Mono"/>
              <a:cs typeface="IBM Plex Mono"/>
              <a:sym typeface="IBM Plex Mono"/>
            </a:endParaRPr>
          </a:p>
          <a:p>
            <a:pPr marL="0" indent="0">
              <a:buNone/>
            </a:pPr>
            <a:r>
              <a:rPr lang="en-US" sz="1800" b="1" dirty="0">
                <a:solidFill>
                  <a:srgbClr val="336699"/>
                </a:solidFill>
                <a:latin typeface="IBM Plex Mono"/>
              </a:rPr>
              <a:t>WHERE</a:t>
            </a:r>
            <a:r>
              <a:rPr lang="en-US" sz="1800" dirty="0">
                <a:solidFill>
                  <a:srgbClr val="000000"/>
                </a:solidFill>
                <a:effectLst/>
                <a:latin typeface="Courier New" panose="02070309020205020404" pitchFamily="49" charset="0"/>
              </a:rPr>
              <a:t> </a:t>
            </a:r>
            <a:r>
              <a:rPr lang="en-US" sz="1800" b="1" dirty="0" err="1">
                <a:latin typeface="IBM Plex Mono"/>
              </a:rPr>
              <a:t>gtc.active</a:t>
            </a:r>
            <a:r>
              <a:rPr lang="en-US" sz="1800" b="1" dirty="0">
                <a:latin typeface="IBM Plex Mono"/>
              </a:rPr>
              <a:t>=1 </a:t>
            </a:r>
            <a:r>
              <a:rPr lang="en-US" sz="1800" b="1" dirty="0">
                <a:solidFill>
                  <a:srgbClr val="336699"/>
                </a:solidFill>
                <a:latin typeface="IBM Plex Mono"/>
              </a:rPr>
              <a:t>AND</a:t>
            </a:r>
            <a:r>
              <a:rPr lang="en-US" sz="1800" dirty="0">
                <a:solidFill>
                  <a:srgbClr val="000000"/>
                </a:solidFill>
                <a:effectLst/>
                <a:latin typeface="Courier New" panose="02070309020205020404" pitchFamily="49" charset="0"/>
              </a:rPr>
              <a:t> </a:t>
            </a:r>
            <a:r>
              <a:rPr lang="en-US" sz="1800" b="1" dirty="0" err="1">
                <a:latin typeface="IBM Plex Mono"/>
              </a:rPr>
              <a:t>grg.active</a:t>
            </a:r>
            <a:r>
              <a:rPr lang="en-US" sz="1800" b="1" dirty="0">
                <a:latin typeface="IBM Plex Mono"/>
              </a:rPr>
              <a:t>=1 </a:t>
            </a:r>
            <a:r>
              <a:rPr lang="en-US" sz="1800" b="1" dirty="0">
                <a:solidFill>
                  <a:srgbClr val="336699"/>
                </a:solidFill>
                <a:latin typeface="IBM Plex Mono"/>
              </a:rPr>
              <a:t>AND</a:t>
            </a:r>
            <a:r>
              <a:rPr lang="en-US" sz="1800" dirty="0">
                <a:solidFill>
                  <a:srgbClr val="000000"/>
                </a:solidFill>
                <a:effectLst/>
                <a:latin typeface="Courier New" panose="02070309020205020404" pitchFamily="49" charset="0"/>
              </a:rPr>
              <a:t> </a:t>
            </a:r>
            <a:r>
              <a:rPr lang="en-US" sz="1800" b="1" dirty="0" err="1">
                <a:latin typeface="IBM Plex Mono"/>
              </a:rPr>
              <a:t>gco.active</a:t>
            </a:r>
            <a:r>
              <a:rPr lang="en-US" sz="1800" b="1" dirty="0">
                <a:latin typeface="IBM Plex Mono"/>
              </a:rPr>
              <a:t>=1</a:t>
            </a: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GROUP BY</a:t>
            </a:r>
            <a:r>
              <a:rPr lang="en-US" sz="1800" b="1" dirty="0">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endParaRPr lang="en-US" sz="1800" b="1" dirty="0">
              <a:solidFill>
                <a:srgbClr val="00B050"/>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336699"/>
                </a:solidFill>
                <a:latin typeface="IBM Plex Mono"/>
                <a:sym typeface="IBM Plex Mono"/>
              </a:rPr>
              <a:t>HAVING</a:t>
            </a:r>
            <a:r>
              <a:rPr lang="en-US" sz="1800" b="1" dirty="0">
                <a:solidFill>
                  <a:srgbClr val="00B050"/>
                </a:solidFill>
                <a:latin typeface="IBM Plex Mono"/>
                <a:ea typeface="IBM Plex Mono"/>
                <a:cs typeface="IBM Plex Mono"/>
                <a:sym typeface="IBM Plex Mono"/>
              </a:rPr>
              <a:t> </a:t>
            </a:r>
            <a:r>
              <a:rPr lang="en-US" sz="1800" b="1" dirty="0">
                <a:solidFill>
                  <a:srgbClr val="C00000"/>
                </a:solidFill>
                <a:latin typeface="IBM Plex Mono"/>
                <a:sym typeface="IBM Plex Mono"/>
              </a:rPr>
              <a:t>COUNT</a:t>
            </a:r>
            <a:r>
              <a:rPr lang="en-US" sz="1800" b="1" dirty="0">
                <a:solidFill>
                  <a:srgbClr val="C00000"/>
                </a:solidFill>
                <a:latin typeface="IBM Plex Mono"/>
                <a:ea typeface="IBM Plex Mono"/>
                <a:cs typeface="IBM Plex Mono"/>
                <a:sym typeface="IBM Plex Mono"/>
              </a:rPr>
              <a:t>(</a:t>
            </a:r>
            <a:r>
              <a:rPr lang="en-US" sz="1800" b="1" dirty="0" err="1">
                <a:solidFill>
                  <a:srgbClr val="C00000"/>
                </a:solidFill>
                <a:latin typeface="IBM Plex Mono"/>
                <a:ea typeface="IBM Plex Mono"/>
                <a:cs typeface="IBM Plex Mono"/>
                <a:sym typeface="IBM Plex Mono"/>
              </a:rPr>
              <a:t>gtc.tc_id</a:t>
            </a:r>
            <a:r>
              <a:rPr lang="en-US" sz="1800" b="1" dirty="0">
                <a:solidFill>
                  <a:srgbClr val="C00000"/>
                </a:solidFill>
                <a:latin typeface="IBM Plex Mono"/>
                <a:ea typeface="IBM Plex Mono"/>
                <a:cs typeface="IBM Plex Mono"/>
                <a:sym typeface="IBM Plex Mono"/>
              </a:rPr>
              <a:t>)</a:t>
            </a:r>
            <a:r>
              <a:rPr lang="en-US" sz="1800" b="1" dirty="0">
                <a:solidFill>
                  <a:srgbClr val="336699"/>
                </a:solidFill>
                <a:latin typeface="IBM Plex Mono"/>
                <a:sym typeface="IBM Plex Mono"/>
              </a:rPr>
              <a:t>&gt;1</a:t>
            </a:r>
          </a:p>
          <a:p>
            <a:pPr marL="0" lvl="0" indent="0" algn="l" rtl="0">
              <a:spcBef>
                <a:spcPts val="0"/>
              </a:spcBef>
              <a:spcAft>
                <a:spcPts val="0"/>
              </a:spcAft>
              <a:buNone/>
            </a:pPr>
            <a:r>
              <a:rPr lang="en-US" sz="1800" b="1" dirty="0">
                <a:solidFill>
                  <a:srgbClr val="336699"/>
                </a:solidFill>
                <a:latin typeface="IBM Plex Mono"/>
                <a:sym typeface="IBM Plex Mono"/>
              </a:rPr>
              <a:t>ORDER BY </a:t>
            </a:r>
            <a:r>
              <a:rPr lang="en-US" sz="1800" b="1" dirty="0" err="1">
                <a:solidFill>
                  <a:schemeClr val="accent6">
                    <a:lumMod val="75000"/>
                  </a:schemeClr>
                </a:solidFill>
                <a:latin typeface="IBM Plex Mono"/>
                <a:ea typeface="IBM Plex Mono"/>
                <a:cs typeface="IBM Plex Mono"/>
                <a:sym typeface="IBM Plex Mono"/>
              </a:rPr>
              <a:t>towncity_cnt</a:t>
            </a:r>
            <a:r>
              <a:rPr lang="en-US" sz="1800" b="1" dirty="0">
                <a:solidFill>
                  <a:schemeClr val="accent6">
                    <a:lumMod val="75000"/>
                  </a:schemeClr>
                </a:solidFill>
                <a:latin typeface="IBM Plex Mono"/>
                <a:ea typeface="IBM Plex Mono"/>
                <a:cs typeface="IBM Plex Mono"/>
                <a:sym typeface="IBM Plex Mono"/>
              </a:rPr>
              <a:t> </a:t>
            </a:r>
            <a:r>
              <a:rPr lang="en-US" sz="1800" b="1" dirty="0">
                <a:solidFill>
                  <a:srgbClr val="336699"/>
                </a:solidFill>
                <a:latin typeface="IBM Plex Mono"/>
                <a:sym typeface="IBM Plex Mono"/>
              </a:rPr>
              <a:t>DESC</a:t>
            </a:r>
            <a:r>
              <a:rPr lang="en-US" sz="1800" b="1" dirty="0">
                <a:latin typeface="IBM Plex Mono"/>
                <a:sym typeface="IBM Plex Mono"/>
              </a:rPr>
              <a:t>,</a:t>
            </a:r>
            <a:r>
              <a:rPr lang="en-US" sz="1800" b="1" dirty="0">
                <a:solidFill>
                  <a:srgbClr val="C00000"/>
                </a:solidFill>
                <a:latin typeface="IBM Plex Mono"/>
                <a:ea typeface="IBM Plex Mono"/>
                <a:cs typeface="IBM Plex Mono"/>
                <a:sym typeface="IBM Plex Mono"/>
              </a:rPr>
              <a:t> </a:t>
            </a:r>
            <a:r>
              <a:rPr lang="en-US" sz="1800" b="1" dirty="0" err="1">
                <a:solidFill>
                  <a:srgbClr val="00B050"/>
                </a:solidFill>
                <a:latin typeface="IBM Plex Mono"/>
                <a:ea typeface="IBM Plex Mono"/>
                <a:cs typeface="IBM Plex Mono"/>
                <a:sym typeface="IBM Plex Mono"/>
              </a:rPr>
              <a:t>gco.co_name</a:t>
            </a:r>
            <a:r>
              <a:rPr lang="en-US" sz="1800" b="1" dirty="0">
                <a:latin typeface="IBM Plex Mono"/>
                <a:ea typeface="IBM Plex Mono"/>
                <a:cs typeface="IBM Plex Mono"/>
                <a:sym typeface="IBM Plex Mono"/>
              </a:rPr>
              <a:t>;</a:t>
            </a:r>
            <a:endParaRPr sz="1800" b="1" dirty="0">
              <a:latin typeface="IBM Plex Mono"/>
              <a:ea typeface="IBM Plex Mono"/>
              <a:cs typeface="IBM Plex Mono"/>
              <a:sym typeface="IBM Plex Mono"/>
            </a:endParaRPr>
          </a:p>
        </p:txBody>
      </p:sp>
      <p:pic>
        <p:nvPicPr>
          <p:cNvPr id="6" name="Picture 5">
            <a:extLst>
              <a:ext uri="{FF2B5EF4-FFF2-40B4-BE49-F238E27FC236}">
                <a16:creationId xmlns:a16="http://schemas.microsoft.com/office/drawing/2014/main" id="{520AD85A-8E4F-DBA4-34DF-2272F440102C}"/>
              </a:ext>
            </a:extLst>
          </p:cNvPr>
          <p:cNvPicPr>
            <a:picLocks noChangeAspect="1"/>
          </p:cNvPicPr>
          <p:nvPr/>
        </p:nvPicPr>
        <p:blipFill>
          <a:blip r:embed="rId4"/>
          <a:stretch>
            <a:fillRect/>
          </a:stretch>
        </p:blipFill>
        <p:spPr>
          <a:xfrm>
            <a:off x="3947750" y="4400985"/>
            <a:ext cx="4737100" cy="898485"/>
          </a:xfrm>
          <a:prstGeom prst="rect">
            <a:avLst/>
          </a:prstGeom>
        </p:spPr>
      </p:pic>
    </p:spTree>
    <p:extLst>
      <p:ext uri="{BB962C8B-B14F-4D97-AF65-F5344CB8AC3E}">
        <p14:creationId xmlns:p14="http://schemas.microsoft.com/office/powerpoint/2010/main" val="243280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2"/>
          <p:cNvSpPr txBox="1">
            <a:spLocks noGrp="1"/>
          </p:cNvSpPr>
          <p:nvPr>
            <p:ph type="title"/>
          </p:nvPr>
        </p:nvSpPr>
        <p:spPr>
          <a:xfrm>
            <a:off x="476540" y="8363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Summary</a:t>
            </a:r>
            <a:endParaRPr dirty="0"/>
          </a:p>
        </p:txBody>
      </p:sp>
      <p:sp>
        <p:nvSpPr>
          <p:cNvPr id="535" name="Google Shape;535;p72"/>
          <p:cNvSpPr txBox="1">
            <a:spLocks noGrp="1"/>
          </p:cNvSpPr>
          <p:nvPr>
            <p:ph type="body" idx="1"/>
          </p:nvPr>
        </p:nvSpPr>
        <p:spPr>
          <a:xfrm>
            <a:off x="422850" y="1147200"/>
            <a:ext cx="8298300" cy="456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dirty="0"/>
              <a:t>We have seen the use of many different functions in SQL that </a:t>
            </a:r>
            <a:r>
              <a:rPr lang="en-US" dirty="0"/>
              <a:t>can help you answer more complicated questions!</a:t>
            </a:r>
            <a:endParaRPr dirty="0"/>
          </a:p>
          <a:p>
            <a:pPr marL="0" marR="0" lvl="0" indent="0" algn="l" rtl="0">
              <a:lnSpc>
                <a:spcPct val="100000"/>
              </a:lnSpc>
              <a:spcBef>
                <a:spcPts val="1800"/>
              </a:spcBef>
              <a:spcAft>
                <a:spcPts val="0"/>
              </a:spcAft>
              <a:buNone/>
            </a:pPr>
            <a:r>
              <a:rPr lang="en-US" b="1" dirty="0">
                <a:latin typeface="Lato"/>
                <a:ea typeface="Lato"/>
                <a:cs typeface="Lato"/>
                <a:sym typeface="Lato"/>
              </a:rPr>
              <a:t>You should now be able to </a:t>
            </a:r>
            <a:r>
              <a:rPr lang="en-US" sz="2400" b="1" dirty="0">
                <a:latin typeface="Lato"/>
                <a:ea typeface="Lato"/>
                <a:cs typeface="Lato"/>
                <a:sym typeface="Lato"/>
              </a:rPr>
              <a:t>answer the following:</a:t>
            </a:r>
            <a:endParaRPr sz="2400" b="1" dirty="0">
              <a:latin typeface="Lato"/>
              <a:ea typeface="Lato"/>
              <a:cs typeface="Lato"/>
              <a:sym typeface="Lato"/>
            </a:endParaRPr>
          </a:p>
          <a:p>
            <a:pPr marL="457200" lvl="0" indent="-381000" algn="l" rtl="0">
              <a:spcBef>
                <a:spcPts val="1800"/>
              </a:spcBef>
              <a:spcAft>
                <a:spcPts val="0"/>
              </a:spcAft>
              <a:buSzPts val="2400"/>
              <a:buChar char="●"/>
            </a:pPr>
            <a:r>
              <a:rPr lang="en-US" dirty="0"/>
              <a:t>What is are Aggregate Functions?</a:t>
            </a:r>
            <a:endParaRPr dirty="0"/>
          </a:p>
          <a:p>
            <a:pPr marL="457200" lvl="0" indent="-381000" algn="l" rtl="0">
              <a:spcBef>
                <a:spcPts val="1800"/>
              </a:spcBef>
              <a:spcAft>
                <a:spcPts val="0"/>
              </a:spcAft>
              <a:buSzPts val="2400"/>
              <a:buChar char="●"/>
            </a:pPr>
            <a:r>
              <a:rPr lang="en-US" dirty="0"/>
              <a:t>What is the difference between COUNTs?</a:t>
            </a:r>
            <a:endParaRPr dirty="0"/>
          </a:p>
          <a:p>
            <a:pPr marL="457200" lvl="0" indent="-381000" algn="l" rtl="0">
              <a:spcBef>
                <a:spcPts val="1800"/>
              </a:spcBef>
              <a:spcAft>
                <a:spcPts val="0"/>
              </a:spcAft>
              <a:buSzPts val="2400"/>
              <a:buChar char="●"/>
            </a:pPr>
            <a:r>
              <a:rPr lang="en-US" dirty="0"/>
              <a:t>What does GROUP BY do?</a:t>
            </a:r>
          </a:p>
          <a:p>
            <a:pPr marL="457200" lvl="0" indent="-381000" algn="l" rtl="0">
              <a:spcBef>
                <a:spcPts val="1800"/>
              </a:spcBef>
              <a:spcAft>
                <a:spcPts val="0"/>
              </a:spcAft>
              <a:buSzPts val="2400"/>
              <a:buChar char="●"/>
            </a:pPr>
            <a:r>
              <a:rPr lang="en-US" dirty="0"/>
              <a:t>Why and when do we use HAVING?</a:t>
            </a:r>
            <a:endParaRPr dirty="0"/>
          </a:p>
          <a:p>
            <a:pPr marL="457200" lvl="0" indent="-381000" algn="l" rtl="0">
              <a:spcBef>
                <a:spcPts val="1800"/>
              </a:spcBef>
              <a:spcAft>
                <a:spcPts val="1800"/>
              </a:spcAft>
              <a:buSzPts val="2400"/>
              <a:buChar char="●"/>
            </a:pPr>
            <a:r>
              <a:rPr lang="en-US" dirty="0"/>
              <a:t>Ordering of SQL Clauses</a:t>
            </a:r>
          </a:p>
          <a:p>
            <a:pPr>
              <a:spcBef>
                <a:spcPts val="1800"/>
              </a:spcBef>
              <a:spcAft>
                <a:spcPts val="1800"/>
              </a:spcAft>
            </a:pPr>
            <a:endParaRPr dirty="0"/>
          </a:p>
        </p:txBody>
      </p:sp>
      <p:sp>
        <p:nvSpPr>
          <p:cNvPr id="536" name="Google Shape;536;p72"/>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a:spLocks noGrp="1"/>
          </p:cNvSpPr>
          <p:nvPr>
            <p:ph type="title"/>
          </p:nvPr>
        </p:nvSpPr>
        <p:spPr>
          <a:xfrm>
            <a:off x="456650" y="7728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Example</a:t>
            </a:r>
          </a:p>
        </p:txBody>
      </p:sp>
      <p:sp>
        <p:nvSpPr>
          <p:cNvPr id="278" name="Google Shape;278;p42"/>
          <p:cNvSpPr txBox="1">
            <a:spLocks noGrp="1"/>
          </p:cNvSpPr>
          <p:nvPr>
            <p:ph type="body" idx="1"/>
          </p:nvPr>
        </p:nvSpPr>
        <p:spPr>
          <a:xfrm>
            <a:off x="456650" y="2652075"/>
            <a:ext cx="8325900" cy="3090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a:t>Example:</a:t>
            </a:r>
            <a:br>
              <a:rPr lang="en-US"/>
            </a:br>
            <a:r>
              <a:rPr lang="en-US"/>
              <a:t>The name of the function is called: </a:t>
            </a:r>
            <a:r>
              <a:rPr lang="en-US" b="1">
                <a:latin typeface="Lato"/>
                <a:ea typeface="Lato"/>
                <a:cs typeface="Lato"/>
                <a:sym typeface="Lato"/>
              </a:rPr>
              <a:t>SUM()</a:t>
            </a:r>
            <a:endParaRPr b="1">
              <a:latin typeface="Lato"/>
              <a:ea typeface="Lato"/>
              <a:cs typeface="Lato"/>
              <a:sym typeface="Lato"/>
            </a:endParaRPr>
          </a:p>
          <a:p>
            <a:pPr marL="0" lvl="0" indent="0" algn="l" rtl="0">
              <a:lnSpc>
                <a:spcPct val="115000"/>
              </a:lnSpc>
              <a:spcBef>
                <a:spcPts val="0"/>
              </a:spcBef>
              <a:spcAft>
                <a:spcPts val="0"/>
              </a:spcAft>
              <a:buSzPts val="2400"/>
              <a:buNone/>
            </a:pPr>
            <a:r>
              <a:rPr lang="en-US"/>
              <a:t>The parameter is a column: </a:t>
            </a:r>
            <a:r>
              <a:rPr lang="en-US" b="1">
                <a:latin typeface="Lato"/>
                <a:ea typeface="Lato"/>
                <a:cs typeface="Lato"/>
                <a:sym typeface="Lato"/>
              </a:rPr>
              <a:t>Salary</a:t>
            </a:r>
            <a:r>
              <a:rPr lang="en-US"/>
              <a:t> (must be a column)</a:t>
            </a:r>
            <a:endParaRPr/>
          </a:p>
          <a:p>
            <a:pPr marL="0" lvl="0" indent="0" algn="l" rtl="0">
              <a:lnSpc>
                <a:spcPct val="115000"/>
              </a:lnSpc>
              <a:spcBef>
                <a:spcPts val="0"/>
              </a:spcBef>
              <a:spcAft>
                <a:spcPts val="0"/>
              </a:spcAft>
              <a:buSzPts val="2400"/>
              <a:buNone/>
            </a:pPr>
            <a:r>
              <a:rPr lang="en-US"/>
              <a:t>Returns a single numeric value.</a:t>
            </a:r>
            <a:endParaRPr/>
          </a:p>
          <a:p>
            <a:pPr marL="0" lvl="0" indent="0" algn="l" rtl="0">
              <a:lnSpc>
                <a:spcPct val="115000"/>
              </a:lnSpc>
              <a:spcBef>
                <a:spcPts val="0"/>
              </a:spcBef>
              <a:spcAft>
                <a:spcPts val="0"/>
              </a:spcAft>
              <a:buSzPts val="2400"/>
              <a:buNone/>
            </a:pPr>
            <a:endParaRPr/>
          </a:p>
          <a:p>
            <a:pPr marL="0" lvl="0" indent="0" algn="l" rtl="0">
              <a:lnSpc>
                <a:spcPct val="115000"/>
              </a:lnSpc>
              <a:spcBef>
                <a:spcPts val="0"/>
              </a:spcBef>
              <a:spcAft>
                <a:spcPts val="0"/>
              </a:spcAft>
              <a:buSzPts val="2400"/>
              <a:buNone/>
            </a:pPr>
            <a:r>
              <a:rPr lang="en-US"/>
              <a:t>The returned value will use all of the parameter column’s values on every row of the entire table.</a:t>
            </a:r>
            <a:endParaRPr b="1">
              <a:latin typeface="Lato"/>
              <a:ea typeface="Lato"/>
              <a:cs typeface="Lato"/>
              <a:sym typeface="Lato"/>
            </a:endParaRPr>
          </a:p>
        </p:txBody>
      </p:sp>
      <p:sp>
        <p:nvSpPr>
          <p:cNvPr id="279" name="Google Shape;279;p4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4</a:t>
            </a:fld>
            <a:endParaRPr/>
          </a:p>
        </p:txBody>
      </p:sp>
      <p:sp>
        <p:nvSpPr>
          <p:cNvPr id="280" name="Google Shape;280;p42"/>
          <p:cNvSpPr txBox="1"/>
          <p:nvPr/>
        </p:nvSpPr>
        <p:spPr>
          <a:xfrm>
            <a:off x="456650" y="1550175"/>
            <a:ext cx="5486400" cy="1101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SELECT</a:t>
            </a:r>
            <a:r>
              <a:rPr lang="en-US" sz="2400" b="1" dirty="0">
                <a:solidFill>
                  <a:srgbClr val="595959"/>
                </a:solidFill>
                <a:latin typeface="IBM Plex Mono"/>
                <a:ea typeface="IBM Plex Mono"/>
                <a:cs typeface="IBM Plex Mono"/>
                <a:sym typeface="IBM Plex Mono"/>
              </a:rPr>
              <a:t> </a:t>
            </a:r>
            <a:r>
              <a:rPr lang="en-US" sz="2400" b="1" dirty="0">
                <a:solidFill>
                  <a:srgbClr val="336699"/>
                </a:solidFill>
                <a:latin typeface="IBM Plex Mono"/>
                <a:ea typeface="IBM Plex Mono"/>
                <a:cs typeface="IBM Plex Mono"/>
                <a:sym typeface="IBM Plex Mono"/>
              </a:rPr>
              <a:t>SUM</a:t>
            </a:r>
            <a:r>
              <a:rPr lang="en-US" sz="2400" b="1" dirty="0">
                <a:solidFill>
                  <a:srgbClr val="595959"/>
                </a:solidFill>
                <a:latin typeface="IBM Plex Mono"/>
                <a:ea typeface="IBM Plex Mono"/>
                <a:cs typeface="IBM Plex Mono"/>
                <a:sym typeface="IBM Plex Mono"/>
              </a:rPr>
              <a:t>(</a:t>
            </a:r>
            <a:r>
              <a:rPr lang="en-US" sz="2400" b="1" dirty="0" err="1">
                <a:solidFill>
                  <a:srgbClr val="595959"/>
                </a:solidFill>
                <a:latin typeface="IBM Plex Mono"/>
                <a:ea typeface="IBM Plex Mono"/>
                <a:cs typeface="IBM Plex Mono"/>
                <a:sym typeface="IBM Plex Mono"/>
              </a:rPr>
              <a:t>pe_salary</a:t>
            </a:r>
            <a:r>
              <a:rPr lang="en-US" sz="2400" b="1" dirty="0">
                <a:solidFill>
                  <a:srgbClr val="595959"/>
                </a:solidFill>
                <a:latin typeface="IBM Plex Mono"/>
                <a:ea typeface="IBM Plex Mono"/>
                <a:cs typeface="IBM Plex Mono"/>
                <a:sym typeface="IBM Plex Mono"/>
              </a:rPr>
              <a:t>)</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FROM</a:t>
            </a:r>
            <a:r>
              <a:rPr lang="en-US" sz="2400" b="1" dirty="0">
                <a:solidFill>
                  <a:srgbClr val="595959"/>
                </a:solidFill>
                <a:latin typeface="IBM Plex Mono"/>
                <a:ea typeface="IBM Plex Mono"/>
                <a:cs typeface="IBM Plex Mono"/>
                <a:sym typeface="IBM Plex Mono"/>
              </a:rPr>
              <a:t>   </a:t>
            </a:r>
            <a:r>
              <a:rPr lang="en-US" sz="2400" b="1" dirty="0" err="1">
                <a:solidFill>
                  <a:srgbClr val="595959"/>
                </a:solidFill>
                <a:latin typeface="IBM Plex Mono"/>
                <a:ea typeface="IBM Plex Mono"/>
                <a:cs typeface="IBM Plex Mono"/>
                <a:sym typeface="IBM Plex Mono"/>
              </a:rPr>
              <a:t>people_employee</a:t>
            </a:r>
            <a:r>
              <a:rPr lang="en-US" sz="2400" b="1" dirty="0">
                <a:solidFill>
                  <a:srgbClr val="595959"/>
                </a:solidFill>
                <a:latin typeface="IBM Plex Mono"/>
                <a:ea typeface="IBM Plex Mono"/>
                <a:cs typeface="IBM Plex Mono"/>
                <a:sym typeface="IBM Plex Mono"/>
              </a:rPr>
              <a:t> pe;</a:t>
            </a:r>
            <a:endParaRPr sz="2400" dirty="0">
              <a:solidFill>
                <a:srgbClr val="595959"/>
              </a:solidFill>
              <a:latin typeface="IBM Plex Mono"/>
              <a:ea typeface="IBM Plex Mono"/>
              <a:cs typeface="IBM Plex Mono"/>
              <a:sym typeface="IBM Plex Mono"/>
            </a:endParaRPr>
          </a:p>
        </p:txBody>
      </p:sp>
      <p:sp>
        <p:nvSpPr>
          <p:cNvPr id="281" name="Google Shape;281;p42"/>
          <p:cNvSpPr/>
          <p:nvPr/>
        </p:nvSpPr>
        <p:spPr>
          <a:xfrm>
            <a:off x="571500" y="960275"/>
            <a:ext cx="2238900" cy="316200"/>
          </a:xfrm>
          <a:prstGeom prst="wedgeRectCallout">
            <a:avLst>
              <a:gd name="adj1" fmla="val 20396"/>
              <a:gd name="adj2" fmla="val 18250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aggregate function name</a:t>
            </a:r>
            <a:endParaRPr/>
          </a:p>
        </p:txBody>
      </p:sp>
      <p:sp>
        <p:nvSpPr>
          <p:cNvPr id="282" name="Google Shape;282;p42"/>
          <p:cNvSpPr/>
          <p:nvPr/>
        </p:nvSpPr>
        <p:spPr>
          <a:xfrm>
            <a:off x="2939500" y="960275"/>
            <a:ext cx="1004700" cy="316200"/>
          </a:xfrm>
          <a:prstGeom prst="wedgeRectCallout">
            <a:avLst>
              <a:gd name="adj1" fmla="val 4871"/>
              <a:gd name="adj2" fmla="val 18344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parameter</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3"/>
          <p:cNvSpPr txBox="1">
            <a:spLocks noGrp="1"/>
          </p:cNvSpPr>
          <p:nvPr>
            <p:ph type="body" idx="1"/>
          </p:nvPr>
        </p:nvSpPr>
        <p:spPr>
          <a:xfrm>
            <a:off x="473342" y="1180625"/>
            <a:ext cx="7771200" cy="38547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b="1" dirty="0">
                <a:latin typeface="Lato"/>
                <a:ea typeface="Lato"/>
                <a:cs typeface="Lato"/>
                <a:sym typeface="Lato"/>
              </a:rPr>
              <a:t>We can see the result here:</a:t>
            </a:r>
            <a:endParaRPr b="1" dirty="0">
              <a:latin typeface="Lato"/>
              <a:ea typeface="Lato"/>
              <a:cs typeface="Lato"/>
              <a:sym typeface="Lato"/>
            </a:endParaRPr>
          </a:p>
          <a:p>
            <a:pPr marL="0" marR="0" lvl="0" indent="0" algn="l" rtl="0">
              <a:lnSpc>
                <a:spcPct val="115000"/>
              </a:lnSpc>
              <a:spcBef>
                <a:spcPts val="0"/>
              </a:spcBef>
              <a:spcAft>
                <a:spcPts val="0"/>
              </a:spcAft>
              <a:buNone/>
            </a:pPr>
            <a:endParaRPr b="1" dirty="0">
              <a:latin typeface="Lato"/>
              <a:ea typeface="Lato"/>
              <a:cs typeface="Lato"/>
              <a:sym typeface="Lato"/>
            </a:endParaRPr>
          </a:p>
          <a:p>
            <a:pPr marL="0" marR="0" lvl="0" indent="0" algn="l" rtl="0">
              <a:lnSpc>
                <a:spcPct val="115000"/>
              </a:lnSpc>
              <a:spcBef>
                <a:spcPts val="0"/>
              </a:spcBef>
              <a:spcAft>
                <a:spcPts val="0"/>
              </a:spcAft>
              <a:buNone/>
            </a:pPr>
            <a:endParaRPr b="1" dirty="0">
              <a:latin typeface="Lato"/>
              <a:ea typeface="Lato"/>
              <a:cs typeface="Lato"/>
              <a:sym typeface="Lato"/>
            </a:endParaRPr>
          </a:p>
          <a:p>
            <a:pPr marL="0" marR="0" lvl="0" indent="0" algn="l" rtl="0">
              <a:lnSpc>
                <a:spcPct val="115000"/>
              </a:lnSpc>
              <a:spcBef>
                <a:spcPts val="0"/>
              </a:spcBef>
              <a:spcAft>
                <a:spcPts val="0"/>
              </a:spcAft>
              <a:buNone/>
            </a:pPr>
            <a:r>
              <a:rPr lang="en-US" b="1" dirty="0">
                <a:latin typeface="Lato"/>
                <a:ea typeface="Lato"/>
                <a:cs typeface="Lato"/>
                <a:sym typeface="Lato"/>
              </a:rPr>
              <a:t>What happened? </a:t>
            </a:r>
            <a:br>
              <a:rPr lang="en-US" b="1" dirty="0">
                <a:latin typeface="Lato"/>
                <a:ea typeface="Lato"/>
                <a:cs typeface="Lato"/>
                <a:sym typeface="Lato"/>
              </a:rPr>
            </a:br>
            <a:endParaRPr b="1" dirty="0">
              <a:latin typeface="Lato"/>
              <a:ea typeface="Lato"/>
              <a:cs typeface="Lato"/>
              <a:sym typeface="Lato"/>
            </a:endParaRPr>
          </a:p>
          <a:p>
            <a:pPr marL="457200" marR="0" lvl="0" indent="-381000" algn="l" rtl="0">
              <a:lnSpc>
                <a:spcPct val="115000"/>
              </a:lnSpc>
              <a:spcBef>
                <a:spcPts val="0"/>
              </a:spcBef>
              <a:spcAft>
                <a:spcPts val="0"/>
              </a:spcAft>
              <a:buSzPts val="2400"/>
              <a:buChar char="●"/>
            </a:pPr>
            <a:r>
              <a:rPr lang="en-US" dirty="0"/>
              <a:t>For every row in the table the parameter (</a:t>
            </a:r>
            <a:r>
              <a:rPr lang="en-US" b="1" dirty="0" err="1">
                <a:latin typeface="Lato"/>
              </a:rPr>
              <a:t>pe_</a:t>
            </a:r>
            <a:r>
              <a:rPr lang="en-US" b="1" dirty="0" err="1">
                <a:latin typeface="Lato"/>
                <a:ea typeface="Lato"/>
                <a:cs typeface="Lato"/>
                <a:sym typeface="Lato"/>
              </a:rPr>
              <a:t>salary</a:t>
            </a:r>
            <a:r>
              <a:rPr lang="en-US" dirty="0"/>
              <a:t>) is being used by the function SUM(). </a:t>
            </a:r>
            <a:endParaRPr dirty="0"/>
          </a:p>
          <a:p>
            <a:pPr marL="457200" marR="0" lvl="0" indent="-381000" algn="l" rtl="0">
              <a:lnSpc>
                <a:spcPct val="115000"/>
              </a:lnSpc>
              <a:spcBef>
                <a:spcPts val="1500"/>
              </a:spcBef>
              <a:spcAft>
                <a:spcPts val="0"/>
              </a:spcAft>
              <a:buSzPts val="2400"/>
              <a:buChar char="●"/>
            </a:pPr>
            <a:r>
              <a:rPr lang="en-US" dirty="0"/>
              <a:t>Each row’s salary is added together to make a total.</a:t>
            </a:r>
            <a:endParaRPr dirty="0"/>
          </a:p>
          <a:p>
            <a:pPr marL="457200" marR="0" lvl="0" indent="-381000" algn="l" rtl="0">
              <a:lnSpc>
                <a:spcPct val="115000"/>
              </a:lnSpc>
              <a:spcBef>
                <a:spcPts val="1500"/>
              </a:spcBef>
              <a:spcAft>
                <a:spcPts val="1500"/>
              </a:spcAft>
              <a:buSzPts val="2400"/>
              <a:buChar char="●"/>
            </a:pPr>
            <a:r>
              <a:rPr lang="en-US" dirty="0"/>
              <a:t>The result is returned.</a:t>
            </a:r>
            <a:endParaRPr dirty="0"/>
          </a:p>
        </p:txBody>
      </p:sp>
      <p:sp>
        <p:nvSpPr>
          <p:cNvPr id="288" name="Google Shape;288;p43"/>
          <p:cNvSpPr txBox="1">
            <a:spLocks noGrp="1"/>
          </p:cNvSpPr>
          <p:nvPr>
            <p:ph type="title"/>
          </p:nvPr>
        </p:nvSpPr>
        <p:spPr>
          <a:xfrm>
            <a:off x="528335" y="16618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Example Explanation</a:t>
            </a:r>
          </a:p>
          <a:p>
            <a:pPr marL="0" lvl="0" indent="0" algn="l" rtl="0">
              <a:lnSpc>
                <a:spcPct val="90000"/>
              </a:lnSpc>
              <a:spcBef>
                <a:spcPts val="0"/>
              </a:spcBef>
              <a:spcAft>
                <a:spcPts val="0"/>
              </a:spcAft>
              <a:buClr>
                <a:schemeClr val="accent1"/>
              </a:buClr>
              <a:buSzPts val="2400"/>
              <a:buFont typeface="Cambria"/>
              <a:buNone/>
            </a:pPr>
            <a:endParaRPr dirty="0"/>
          </a:p>
        </p:txBody>
      </p:sp>
      <p:sp>
        <p:nvSpPr>
          <p:cNvPr id="289" name="Google Shape;289;p4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5</a:t>
            </a:fld>
            <a:endParaRPr/>
          </a:p>
        </p:txBody>
      </p:sp>
      <p:sp>
        <p:nvSpPr>
          <p:cNvPr id="290" name="Google Shape;290;p43"/>
          <p:cNvSpPr txBox="1">
            <a:spLocks noGrp="1"/>
          </p:cNvSpPr>
          <p:nvPr>
            <p:ph type="body" idx="1"/>
          </p:nvPr>
        </p:nvSpPr>
        <p:spPr>
          <a:xfrm>
            <a:off x="4502150" y="1606075"/>
            <a:ext cx="3625850" cy="1224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SUM(</a:t>
            </a:r>
            <a:r>
              <a:rPr lang="en-US" b="1" dirty="0" err="1">
                <a:latin typeface="IBM Plex Mono"/>
                <a:ea typeface="IBM Plex Mono"/>
                <a:cs typeface="IBM Plex Mono"/>
                <a:sym typeface="IBM Plex Mono"/>
              </a:rPr>
              <a:t>pe_salary</a:t>
            </a:r>
            <a:r>
              <a:rPr lang="en-US" dirty="0">
                <a:latin typeface="IBM Plex Mono"/>
                <a:ea typeface="IBM Plex Mono"/>
                <a:cs typeface="IBM Plex Mono"/>
                <a:sym typeface="IBM Plex Mono"/>
              </a:rPr>
              <a: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   28600.00</a:t>
            </a:r>
            <a:endParaRPr dirty="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title"/>
          </p:nvPr>
        </p:nvSpPr>
        <p:spPr>
          <a:xfrm>
            <a:off x="473342" y="9633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Displaying columns</a:t>
            </a:r>
            <a:endParaRPr dirty="0"/>
          </a:p>
        </p:txBody>
      </p:sp>
      <p:sp>
        <p:nvSpPr>
          <p:cNvPr id="296" name="Google Shape;296;p44"/>
          <p:cNvSpPr txBox="1">
            <a:spLocks noGrp="1"/>
          </p:cNvSpPr>
          <p:nvPr>
            <p:ph type="body" idx="1"/>
          </p:nvPr>
        </p:nvSpPr>
        <p:spPr>
          <a:xfrm>
            <a:off x="409050" y="903125"/>
            <a:ext cx="8325900" cy="4563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dirty="0"/>
              <a:t>You may use multiple aggregate functions at the same time.</a:t>
            </a:r>
          </a:p>
          <a:p>
            <a:pPr marL="0" marR="0" lvl="0" indent="0" algn="l" rtl="0">
              <a:lnSpc>
                <a:spcPct val="150000"/>
              </a:lnSpc>
              <a:spcBef>
                <a:spcPts val="0"/>
              </a:spcBef>
              <a:spcAft>
                <a:spcPts val="0"/>
              </a:spcAft>
              <a:buSzPts val="2400"/>
              <a:buNone/>
            </a:pPr>
            <a:endParaRPr lang="en-US" dirty="0"/>
          </a:p>
          <a:p>
            <a:pPr marL="0" marR="0" lvl="0" indent="0" algn="l" rtl="0">
              <a:lnSpc>
                <a:spcPct val="150000"/>
              </a:lnSpc>
              <a:spcBef>
                <a:spcPts val="0"/>
              </a:spcBef>
              <a:spcAft>
                <a:spcPts val="0"/>
              </a:spcAft>
              <a:buSzPts val="2400"/>
              <a:buNone/>
            </a:pPr>
            <a:endParaRPr lang="en-US" dirty="0"/>
          </a:p>
          <a:p>
            <a:pPr marL="0" marR="0" lvl="0" indent="0" algn="l" rtl="0">
              <a:lnSpc>
                <a:spcPct val="150000"/>
              </a:lnSpc>
              <a:spcBef>
                <a:spcPts val="0"/>
              </a:spcBef>
              <a:spcAft>
                <a:spcPts val="0"/>
              </a:spcAft>
              <a:buSzPts val="2400"/>
              <a:buNone/>
            </a:pPr>
            <a:endParaRPr lang="en-US" dirty="0"/>
          </a:p>
          <a:p>
            <a:pPr marL="0" marR="0" lvl="0" indent="0" algn="l" rtl="0">
              <a:lnSpc>
                <a:spcPct val="150000"/>
              </a:lnSpc>
              <a:spcBef>
                <a:spcPts val="0"/>
              </a:spcBef>
              <a:spcAft>
                <a:spcPts val="0"/>
              </a:spcAft>
              <a:buSzPts val="2400"/>
              <a:buNone/>
            </a:pPr>
            <a:endParaRPr lang="en-US" dirty="0"/>
          </a:p>
          <a:p>
            <a:pPr marL="0" marR="0" lvl="0" indent="0" algn="l" rtl="0">
              <a:lnSpc>
                <a:spcPct val="150000"/>
              </a:lnSpc>
              <a:spcBef>
                <a:spcPts val="0"/>
              </a:spcBef>
              <a:spcAft>
                <a:spcPts val="0"/>
              </a:spcAft>
              <a:buSzPts val="2400"/>
              <a:buNone/>
            </a:pPr>
            <a:endParaRPr lang="en-US" dirty="0"/>
          </a:p>
          <a:p>
            <a:pPr marL="0" marR="0" lvl="0" indent="0" algn="l" rtl="0">
              <a:lnSpc>
                <a:spcPct val="150000"/>
              </a:lnSpc>
              <a:spcBef>
                <a:spcPts val="0"/>
              </a:spcBef>
              <a:spcAft>
                <a:spcPts val="0"/>
              </a:spcAft>
              <a:buSzPts val="2400"/>
              <a:buNone/>
            </a:pPr>
            <a:endParaRPr lang="en-US" sz="600" dirty="0"/>
          </a:p>
          <a:p>
            <a:pPr marL="0" marR="0" lvl="0" indent="0" algn="l" rtl="0">
              <a:lnSpc>
                <a:spcPct val="150000"/>
              </a:lnSpc>
              <a:spcBef>
                <a:spcPts val="0"/>
              </a:spcBef>
              <a:spcAft>
                <a:spcPts val="0"/>
              </a:spcAft>
              <a:buSzPts val="2400"/>
              <a:buNone/>
            </a:pPr>
            <a:r>
              <a:rPr lang="en-US" dirty="0"/>
              <a:t>You can </a:t>
            </a:r>
            <a:r>
              <a:rPr lang="en-US" sz="2200" b="1" dirty="0">
                <a:solidFill>
                  <a:srgbClr val="336699"/>
                </a:solidFill>
                <a:latin typeface="IBM Plex Mono"/>
                <a:sym typeface="Arial"/>
              </a:rPr>
              <a:t>SELECT * FROM </a:t>
            </a:r>
            <a:r>
              <a:rPr lang="en-US" sz="2200" b="1" dirty="0" err="1">
                <a:solidFill>
                  <a:srgbClr val="336699"/>
                </a:solidFill>
                <a:latin typeface="IBM Plex Mono"/>
                <a:sym typeface="Arial"/>
              </a:rPr>
              <a:t>people_employee</a:t>
            </a:r>
            <a:r>
              <a:rPr lang="en-US" sz="2200" b="1" dirty="0">
                <a:solidFill>
                  <a:srgbClr val="336699"/>
                </a:solidFill>
                <a:latin typeface="IBM Plex Mono"/>
                <a:sym typeface="Arial"/>
              </a:rPr>
              <a:t>; </a:t>
            </a:r>
            <a:r>
              <a:rPr lang="en-US" dirty="0"/>
              <a:t>and copy the results to EXCEL, and to see if you can figure out what each of these are doing here.</a:t>
            </a:r>
          </a:p>
          <a:p>
            <a:pPr marL="0" marR="0" lvl="0" indent="0" algn="l" rtl="0">
              <a:lnSpc>
                <a:spcPct val="150000"/>
              </a:lnSpc>
              <a:spcBef>
                <a:spcPts val="0"/>
              </a:spcBef>
              <a:spcAft>
                <a:spcPts val="0"/>
              </a:spcAft>
              <a:buSzPts val="2400"/>
              <a:buNone/>
            </a:pPr>
            <a:endParaRPr b="1" dirty="0">
              <a:latin typeface="Lato"/>
              <a:ea typeface="Lato"/>
              <a:cs typeface="Lato"/>
              <a:sym typeface="Lato"/>
            </a:endParaRPr>
          </a:p>
          <a:p>
            <a:pPr marL="0" marR="0" lvl="0" indent="0" algn="l" rtl="0">
              <a:lnSpc>
                <a:spcPct val="150000"/>
              </a:lnSpc>
              <a:spcBef>
                <a:spcPts val="0"/>
              </a:spcBef>
              <a:spcAft>
                <a:spcPts val="0"/>
              </a:spcAft>
              <a:buSzPts val="2400"/>
              <a:buNone/>
            </a:pPr>
            <a:endParaRPr b="1" dirty="0">
              <a:latin typeface="Lato"/>
              <a:ea typeface="Lato"/>
              <a:cs typeface="Lato"/>
              <a:sym typeface="Lato"/>
            </a:endParaRPr>
          </a:p>
          <a:p>
            <a:pPr marL="0" marR="0" lvl="0" indent="0" algn="l" rtl="0">
              <a:lnSpc>
                <a:spcPct val="150000"/>
              </a:lnSpc>
              <a:spcBef>
                <a:spcPts val="0"/>
              </a:spcBef>
              <a:spcAft>
                <a:spcPts val="0"/>
              </a:spcAft>
              <a:buSzPts val="2400"/>
              <a:buNone/>
            </a:pPr>
            <a:endParaRPr b="1" dirty="0">
              <a:latin typeface="Lato"/>
              <a:ea typeface="Lato"/>
              <a:cs typeface="Lato"/>
              <a:sym typeface="Lato"/>
            </a:endParaRPr>
          </a:p>
          <a:p>
            <a:pPr marL="0" marR="0" lvl="0" indent="0" algn="l" rtl="0">
              <a:lnSpc>
                <a:spcPct val="150000"/>
              </a:lnSpc>
              <a:spcBef>
                <a:spcPts val="0"/>
              </a:spcBef>
              <a:spcAft>
                <a:spcPts val="0"/>
              </a:spcAft>
              <a:buSzPts val="2400"/>
              <a:buNone/>
            </a:pPr>
            <a:endParaRPr b="1" dirty="0">
              <a:latin typeface="Lato"/>
              <a:ea typeface="Lato"/>
              <a:cs typeface="Lato"/>
              <a:sym typeface="Lato"/>
            </a:endParaRPr>
          </a:p>
        </p:txBody>
      </p:sp>
      <p:sp>
        <p:nvSpPr>
          <p:cNvPr id="297" name="Google Shape;297;p4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298" name="Google Shape;298;p44"/>
          <p:cNvSpPr txBox="1"/>
          <p:nvPr/>
        </p:nvSpPr>
        <p:spPr>
          <a:xfrm>
            <a:off x="152400" y="1725658"/>
            <a:ext cx="8839200" cy="198755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r>
              <a:rPr lang="en-US" sz="2200" b="1" dirty="0">
                <a:solidFill>
                  <a:srgbClr val="336699"/>
                </a:solidFill>
                <a:latin typeface="IBM Plex Mono"/>
                <a:ea typeface="IBM Plex Mono"/>
                <a:cs typeface="IBM Plex Mono"/>
                <a:sym typeface="IBM Plex Mono"/>
              </a:rPr>
              <a:t>SELECT</a:t>
            </a:r>
            <a:r>
              <a:rPr lang="en-US" sz="2200" b="1" dirty="0">
                <a:solidFill>
                  <a:srgbClr val="595959"/>
                </a:solidFill>
                <a:latin typeface="IBM Plex Mono"/>
                <a:ea typeface="IBM Plex Mono"/>
                <a:cs typeface="IBM Plex Mono"/>
                <a:sym typeface="IBM Plex Mono"/>
              </a:rPr>
              <a:t> </a:t>
            </a:r>
            <a:r>
              <a:rPr lang="en-US" sz="2200" b="1" dirty="0">
                <a:solidFill>
                  <a:srgbClr val="336699"/>
                </a:solidFill>
                <a:latin typeface="IBM Plex Mono"/>
                <a:ea typeface="IBM Plex Mono"/>
                <a:cs typeface="IBM Plex Mono"/>
                <a:sym typeface="IBM Plex Mono"/>
              </a:rPr>
              <a:t>SUM</a:t>
            </a:r>
            <a:r>
              <a:rPr lang="en-US" sz="2200" b="1" dirty="0">
                <a:solidFill>
                  <a:srgbClr val="595959"/>
                </a:solidFill>
                <a:latin typeface="IBM Plex Mono"/>
                <a:ea typeface="IBM Plex Mono"/>
                <a:cs typeface="IBM Plex Mono"/>
                <a:sym typeface="IBM Plex Mono"/>
              </a:rPr>
              <a:t>(</a:t>
            </a:r>
            <a:r>
              <a:rPr lang="en-US" sz="2200" b="1" dirty="0" err="1">
                <a:solidFill>
                  <a:srgbClr val="595959"/>
                </a:solidFill>
                <a:latin typeface="IBM Plex Mono"/>
                <a:ea typeface="IBM Plex Mono"/>
                <a:cs typeface="IBM Plex Mono"/>
                <a:sym typeface="IBM Plex Mono"/>
              </a:rPr>
              <a:t>pe_salary</a:t>
            </a:r>
            <a:r>
              <a:rPr lang="en-US" sz="2200" b="1" dirty="0">
                <a:solidFill>
                  <a:srgbClr val="595959"/>
                </a:solidFill>
                <a:latin typeface="IBM Plex Mono"/>
                <a:ea typeface="IBM Plex Mono"/>
                <a:cs typeface="IBM Plex Mono"/>
                <a:sym typeface="IBM Plex Mono"/>
              </a:rPr>
              <a:t>)  ,</a:t>
            </a:r>
            <a:r>
              <a:rPr lang="en-US" sz="2200" b="1" dirty="0">
                <a:solidFill>
                  <a:schemeClr val="accent1"/>
                </a:solidFill>
                <a:latin typeface="IBM Plex Mono"/>
                <a:ea typeface="IBM Plex Mono"/>
                <a:cs typeface="IBM Plex Mono"/>
                <a:sym typeface="IBM Plex Mono"/>
              </a:rPr>
              <a:t> </a:t>
            </a:r>
            <a:r>
              <a:rPr lang="en-US" sz="2200" b="1" dirty="0">
                <a:solidFill>
                  <a:srgbClr val="336699"/>
                </a:solidFill>
                <a:latin typeface="IBM Plex Mono"/>
                <a:ea typeface="IBM Plex Mono"/>
                <a:cs typeface="IBM Plex Mono"/>
                <a:sym typeface="IBM Plex Mono"/>
              </a:rPr>
              <a:t>AVG</a:t>
            </a:r>
            <a:r>
              <a:rPr lang="en-US" sz="2200" b="1" dirty="0">
                <a:solidFill>
                  <a:schemeClr val="accent1"/>
                </a:solidFill>
                <a:latin typeface="IBM Plex Mono"/>
                <a:ea typeface="IBM Plex Mono"/>
                <a:cs typeface="IBM Plex Mono"/>
                <a:sym typeface="IBM Plex Mono"/>
              </a:rPr>
              <a:t>(</a:t>
            </a:r>
            <a:r>
              <a:rPr lang="en-US" sz="2200" b="1" dirty="0" err="1">
                <a:solidFill>
                  <a:srgbClr val="595959"/>
                </a:solidFill>
                <a:latin typeface="IBM Plex Mono"/>
                <a:ea typeface="IBM Plex Mono"/>
                <a:cs typeface="IBM Plex Mono"/>
                <a:sym typeface="IBM Plex Mono"/>
              </a:rPr>
              <a:t>pe_salary</a:t>
            </a:r>
            <a:r>
              <a:rPr lang="en-US" sz="2200" b="1" dirty="0">
                <a:solidFill>
                  <a:schemeClr val="accent1"/>
                </a:solidFill>
                <a:latin typeface="IBM Plex Mono"/>
                <a:ea typeface="IBM Plex Mono"/>
                <a:cs typeface="IBM Plex Mono"/>
                <a:sym typeface="IBM Plex Mono"/>
              </a:rPr>
              <a:t>)</a:t>
            </a:r>
            <a:endParaRPr lang="en-US" sz="2200" dirty="0">
              <a:solidFill>
                <a:srgbClr val="000000"/>
              </a:solidFill>
              <a:effectLst/>
              <a:latin typeface="Courier New" panose="02070309020205020404" pitchFamily="49" charset="0"/>
            </a:endParaRPr>
          </a:p>
          <a:p>
            <a:r>
              <a:rPr lang="en-US" sz="2200" b="1" dirty="0">
                <a:solidFill>
                  <a:schemeClr val="accent1"/>
                </a:solidFill>
                <a:latin typeface="IBM Plex Mono"/>
                <a:ea typeface="IBM Plex Mono"/>
                <a:cs typeface="IBM Plex Mono"/>
                <a:sym typeface="IBM Plex Mono"/>
              </a:rPr>
              <a:t>     </a:t>
            </a:r>
            <a:r>
              <a:rPr lang="en-US" sz="2200" b="1" dirty="0">
                <a:solidFill>
                  <a:srgbClr val="595959"/>
                </a:solidFill>
                <a:latin typeface="IBM Plex Mono"/>
                <a:ea typeface="IBM Plex Mono"/>
                <a:cs typeface="IBM Plex Mono"/>
                <a:sym typeface="IBM Plex Mono"/>
              </a:rPr>
              <a:t>,</a:t>
            </a:r>
            <a:r>
              <a:rPr lang="en-US" sz="2200" b="1" dirty="0">
                <a:solidFill>
                  <a:schemeClr val="accent1"/>
                </a:solidFill>
                <a:latin typeface="IBM Plex Mono"/>
                <a:ea typeface="IBM Plex Mono"/>
                <a:cs typeface="IBM Plex Mono"/>
                <a:sym typeface="IBM Plex Mono"/>
              </a:rPr>
              <a:t> </a:t>
            </a:r>
            <a:r>
              <a:rPr lang="en-US" sz="2200" b="1" dirty="0">
                <a:solidFill>
                  <a:srgbClr val="336699"/>
                </a:solidFill>
                <a:latin typeface="IBM Plex Mono"/>
                <a:ea typeface="IBM Plex Mono"/>
                <a:cs typeface="IBM Plex Mono"/>
                <a:sym typeface="IBM Plex Mono"/>
              </a:rPr>
              <a:t>MIN</a:t>
            </a:r>
            <a:r>
              <a:rPr lang="en-US" sz="2200" b="1" dirty="0">
                <a:solidFill>
                  <a:schemeClr val="accent1"/>
                </a:solidFill>
                <a:latin typeface="IBM Plex Mono"/>
                <a:ea typeface="IBM Plex Mono"/>
                <a:cs typeface="IBM Plex Mono"/>
                <a:sym typeface="IBM Plex Mono"/>
              </a:rPr>
              <a:t>(</a:t>
            </a:r>
            <a:r>
              <a:rPr lang="en-US" sz="2200" b="1" dirty="0" err="1">
                <a:solidFill>
                  <a:srgbClr val="595959"/>
                </a:solidFill>
                <a:latin typeface="IBM Plex Mono"/>
                <a:ea typeface="IBM Plex Mono"/>
                <a:cs typeface="IBM Plex Mono"/>
                <a:sym typeface="IBM Plex Mono"/>
              </a:rPr>
              <a:t>pe_salary</a:t>
            </a:r>
            <a:r>
              <a:rPr lang="en-US" sz="2200" b="1" dirty="0">
                <a:solidFill>
                  <a:srgbClr val="595959"/>
                </a:solidFill>
                <a:latin typeface="IBM Plex Mono"/>
                <a:ea typeface="IBM Plex Mono"/>
                <a:cs typeface="IBM Plex Mono"/>
                <a:sym typeface="IBM Plex Mono"/>
              </a:rPr>
              <a:t>)  ,</a:t>
            </a:r>
            <a:r>
              <a:rPr lang="en-US" sz="2200" b="1" dirty="0">
                <a:solidFill>
                  <a:schemeClr val="accent1"/>
                </a:solidFill>
                <a:latin typeface="IBM Plex Mono"/>
                <a:ea typeface="IBM Plex Mono"/>
                <a:cs typeface="IBM Plex Mono"/>
                <a:sym typeface="IBM Plex Mono"/>
              </a:rPr>
              <a:t> </a:t>
            </a:r>
            <a:r>
              <a:rPr lang="en-US" sz="2200" b="1" dirty="0">
                <a:solidFill>
                  <a:srgbClr val="336699"/>
                </a:solidFill>
                <a:latin typeface="IBM Plex Mono"/>
                <a:ea typeface="IBM Plex Mono"/>
                <a:cs typeface="IBM Plex Mono"/>
                <a:sym typeface="IBM Plex Mono"/>
              </a:rPr>
              <a:t>MAX</a:t>
            </a:r>
            <a:r>
              <a:rPr lang="en-US" sz="2200" b="1" dirty="0">
                <a:solidFill>
                  <a:schemeClr val="accent1"/>
                </a:solidFill>
                <a:latin typeface="IBM Plex Mono"/>
                <a:ea typeface="IBM Plex Mono"/>
                <a:cs typeface="IBM Plex Mono"/>
                <a:sym typeface="IBM Plex Mono"/>
              </a:rPr>
              <a:t>(</a:t>
            </a:r>
            <a:r>
              <a:rPr lang="en-US" sz="2200" b="1" dirty="0" err="1">
                <a:solidFill>
                  <a:srgbClr val="595959"/>
                </a:solidFill>
                <a:latin typeface="IBM Plex Mono"/>
                <a:ea typeface="IBM Plex Mono"/>
                <a:cs typeface="IBM Plex Mono"/>
                <a:sym typeface="IBM Plex Mono"/>
              </a:rPr>
              <a:t>pe_salary</a:t>
            </a:r>
            <a:r>
              <a:rPr lang="en-US" sz="2200" b="1" dirty="0">
                <a:solidFill>
                  <a:schemeClr val="accent1"/>
                </a:solidFill>
                <a:latin typeface="IBM Plex Mono"/>
                <a:ea typeface="IBM Plex Mono"/>
                <a:cs typeface="IBM Plex Mono"/>
                <a:sym typeface="IBM Plex Mono"/>
              </a:rPr>
              <a:t>)</a:t>
            </a:r>
            <a:endParaRPr lang="en-US" sz="2200" dirty="0">
              <a:solidFill>
                <a:srgbClr val="000000"/>
              </a:solidFill>
              <a:effectLst/>
              <a:latin typeface="Courier New" panose="02070309020205020404" pitchFamily="49" charset="0"/>
            </a:endParaRPr>
          </a:p>
          <a:p>
            <a:r>
              <a:rPr lang="en-US" sz="2200" b="1" dirty="0">
                <a:solidFill>
                  <a:schemeClr val="accent1"/>
                </a:solidFill>
                <a:latin typeface="IBM Plex Mono"/>
                <a:ea typeface="IBM Plex Mono"/>
                <a:cs typeface="IBM Plex Mono"/>
                <a:sym typeface="IBM Plex Mono"/>
              </a:rPr>
              <a:t>     , </a:t>
            </a:r>
            <a:r>
              <a:rPr lang="en-US" sz="2200" b="1" dirty="0">
                <a:solidFill>
                  <a:srgbClr val="336699"/>
                </a:solidFill>
                <a:latin typeface="IBM Plex Mono"/>
                <a:sym typeface="IBM Plex Mono"/>
              </a:rPr>
              <a:t>COUNT</a:t>
            </a:r>
            <a:r>
              <a:rPr lang="en-US" sz="2200" b="1" dirty="0">
                <a:solidFill>
                  <a:schemeClr val="accent1"/>
                </a:solidFill>
                <a:latin typeface="IBM Plex Mono"/>
                <a:ea typeface="IBM Plex Mono"/>
                <a:cs typeface="IBM Plex Mono"/>
                <a:sym typeface="IBM Plex Mono"/>
              </a:rPr>
              <a:t>(</a:t>
            </a:r>
            <a:r>
              <a:rPr lang="en-US" sz="2200" b="1" dirty="0" err="1">
                <a:solidFill>
                  <a:srgbClr val="595959"/>
                </a:solidFill>
                <a:latin typeface="IBM Plex Mono"/>
                <a:ea typeface="IBM Plex Mono"/>
                <a:cs typeface="IBM Plex Mono"/>
                <a:sym typeface="IBM Plex Mono"/>
              </a:rPr>
              <a:t>pe_salary</a:t>
            </a:r>
            <a:r>
              <a:rPr lang="en-US" sz="2200" b="1" dirty="0">
                <a:solidFill>
                  <a:srgbClr val="595959"/>
                </a:solidFill>
                <a:latin typeface="IBM Plex Mono"/>
                <a:ea typeface="IBM Plex Mono"/>
                <a:cs typeface="IBM Plex Mono"/>
                <a:sym typeface="IBM Plex Mono"/>
              </a:rPr>
              <a:t>)</a:t>
            </a:r>
            <a:r>
              <a:rPr lang="en-US" sz="2200" b="1" dirty="0">
                <a:solidFill>
                  <a:schemeClr val="accent1"/>
                </a:solidFill>
                <a:latin typeface="IBM Plex Mono"/>
                <a:ea typeface="IBM Plex Mono"/>
                <a:cs typeface="IBM Plex Mono"/>
                <a:sym typeface="IBM Plex Mono"/>
              </a:rPr>
              <a:t>, </a:t>
            </a:r>
            <a:r>
              <a:rPr lang="en-US" sz="2200" b="1" dirty="0">
                <a:solidFill>
                  <a:srgbClr val="336699"/>
                </a:solidFill>
                <a:latin typeface="IBM Plex Mono"/>
                <a:sym typeface="IBM Plex Mono"/>
              </a:rPr>
              <a:t>COUNT</a:t>
            </a:r>
            <a:r>
              <a:rPr lang="en-US" sz="2200" b="1" dirty="0">
                <a:solidFill>
                  <a:schemeClr val="accent1"/>
                </a:solidFill>
                <a:latin typeface="IBM Plex Mono"/>
                <a:ea typeface="IBM Plex Mono"/>
                <a:cs typeface="IBM Plex Mono"/>
                <a:sym typeface="IBM Plex Mono"/>
              </a:rPr>
              <a:t>(</a:t>
            </a:r>
            <a:r>
              <a:rPr lang="en-US" sz="2200" b="1" dirty="0">
                <a:solidFill>
                  <a:srgbClr val="336699"/>
                </a:solidFill>
                <a:latin typeface="IBM Plex Mono"/>
                <a:sym typeface="IBM Plex Mono"/>
              </a:rPr>
              <a:t>DISTINCT</a:t>
            </a:r>
            <a:r>
              <a:rPr lang="en-US" sz="2200" b="1" dirty="0">
                <a:solidFill>
                  <a:schemeClr val="accent1"/>
                </a:solidFill>
                <a:latin typeface="IBM Plex Mono"/>
                <a:ea typeface="IBM Plex Mono"/>
                <a:cs typeface="IBM Plex Mono"/>
                <a:sym typeface="IBM Plex Mono"/>
              </a:rPr>
              <a:t> </a:t>
            </a:r>
            <a:r>
              <a:rPr lang="en-US" sz="2200" b="1" dirty="0" err="1">
                <a:solidFill>
                  <a:srgbClr val="595959"/>
                </a:solidFill>
                <a:latin typeface="IBM Plex Mono"/>
                <a:ea typeface="IBM Plex Mono"/>
                <a:cs typeface="IBM Plex Mono"/>
                <a:sym typeface="IBM Plex Mono"/>
              </a:rPr>
              <a:t>pe_salary</a:t>
            </a:r>
            <a:r>
              <a:rPr lang="en-US" sz="2200" b="1" dirty="0">
                <a:solidFill>
                  <a:srgbClr val="595959"/>
                </a:solidFill>
                <a:latin typeface="IBM Plex Mono"/>
                <a:ea typeface="IBM Plex Mono"/>
                <a:cs typeface="IBM Plex Mono"/>
                <a:sym typeface="IBM Plex Mono"/>
              </a:rPr>
              <a:t>)</a:t>
            </a:r>
          </a:p>
          <a:p>
            <a:r>
              <a:rPr lang="en-US" sz="2200" b="1" dirty="0">
                <a:solidFill>
                  <a:srgbClr val="595959"/>
                </a:solidFill>
                <a:latin typeface="IBM Plex Mono"/>
                <a:ea typeface="IBM Plex Mono"/>
                <a:cs typeface="IBM Plex Mono"/>
                <a:sym typeface="IBM Plex Mono"/>
              </a:rPr>
              <a:t>     , </a:t>
            </a:r>
            <a:r>
              <a:rPr lang="en-US" sz="2200" b="1" dirty="0">
                <a:solidFill>
                  <a:srgbClr val="336699"/>
                </a:solidFill>
                <a:latin typeface="IBM Plex Mono"/>
                <a:sym typeface="IBM Plex Mono"/>
              </a:rPr>
              <a:t>GROUP_CONCAT</a:t>
            </a:r>
            <a:r>
              <a:rPr lang="en-US" sz="2200" b="1" dirty="0">
                <a:solidFill>
                  <a:schemeClr val="accent1"/>
                </a:solidFill>
                <a:latin typeface="IBM Plex Mono"/>
                <a:ea typeface="IBM Plex Mono"/>
                <a:cs typeface="IBM Plex Mono"/>
                <a:sym typeface="IBM Plex Mono"/>
              </a:rPr>
              <a:t>(</a:t>
            </a:r>
            <a:r>
              <a:rPr lang="en-US" sz="2200" b="1" dirty="0">
                <a:solidFill>
                  <a:srgbClr val="336699"/>
                </a:solidFill>
                <a:latin typeface="IBM Plex Mono"/>
                <a:sym typeface="IBM Plex Mono"/>
              </a:rPr>
              <a:t>DISTINCT</a:t>
            </a:r>
            <a:r>
              <a:rPr lang="en-US" sz="2200" b="1" dirty="0">
                <a:solidFill>
                  <a:schemeClr val="accent1"/>
                </a:solidFill>
                <a:latin typeface="IBM Plex Mono"/>
                <a:ea typeface="IBM Plex Mono"/>
                <a:cs typeface="IBM Plex Mono"/>
                <a:sym typeface="IBM Plex Mono"/>
              </a:rPr>
              <a:t> </a:t>
            </a:r>
            <a:r>
              <a:rPr lang="en-US" sz="2200" b="1" dirty="0" err="1">
                <a:solidFill>
                  <a:srgbClr val="595959"/>
                </a:solidFill>
                <a:latin typeface="IBM Plex Mono"/>
                <a:ea typeface="IBM Plex Mono"/>
                <a:cs typeface="IBM Plex Mono"/>
                <a:sym typeface="IBM Plex Mono"/>
              </a:rPr>
              <a:t>pe_salary</a:t>
            </a:r>
            <a:r>
              <a:rPr lang="en-US" sz="2200" b="1" dirty="0">
                <a:solidFill>
                  <a:schemeClr val="accent1"/>
                </a:solidFill>
                <a:latin typeface="IBM Plex Mono"/>
                <a:ea typeface="IBM Plex Mono"/>
                <a:cs typeface="IBM Plex Mono"/>
                <a:sym typeface="IBM Plex Mono"/>
              </a:rPr>
              <a:t>)</a:t>
            </a:r>
            <a:endParaRPr lang="en-US" sz="2200" dirty="0">
              <a:solidFill>
                <a:srgbClr val="000000"/>
              </a:solidFill>
              <a:effectLst/>
              <a:latin typeface="Courier New" panose="02070309020205020404" pitchFamily="49" charset="0"/>
            </a:endParaRPr>
          </a:p>
          <a:p>
            <a:r>
              <a:rPr lang="en-US" sz="2200" b="1" dirty="0">
                <a:solidFill>
                  <a:srgbClr val="336699"/>
                </a:solidFill>
                <a:latin typeface="IBM Plex Mono"/>
                <a:ea typeface="IBM Plex Mono"/>
                <a:cs typeface="IBM Plex Mono"/>
                <a:sym typeface="IBM Plex Mono"/>
              </a:rPr>
              <a:t>FROM</a:t>
            </a:r>
            <a:r>
              <a:rPr lang="en-US" sz="2200" b="1" dirty="0">
                <a:solidFill>
                  <a:srgbClr val="595959"/>
                </a:solidFill>
                <a:latin typeface="IBM Plex Mono"/>
                <a:ea typeface="IBM Plex Mono"/>
                <a:cs typeface="IBM Plex Mono"/>
                <a:sym typeface="IBM Plex Mono"/>
              </a:rPr>
              <a:t>   </a:t>
            </a:r>
            <a:r>
              <a:rPr lang="en-US" sz="2200" b="1" dirty="0" err="1">
                <a:solidFill>
                  <a:srgbClr val="595959"/>
                </a:solidFill>
                <a:latin typeface="IBM Plex Mono"/>
                <a:ea typeface="IBM Plex Mono"/>
                <a:cs typeface="IBM Plex Mono"/>
                <a:sym typeface="IBM Plex Mono"/>
              </a:rPr>
              <a:t>people_employee</a:t>
            </a:r>
            <a:r>
              <a:rPr lang="en-US" sz="2200" b="1" dirty="0">
                <a:solidFill>
                  <a:srgbClr val="595959"/>
                </a:solidFill>
                <a:latin typeface="IBM Plex Mono"/>
                <a:ea typeface="IBM Plex Mono"/>
                <a:cs typeface="IBM Plex Mono"/>
                <a:sym typeface="IBM Plex Mono"/>
              </a:rPr>
              <a:t>;</a:t>
            </a:r>
            <a:endParaRPr lang="en-US" sz="2200" dirty="0">
              <a:solidFill>
                <a:srgbClr val="595959"/>
              </a:solidFill>
              <a:latin typeface="IBM Plex Mono"/>
              <a:ea typeface="IBM Plex Mono"/>
              <a:cs typeface="IBM Plex Mono"/>
              <a:sym typeface="IBM Plex Mono"/>
            </a:endParaRPr>
          </a:p>
        </p:txBody>
      </p:sp>
      <p:pic>
        <p:nvPicPr>
          <p:cNvPr id="7" name="Picture 6">
            <a:extLst>
              <a:ext uri="{FF2B5EF4-FFF2-40B4-BE49-F238E27FC236}">
                <a16:creationId xmlns:a16="http://schemas.microsoft.com/office/drawing/2014/main" id="{E434A504-13CC-AE8C-A054-5EC414553B28}"/>
              </a:ext>
            </a:extLst>
          </p:cNvPr>
          <p:cNvPicPr>
            <a:picLocks noChangeAspect="1"/>
          </p:cNvPicPr>
          <p:nvPr/>
        </p:nvPicPr>
        <p:blipFill>
          <a:blip r:embed="rId3"/>
          <a:stretch>
            <a:fillRect/>
          </a:stretch>
        </p:blipFill>
        <p:spPr>
          <a:xfrm>
            <a:off x="152400" y="3843645"/>
            <a:ext cx="8839200" cy="4988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5"/>
          <p:cNvSpPr txBox="1">
            <a:spLocks noGrp="1"/>
          </p:cNvSpPr>
          <p:nvPr>
            <p:ph type="title"/>
          </p:nvPr>
        </p:nvSpPr>
        <p:spPr>
          <a:xfrm>
            <a:off x="502925" y="7728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Renaming columns</a:t>
            </a:r>
            <a:endParaRPr dirty="0"/>
          </a:p>
        </p:txBody>
      </p:sp>
      <p:sp>
        <p:nvSpPr>
          <p:cNvPr id="304" name="Google Shape;304;p45"/>
          <p:cNvSpPr txBox="1">
            <a:spLocks noGrp="1"/>
          </p:cNvSpPr>
          <p:nvPr>
            <p:ph type="body" idx="1"/>
          </p:nvPr>
        </p:nvSpPr>
        <p:spPr>
          <a:xfrm>
            <a:off x="409050" y="1290402"/>
            <a:ext cx="8325900" cy="9840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2400"/>
              <a:buNone/>
            </a:pPr>
            <a:r>
              <a:rPr lang="en-US" b="1" dirty="0">
                <a:latin typeface="Lato"/>
                <a:ea typeface="Lato"/>
                <a:cs typeface="Lato"/>
                <a:sym typeface="Lato"/>
              </a:rPr>
              <a:t>IMPORTANT REMINDER: </a:t>
            </a:r>
            <a:r>
              <a:rPr lang="en-US" dirty="0"/>
              <a:t>We should </a:t>
            </a:r>
            <a:r>
              <a:rPr lang="en-US" b="1" dirty="0">
                <a:latin typeface="Lato"/>
                <a:ea typeface="Lato"/>
                <a:cs typeface="Lato"/>
                <a:sym typeface="Lato"/>
              </a:rPr>
              <a:t>ALWAYS </a:t>
            </a:r>
            <a:r>
              <a:rPr lang="en-US" dirty="0"/>
              <a:t>rename a column if we are using a function or an expression:</a:t>
            </a:r>
          </a:p>
          <a:p>
            <a:pPr marL="0" marR="0" lvl="0" indent="0" algn="l" rtl="0">
              <a:lnSpc>
                <a:spcPct val="150000"/>
              </a:lnSpc>
              <a:spcBef>
                <a:spcPts val="0"/>
              </a:spcBef>
              <a:spcAft>
                <a:spcPts val="0"/>
              </a:spcAft>
              <a:buSzPts val="2400"/>
              <a:buNone/>
            </a:pPr>
            <a:endParaRPr lang="en-US" b="1" dirty="0">
              <a:latin typeface="Lato"/>
              <a:ea typeface="Lato"/>
              <a:cs typeface="Lato"/>
              <a:sym typeface="Lato"/>
            </a:endParaRPr>
          </a:p>
          <a:p>
            <a:pPr marL="0" marR="0" lvl="0" indent="0" algn="l" rtl="0">
              <a:lnSpc>
                <a:spcPct val="150000"/>
              </a:lnSpc>
              <a:spcBef>
                <a:spcPts val="0"/>
              </a:spcBef>
              <a:spcAft>
                <a:spcPts val="0"/>
              </a:spcAft>
              <a:buSzPts val="2400"/>
              <a:buNone/>
            </a:pPr>
            <a:endParaRPr lang="en-US" b="1" dirty="0">
              <a:latin typeface="Lato"/>
              <a:ea typeface="Lato"/>
              <a:cs typeface="Lato"/>
              <a:sym typeface="Lato"/>
            </a:endParaRPr>
          </a:p>
          <a:p>
            <a:pPr marL="0" marR="0" lvl="0" indent="0" algn="l" rtl="0">
              <a:lnSpc>
                <a:spcPct val="150000"/>
              </a:lnSpc>
              <a:spcBef>
                <a:spcPts val="0"/>
              </a:spcBef>
              <a:spcAft>
                <a:spcPts val="0"/>
              </a:spcAft>
              <a:buSzPts val="2400"/>
              <a:buNone/>
            </a:pPr>
            <a:endParaRPr lang="en-US" b="1" dirty="0">
              <a:latin typeface="Lato"/>
              <a:ea typeface="Lato"/>
              <a:cs typeface="Lato"/>
              <a:sym typeface="Lato"/>
            </a:endParaRPr>
          </a:p>
          <a:p>
            <a:pPr marL="0" marR="0" lvl="0" indent="0" algn="l" rtl="0">
              <a:lnSpc>
                <a:spcPct val="150000"/>
              </a:lnSpc>
              <a:spcBef>
                <a:spcPts val="0"/>
              </a:spcBef>
              <a:spcAft>
                <a:spcPts val="0"/>
              </a:spcAft>
              <a:buSzPts val="2400"/>
              <a:buNone/>
            </a:pPr>
            <a:r>
              <a:rPr lang="en-US" b="1" dirty="0">
                <a:latin typeface="Lato"/>
                <a:ea typeface="Lato"/>
                <a:cs typeface="Lato"/>
                <a:sym typeface="Lato"/>
              </a:rPr>
              <a:t>Keeping the column name as is, and then tack on </a:t>
            </a:r>
            <a:r>
              <a:rPr lang="en-US" b="1" dirty="0">
                <a:solidFill>
                  <a:srgbClr val="959566"/>
                </a:solidFill>
                <a:latin typeface="IBM Plex Mono"/>
                <a:sym typeface="Lato"/>
              </a:rPr>
              <a:t>_sum </a:t>
            </a:r>
            <a:r>
              <a:rPr lang="en-US" b="1" dirty="0">
                <a:latin typeface="Lato"/>
                <a:ea typeface="Lato"/>
                <a:cs typeface="Lato"/>
                <a:sym typeface="Lato"/>
              </a:rPr>
              <a:t>at the end or </a:t>
            </a:r>
            <a:r>
              <a:rPr lang="en-US" b="1" dirty="0">
                <a:solidFill>
                  <a:srgbClr val="959566"/>
                </a:solidFill>
                <a:latin typeface="IBM Plex Mono"/>
                <a:sym typeface="Lato"/>
              </a:rPr>
              <a:t>_tot </a:t>
            </a:r>
            <a:r>
              <a:rPr lang="en-US" b="1" dirty="0">
                <a:latin typeface="Lato"/>
                <a:ea typeface="Lato"/>
                <a:cs typeface="Lato"/>
                <a:sym typeface="Lato"/>
              </a:rPr>
              <a:t>is a good option.</a:t>
            </a:r>
          </a:p>
        </p:txBody>
      </p:sp>
      <p:sp>
        <p:nvSpPr>
          <p:cNvPr id="305" name="Google Shape;305;p4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7</a:t>
            </a:fld>
            <a:endParaRPr/>
          </a:p>
        </p:txBody>
      </p:sp>
      <p:sp>
        <p:nvSpPr>
          <p:cNvPr id="306" name="Google Shape;306;p45"/>
          <p:cNvSpPr txBox="1"/>
          <p:nvPr/>
        </p:nvSpPr>
        <p:spPr>
          <a:xfrm>
            <a:off x="455325" y="2642302"/>
            <a:ext cx="8279700" cy="1009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SELECT</a:t>
            </a:r>
            <a:r>
              <a:rPr lang="en-US" sz="2400" b="1" dirty="0">
                <a:solidFill>
                  <a:srgbClr val="595959"/>
                </a:solidFill>
                <a:latin typeface="IBM Plex Mono"/>
                <a:ea typeface="IBM Plex Mono"/>
                <a:cs typeface="IBM Plex Mono"/>
                <a:sym typeface="IBM Plex Mono"/>
              </a:rPr>
              <a:t> </a:t>
            </a:r>
            <a:r>
              <a:rPr lang="en-US" sz="2400" b="1" dirty="0">
                <a:solidFill>
                  <a:srgbClr val="336699"/>
                </a:solidFill>
                <a:latin typeface="IBM Plex Mono"/>
                <a:ea typeface="IBM Plex Mono"/>
                <a:cs typeface="IBM Plex Mono"/>
                <a:sym typeface="IBM Plex Mono"/>
              </a:rPr>
              <a:t>SUM</a:t>
            </a:r>
            <a:r>
              <a:rPr lang="en-US" sz="2400" b="1" dirty="0">
                <a:solidFill>
                  <a:srgbClr val="595959"/>
                </a:solidFill>
                <a:latin typeface="IBM Plex Mono"/>
                <a:ea typeface="IBM Plex Mono"/>
                <a:cs typeface="IBM Plex Mono"/>
                <a:sym typeface="IBM Plex Mono"/>
              </a:rPr>
              <a:t>(</a:t>
            </a:r>
            <a:r>
              <a:rPr lang="en-US" sz="2400" b="1" dirty="0" err="1">
                <a:solidFill>
                  <a:srgbClr val="595959"/>
                </a:solidFill>
                <a:latin typeface="IBM Plex Mono"/>
                <a:ea typeface="IBM Plex Mono"/>
                <a:cs typeface="IBM Plex Mono"/>
                <a:sym typeface="IBM Plex Mono"/>
              </a:rPr>
              <a:t>pe_salary</a:t>
            </a:r>
            <a:r>
              <a:rPr lang="en-US" sz="2400" b="1" dirty="0">
                <a:solidFill>
                  <a:srgbClr val="595959"/>
                </a:solidFill>
                <a:latin typeface="IBM Plex Mono"/>
                <a:ea typeface="IBM Plex Mono"/>
                <a:cs typeface="IBM Plex Mono"/>
                <a:sym typeface="IBM Plex Mono"/>
              </a:rPr>
              <a:t>) </a:t>
            </a:r>
            <a:r>
              <a:rPr lang="en-US" sz="2400" b="1" dirty="0">
                <a:solidFill>
                  <a:srgbClr val="336699"/>
                </a:solidFill>
                <a:latin typeface="IBM Plex Mono"/>
                <a:ea typeface="IBM Plex Mono"/>
                <a:cs typeface="IBM Plex Mono"/>
                <a:sym typeface="IBM Plex Mono"/>
              </a:rPr>
              <a:t>AS</a:t>
            </a:r>
            <a:r>
              <a:rPr lang="en-US" sz="2400" b="1" dirty="0">
                <a:solidFill>
                  <a:schemeClr val="accent1"/>
                </a:solidFill>
                <a:latin typeface="IBM Plex Mono"/>
                <a:ea typeface="IBM Plex Mono"/>
                <a:cs typeface="IBM Plex Mono"/>
                <a:sym typeface="IBM Plex Mono"/>
              </a:rPr>
              <a:t> </a:t>
            </a:r>
            <a:r>
              <a:rPr lang="en-US" sz="2400" b="1" dirty="0" err="1">
                <a:solidFill>
                  <a:srgbClr val="959566"/>
                </a:solidFill>
                <a:latin typeface="IBM Plex Mono"/>
                <a:ea typeface="IBM Plex Mono"/>
                <a:cs typeface="IBM Plex Mono"/>
                <a:sym typeface="IBM Plex Mono"/>
              </a:rPr>
              <a:t>pe_salary_sum</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FROM</a:t>
            </a:r>
            <a:r>
              <a:rPr lang="en-US" sz="2400" b="1" dirty="0">
                <a:solidFill>
                  <a:srgbClr val="595959"/>
                </a:solidFill>
                <a:latin typeface="IBM Plex Mono"/>
                <a:ea typeface="IBM Plex Mono"/>
                <a:cs typeface="IBM Plex Mono"/>
                <a:sym typeface="IBM Plex Mono"/>
              </a:rPr>
              <a:t>   </a:t>
            </a:r>
            <a:r>
              <a:rPr lang="en-US" sz="2400" b="1" dirty="0" err="1">
                <a:solidFill>
                  <a:srgbClr val="595959"/>
                </a:solidFill>
                <a:latin typeface="IBM Plex Mono"/>
                <a:ea typeface="IBM Plex Mono"/>
                <a:cs typeface="IBM Plex Mono"/>
                <a:sym typeface="IBM Plex Mono"/>
              </a:rPr>
              <a:t>people_employee</a:t>
            </a:r>
            <a:r>
              <a:rPr lang="en-US" sz="2400" b="1" dirty="0">
                <a:solidFill>
                  <a:srgbClr val="595959"/>
                </a:solidFill>
                <a:latin typeface="IBM Plex Mono"/>
                <a:ea typeface="IBM Plex Mono"/>
                <a:cs typeface="IBM Plex Mono"/>
                <a:sym typeface="IBM Plex Mono"/>
              </a:rPr>
              <a:t>;</a:t>
            </a:r>
            <a:endParaRPr sz="2400" dirty="0">
              <a:solidFill>
                <a:srgbClr val="595959"/>
              </a:solidFill>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6"/>
          <p:cNvSpPr txBox="1">
            <a:spLocks noGrp="1"/>
          </p:cNvSpPr>
          <p:nvPr>
            <p:ph type="title"/>
          </p:nvPr>
        </p:nvSpPr>
        <p:spPr>
          <a:xfrm>
            <a:off x="495300" y="805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SUM()</a:t>
            </a:r>
            <a:endParaRPr dirty="0"/>
          </a:p>
        </p:txBody>
      </p:sp>
      <p:sp>
        <p:nvSpPr>
          <p:cNvPr id="312" name="Google Shape;312;p46"/>
          <p:cNvSpPr txBox="1">
            <a:spLocks noGrp="1"/>
          </p:cNvSpPr>
          <p:nvPr>
            <p:ph type="body" idx="1"/>
          </p:nvPr>
        </p:nvSpPr>
        <p:spPr>
          <a:xfrm>
            <a:off x="456650" y="1036475"/>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SUM()</a:t>
            </a:r>
            <a:br>
              <a:rPr lang="en-US" b="1" dirty="0">
                <a:latin typeface="Lato"/>
                <a:ea typeface="Lato"/>
                <a:cs typeface="Lato"/>
                <a:sym typeface="Lato"/>
              </a:rPr>
            </a:br>
            <a:r>
              <a:rPr lang="en-US" dirty="0"/>
              <a:t>Totals all numeric values in a specified column throughout all rows in a table.</a:t>
            </a: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r>
              <a:rPr lang="en-US" b="1" dirty="0">
                <a:latin typeface="Lato"/>
                <a:ea typeface="Lato"/>
                <a:cs typeface="Lato"/>
                <a:sym typeface="Lato"/>
              </a:rPr>
              <a:t>Syntax Example</a:t>
            </a:r>
            <a:r>
              <a:rPr lang="en-US" dirty="0"/>
              <a:t>:</a:t>
            </a:r>
            <a:br>
              <a:rPr lang="en-US" dirty="0"/>
            </a:br>
            <a:endParaRPr dirty="0"/>
          </a:p>
          <a:p>
            <a:pPr marL="0" marR="0" lvl="0" indent="0" algn="l" rtl="0">
              <a:lnSpc>
                <a:spcPct val="115000"/>
              </a:lnSpc>
              <a:spcBef>
                <a:spcPts val="0"/>
              </a:spcBef>
              <a:spcAft>
                <a:spcPts val="0"/>
              </a:spcAft>
              <a:buSzPts val="2400"/>
              <a:buNone/>
            </a:pPr>
            <a:br>
              <a:rPr lang="en-US" dirty="0"/>
            </a:b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br>
              <a:rPr lang="en-US" dirty="0"/>
            </a:br>
            <a:r>
              <a:rPr lang="en-US" dirty="0"/>
              <a:t>Returns: </a:t>
            </a:r>
            <a:endParaRPr dirty="0"/>
          </a:p>
        </p:txBody>
      </p:sp>
      <p:sp>
        <p:nvSpPr>
          <p:cNvPr id="313" name="Google Shape;313;p4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8</a:t>
            </a:fld>
            <a:endParaRPr/>
          </a:p>
        </p:txBody>
      </p:sp>
      <p:sp>
        <p:nvSpPr>
          <p:cNvPr id="314" name="Google Shape;314;p46"/>
          <p:cNvSpPr txBox="1">
            <a:spLocks noGrp="1"/>
          </p:cNvSpPr>
          <p:nvPr>
            <p:ph type="body" idx="1"/>
          </p:nvPr>
        </p:nvSpPr>
        <p:spPr>
          <a:xfrm>
            <a:off x="495300" y="3201825"/>
            <a:ext cx="7448550" cy="948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SELECT</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SUM</a:t>
            </a:r>
            <a:r>
              <a:rPr lang="en-US" b="1" dirty="0">
                <a:latin typeface="IBM Plex Mono"/>
                <a:ea typeface="IBM Plex Mono"/>
                <a:cs typeface="IBM Plex Mono"/>
                <a:sym typeface="IBM Plex Mono"/>
              </a:rPr>
              <a:t>(</a:t>
            </a:r>
            <a:r>
              <a:rPr lang="en-US" sz="2400" b="1" dirty="0" err="1">
                <a:solidFill>
                  <a:srgbClr val="595959"/>
                </a:solidFill>
                <a:latin typeface="IBM Plex Mono"/>
                <a:ea typeface="IBM Plex Mono"/>
                <a:cs typeface="IBM Plex Mono"/>
                <a:sym typeface="IBM Plex Mono"/>
              </a:rPr>
              <a:t>pe_salary</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AS</a:t>
            </a:r>
            <a:r>
              <a:rPr lang="en-US" b="1" dirty="0">
                <a:latin typeface="IBM Plex Mono"/>
                <a:ea typeface="IBM Plex Mono"/>
                <a:cs typeface="IBM Plex Mono"/>
                <a:sym typeface="IBM Plex Mono"/>
              </a:rPr>
              <a:t> </a:t>
            </a:r>
            <a:r>
              <a:rPr lang="en-CA" b="1" dirty="0" err="1">
                <a:solidFill>
                  <a:srgbClr val="959566"/>
                </a:solidFill>
                <a:latin typeface="IBM Plex Mono"/>
                <a:ea typeface="IBM Plex Mono"/>
                <a:cs typeface="IBM Plex Mono"/>
                <a:sym typeface="IBM Plex Mono"/>
              </a:rPr>
              <a:t>pe_salary_tot</a:t>
            </a:r>
            <a:endParaRPr b="1" dirty="0">
              <a:latin typeface="IBM Plex Mono"/>
              <a:ea typeface="IBM Plex Mono"/>
              <a:cs typeface="IBM Plex Mono"/>
              <a:sym typeface="IBM Plex Mono"/>
            </a:endParaRPr>
          </a:p>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FROM</a:t>
            </a:r>
            <a:r>
              <a:rPr lang="en-US" b="1" dirty="0">
                <a:latin typeface="IBM Plex Mono"/>
                <a:ea typeface="IBM Plex Mono"/>
                <a:cs typeface="IBM Plex Mono"/>
                <a:sym typeface="IBM Plex Mono"/>
              </a:rPr>
              <a:t>   </a:t>
            </a:r>
            <a:r>
              <a:rPr lang="en-US" sz="2400" b="1" dirty="0" err="1">
                <a:solidFill>
                  <a:srgbClr val="595959"/>
                </a:solidFill>
                <a:latin typeface="IBM Plex Mono"/>
                <a:ea typeface="IBM Plex Mono"/>
                <a:cs typeface="IBM Plex Mono"/>
                <a:sym typeface="IBM Plex Mono"/>
              </a:rPr>
              <a:t>people_employee</a:t>
            </a:r>
            <a:r>
              <a:rPr lang="en-US" b="1" dirty="0">
                <a:latin typeface="IBM Plex Mono"/>
                <a:ea typeface="IBM Plex Mono"/>
                <a:cs typeface="IBM Plex Mono"/>
                <a:sym typeface="IBM Plex Mono"/>
              </a:rPr>
              <a:t>;</a:t>
            </a:r>
            <a:endParaRPr b="1" dirty="0">
              <a:latin typeface="IBM Plex Mono"/>
              <a:ea typeface="IBM Plex Mono"/>
              <a:cs typeface="IBM Plex Mono"/>
              <a:sym typeface="IBM Plex Mono"/>
            </a:endParaRPr>
          </a:p>
        </p:txBody>
      </p:sp>
      <p:sp>
        <p:nvSpPr>
          <p:cNvPr id="315" name="Google Shape;315;p46"/>
          <p:cNvSpPr txBox="1">
            <a:spLocks noGrp="1"/>
          </p:cNvSpPr>
          <p:nvPr>
            <p:ph type="body" idx="1"/>
          </p:nvPr>
        </p:nvSpPr>
        <p:spPr>
          <a:xfrm>
            <a:off x="1950000" y="4517675"/>
            <a:ext cx="3504650" cy="1224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CA" b="1" dirty="0" err="1">
                <a:solidFill>
                  <a:srgbClr val="959566"/>
                </a:solidFill>
                <a:latin typeface="IBM Plex Mono"/>
                <a:ea typeface="IBM Plex Mono"/>
                <a:cs typeface="IBM Plex Mono"/>
                <a:sym typeface="IBM Plex Mono"/>
              </a:rPr>
              <a:t>pe_salary_tot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         28,600.00</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endParaRPr dirty="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xfrm>
            <a:off x="509700" y="8832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Aggregate Functions - MIN()</a:t>
            </a:r>
            <a:endParaRPr dirty="0"/>
          </a:p>
        </p:txBody>
      </p:sp>
      <p:sp>
        <p:nvSpPr>
          <p:cNvPr id="321" name="Google Shape;321;p47"/>
          <p:cNvSpPr txBox="1">
            <a:spLocks noGrp="1"/>
          </p:cNvSpPr>
          <p:nvPr>
            <p:ph type="body" idx="1"/>
          </p:nvPr>
        </p:nvSpPr>
        <p:spPr>
          <a:xfrm>
            <a:off x="456650" y="1036475"/>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2400"/>
              <a:buNone/>
            </a:pPr>
            <a:r>
              <a:rPr lang="en-US" b="1" dirty="0">
                <a:latin typeface="Lato"/>
                <a:ea typeface="Lato"/>
                <a:cs typeface="Lato"/>
                <a:sym typeface="Lato"/>
              </a:rPr>
              <a:t>MIN()</a:t>
            </a:r>
            <a:br>
              <a:rPr lang="en-US" b="1" dirty="0">
                <a:latin typeface="Lato"/>
                <a:ea typeface="Lato"/>
                <a:cs typeface="Lato"/>
                <a:sym typeface="Lato"/>
              </a:rPr>
            </a:br>
            <a:r>
              <a:rPr lang="en-US" dirty="0"/>
              <a:t>Returns the smallest (lowest) value of the specified column by checking against all values of that column in the entire table.</a:t>
            </a:r>
            <a:endParaRPr dirty="0"/>
          </a:p>
          <a:p>
            <a:pPr marL="0" marR="0" lvl="0" indent="0" algn="l" rtl="0">
              <a:lnSpc>
                <a:spcPct val="115000"/>
              </a:lnSpc>
              <a:spcBef>
                <a:spcPts val="0"/>
              </a:spcBef>
              <a:spcAft>
                <a:spcPts val="0"/>
              </a:spcAft>
              <a:buSzPts val="2400"/>
              <a:buNone/>
            </a:pPr>
            <a:endParaRPr sz="1200" dirty="0"/>
          </a:p>
          <a:p>
            <a:pPr marL="0" marR="0" lvl="0" indent="0" algn="l" rtl="0">
              <a:lnSpc>
                <a:spcPct val="115000"/>
              </a:lnSpc>
              <a:spcBef>
                <a:spcPts val="0"/>
              </a:spcBef>
              <a:spcAft>
                <a:spcPts val="0"/>
              </a:spcAft>
              <a:buSzPts val="2400"/>
              <a:buNone/>
            </a:pPr>
            <a:r>
              <a:rPr lang="en-US" b="1" dirty="0">
                <a:latin typeface="Lato"/>
                <a:ea typeface="Lato"/>
                <a:cs typeface="Lato"/>
                <a:sym typeface="Lato"/>
              </a:rPr>
              <a:t>Syntax Example</a:t>
            </a:r>
            <a:r>
              <a:rPr lang="en-US" dirty="0"/>
              <a:t>:</a:t>
            </a:r>
            <a:br>
              <a:rPr lang="en-US" dirty="0"/>
            </a:br>
            <a:br>
              <a:rPr lang="en-US" dirty="0"/>
            </a:br>
            <a:br>
              <a:rPr lang="en-US" dirty="0"/>
            </a:br>
            <a:endParaRPr dirty="0"/>
          </a:p>
          <a:p>
            <a:pPr marL="0" marR="0" lvl="0" indent="0" algn="l" rtl="0">
              <a:lnSpc>
                <a:spcPct val="115000"/>
              </a:lnSpc>
              <a:spcBef>
                <a:spcPts val="0"/>
              </a:spcBef>
              <a:spcAft>
                <a:spcPts val="0"/>
              </a:spcAft>
              <a:buSzPts val="2400"/>
              <a:buNone/>
            </a:pPr>
            <a:endParaRPr dirty="0"/>
          </a:p>
          <a:p>
            <a:pPr marL="0" marR="0" lvl="0" indent="0" algn="l" rtl="0">
              <a:lnSpc>
                <a:spcPct val="115000"/>
              </a:lnSpc>
              <a:spcBef>
                <a:spcPts val="0"/>
              </a:spcBef>
              <a:spcAft>
                <a:spcPts val="0"/>
              </a:spcAft>
              <a:buSzPts val="2400"/>
              <a:buNone/>
            </a:pPr>
            <a:r>
              <a:rPr lang="en-US" dirty="0"/>
              <a:t>Returns: </a:t>
            </a:r>
            <a:endParaRPr dirty="0"/>
          </a:p>
        </p:txBody>
      </p:sp>
      <p:sp>
        <p:nvSpPr>
          <p:cNvPr id="322" name="Google Shape;322;p4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23" name="Google Shape;323;p47"/>
          <p:cNvSpPr txBox="1">
            <a:spLocks noGrp="1"/>
          </p:cNvSpPr>
          <p:nvPr>
            <p:ph type="body" idx="1"/>
          </p:nvPr>
        </p:nvSpPr>
        <p:spPr>
          <a:xfrm>
            <a:off x="509700" y="3613775"/>
            <a:ext cx="8516100" cy="948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SELECT</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MIN</a:t>
            </a:r>
            <a:r>
              <a:rPr lang="en-US" b="1" dirty="0">
                <a:latin typeface="IBM Plex Mono"/>
                <a:ea typeface="IBM Plex Mono"/>
                <a:cs typeface="IBM Plex Mono"/>
                <a:sym typeface="IBM Plex Mono"/>
              </a:rPr>
              <a:t>(</a:t>
            </a:r>
            <a:r>
              <a:rPr lang="en-US" b="1" dirty="0" err="1">
                <a:latin typeface="IBM Plex Mono"/>
                <a:ea typeface="IBM Plex Mono"/>
                <a:cs typeface="IBM Plex Mono"/>
                <a:sym typeface="IBM Plex Mono"/>
              </a:rPr>
              <a:t>pe_salary</a:t>
            </a:r>
            <a:r>
              <a:rPr lang="en-US" b="1" dirty="0">
                <a:latin typeface="IBM Plex Mono"/>
                <a:ea typeface="IBM Plex Mono"/>
                <a:cs typeface="IBM Plex Mono"/>
                <a:sym typeface="IBM Plex Mono"/>
              </a:rPr>
              <a:t>) </a:t>
            </a:r>
            <a:r>
              <a:rPr lang="en-US" b="1" dirty="0">
                <a:solidFill>
                  <a:srgbClr val="336699"/>
                </a:solidFill>
                <a:latin typeface="IBM Plex Mono"/>
                <a:ea typeface="IBM Plex Mono"/>
                <a:cs typeface="IBM Plex Mono"/>
                <a:sym typeface="IBM Plex Mono"/>
              </a:rPr>
              <a:t>AS</a:t>
            </a:r>
            <a:r>
              <a:rPr lang="en-US" b="1" dirty="0">
                <a:latin typeface="IBM Plex Mono"/>
                <a:ea typeface="IBM Plex Mono"/>
                <a:cs typeface="IBM Plex Mono"/>
                <a:sym typeface="IBM Plex Mono"/>
              </a:rPr>
              <a:t> </a:t>
            </a:r>
            <a:r>
              <a:rPr lang="en-US" b="1" dirty="0" err="1">
                <a:solidFill>
                  <a:srgbClr val="959566"/>
                </a:solidFill>
                <a:latin typeface="IBM Plex Mono"/>
                <a:ea typeface="IBM Plex Mono"/>
                <a:cs typeface="IBM Plex Mono"/>
                <a:sym typeface="IBM Plex Mono"/>
              </a:rPr>
              <a:t>pe_salary_min</a:t>
            </a:r>
            <a:r>
              <a:rPr lang="en-US" b="1" dirty="0">
                <a:solidFill>
                  <a:srgbClr val="959566"/>
                </a:solidFill>
                <a:latin typeface="IBM Plex Mono"/>
                <a:ea typeface="IBM Plex Mono"/>
                <a:cs typeface="IBM Plex Mono"/>
                <a:sym typeface="IBM Plex Mono"/>
              </a:rPr>
              <a:t> </a:t>
            </a:r>
            <a:endParaRPr b="1" dirty="0">
              <a:latin typeface="IBM Plex Mono"/>
              <a:ea typeface="IBM Plex Mono"/>
              <a:cs typeface="IBM Plex Mono"/>
              <a:sym typeface="IBM Plex Mono"/>
            </a:endParaRPr>
          </a:p>
          <a:p>
            <a:pPr marL="0" lvl="0" indent="0" algn="l" rtl="0">
              <a:spcBef>
                <a:spcPts val="0"/>
              </a:spcBef>
              <a:spcAft>
                <a:spcPts val="0"/>
              </a:spcAft>
              <a:buNone/>
            </a:pPr>
            <a:r>
              <a:rPr lang="en-US" b="1" dirty="0">
                <a:solidFill>
                  <a:srgbClr val="336699"/>
                </a:solidFill>
                <a:latin typeface="IBM Plex Mono"/>
                <a:ea typeface="IBM Plex Mono"/>
                <a:cs typeface="IBM Plex Mono"/>
                <a:sym typeface="IBM Plex Mono"/>
              </a:rPr>
              <a:t>FROM</a:t>
            </a:r>
            <a:r>
              <a:rPr lang="en-US" b="1" dirty="0">
                <a:latin typeface="IBM Plex Mono"/>
                <a:ea typeface="IBM Plex Mono"/>
                <a:cs typeface="IBM Plex Mono"/>
                <a:sym typeface="IBM Plex Mono"/>
              </a:rPr>
              <a:t>   </a:t>
            </a:r>
            <a:r>
              <a:rPr lang="en-US" b="1" dirty="0" err="1">
                <a:latin typeface="IBM Plex Mono"/>
                <a:ea typeface="IBM Plex Mono"/>
                <a:cs typeface="IBM Plex Mono"/>
                <a:sym typeface="IBM Plex Mono"/>
              </a:rPr>
              <a:t>people_employee</a:t>
            </a:r>
            <a:r>
              <a:rPr lang="en-US" b="1" dirty="0">
                <a:latin typeface="IBM Plex Mono"/>
                <a:ea typeface="IBM Plex Mono"/>
                <a:cs typeface="IBM Plex Mono"/>
                <a:sym typeface="IBM Plex Mono"/>
              </a:rPr>
              <a:t>;</a:t>
            </a:r>
            <a:endParaRPr b="1" dirty="0">
              <a:latin typeface="IBM Plex Mono"/>
              <a:ea typeface="IBM Plex Mono"/>
              <a:cs typeface="IBM Plex Mono"/>
              <a:sym typeface="IBM Plex Mono"/>
            </a:endParaRPr>
          </a:p>
        </p:txBody>
      </p:sp>
      <p:sp>
        <p:nvSpPr>
          <p:cNvPr id="324" name="Google Shape;324;p47"/>
          <p:cNvSpPr txBox="1">
            <a:spLocks noGrp="1"/>
          </p:cNvSpPr>
          <p:nvPr>
            <p:ph type="body" idx="1"/>
          </p:nvPr>
        </p:nvSpPr>
        <p:spPr>
          <a:xfrm>
            <a:off x="1811150" y="4647475"/>
            <a:ext cx="3802250" cy="1224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err="1">
                <a:latin typeface="IBM Plex Mono"/>
                <a:ea typeface="IBM Plex Mono"/>
                <a:cs typeface="IBM Plex Mono"/>
                <a:sym typeface="IBM Plex Mono"/>
              </a:rPr>
              <a:t>pe_salary_min</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a:t>
            </a:r>
            <a:endParaRPr dirty="0">
              <a:latin typeface="IBM Plex Mono"/>
              <a:ea typeface="IBM Plex Mono"/>
              <a:cs typeface="IBM Plex Mono"/>
              <a:sym typeface="IBM Plex Mono"/>
            </a:endParaRPr>
          </a:p>
          <a:p>
            <a:pPr marL="0" lvl="0" indent="0" algn="l" rtl="0">
              <a:lnSpc>
                <a:spcPct val="100000"/>
              </a:lnSpc>
              <a:spcBef>
                <a:spcPts val="0"/>
              </a:spcBef>
              <a:spcAft>
                <a:spcPts val="0"/>
              </a:spcAft>
              <a:buNone/>
            </a:pPr>
            <a:r>
              <a:rPr lang="en-US" dirty="0">
                <a:latin typeface="IBM Plex Mono"/>
                <a:ea typeface="IBM Plex Mono"/>
                <a:cs typeface="IBM Plex Mono"/>
                <a:sym typeface="IBM Plex Mono"/>
              </a:rPr>
              <a:t>          2222.00</a:t>
            </a:r>
            <a:endParaRPr dirty="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3227</Words>
  <Application>Microsoft Office PowerPoint</Application>
  <PresentationFormat>On-screen Show (4:3)</PresentationFormat>
  <Paragraphs>393</Paragraphs>
  <Slides>31</Slides>
  <Notes>31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31</vt:i4>
      </vt:variant>
    </vt:vector>
  </HeadingPairs>
  <TitlesOfParts>
    <vt:vector size="42" baseType="lpstr">
      <vt:lpstr>Noto Sans Symbols</vt:lpstr>
      <vt:lpstr>Lato</vt:lpstr>
      <vt:lpstr>Arial</vt:lpstr>
      <vt:lpstr>Lato Light</vt:lpstr>
      <vt:lpstr>IBM Plex Mono</vt:lpstr>
      <vt:lpstr>Times New Roman</vt:lpstr>
      <vt:lpstr>Cambria</vt:lpstr>
      <vt:lpstr>Courier New</vt:lpstr>
      <vt:lpstr>Streamline</vt:lpstr>
      <vt:lpstr>Streamline</vt:lpstr>
      <vt:lpstr>Streamline</vt:lpstr>
      <vt:lpstr>Module G.2 Aggregates Functions</vt:lpstr>
      <vt:lpstr>In These Slides . . .</vt:lpstr>
      <vt:lpstr>Aggregate Functions</vt:lpstr>
      <vt:lpstr>Aggregate Functions - Example</vt:lpstr>
      <vt:lpstr>Aggregate Functions - Example Explanation </vt:lpstr>
      <vt:lpstr>Aggregate Functions - Displaying columns</vt:lpstr>
      <vt:lpstr>Aggregate Functions - Renaming columns</vt:lpstr>
      <vt:lpstr>Aggregate Functions - SUM()</vt:lpstr>
      <vt:lpstr>Aggregate Functions - MIN()</vt:lpstr>
      <vt:lpstr>Aggregate Functions - MAX()</vt:lpstr>
      <vt:lpstr>Aggregate Functions - AVG()</vt:lpstr>
      <vt:lpstr>Aggregate Functions - COUNT()</vt:lpstr>
      <vt:lpstr>Aggregate Functions - COUNT(*)</vt:lpstr>
      <vt:lpstr>Aggregate Functions - COUNT(column)</vt:lpstr>
      <vt:lpstr>Aggregate Functions - COUNT(DISTINCT column) </vt:lpstr>
      <vt:lpstr>COUNT Functions - (*) vs (PK) vs (FK) vs (col)</vt:lpstr>
      <vt:lpstr>Aggregate Functions - COUNT()  with JOIN</vt:lpstr>
      <vt:lpstr>Aggregate Functions - COUNT()  with JOIN</vt:lpstr>
      <vt:lpstr>Aggregate Functions - COUNT()  with JOIN</vt:lpstr>
      <vt:lpstr>Aggregate Functions - COUNT()  with JOIN</vt:lpstr>
      <vt:lpstr>GROUP BY</vt:lpstr>
      <vt:lpstr>GROUP BY</vt:lpstr>
      <vt:lpstr>GROUP BY</vt:lpstr>
      <vt:lpstr>HAVING</vt:lpstr>
      <vt:lpstr>HAVING</vt:lpstr>
      <vt:lpstr>HAVING</vt:lpstr>
      <vt:lpstr>HAVING</vt:lpstr>
      <vt:lpstr>ORDER</vt:lpstr>
      <vt:lpstr>Order of SQL Clauses</vt:lpstr>
      <vt:lpstr>GROUP_CONCAT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G.2 Aggregates Functions</dc:title>
  <dc:creator>Brad Blake Vincelette</dc:creator>
  <cp:lastModifiedBy>Brad Blake Vincelette</cp:lastModifiedBy>
  <cp:revision>2</cp:revision>
  <dcterms:modified xsi:type="dcterms:W3CDTF">2023-11-29T17:15:13Z</dcterms:modified>
</cp:coreProperties>
</file>