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7104063" cy="10234613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2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37005"/>
            <a:ext cx="8382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1592673"/>
            <a:ext cx="8382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1001" y="2085696"/>
            <a:ext cx="8382000" cy="27003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957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337005"/>
            <a:ext cx="83808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1592673"/>
            <a:ext cx="83808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376956" y="1950244"/>
            <a:ext cx="8380800" cy="2835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68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ehre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337005"/>
            <a:ext cx="83808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1592673"/>
            <a:ext cx="4267052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405531" y="1923679"/>
            <a:ext cx="4080744" cy="126957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4644008" y="1599643"/>
            <a:ext cx="2394844" cy="159361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2" name="Bildplatzhalter 21"/>
          <p:cNvSpPr>
            <a:spLocks noGrp="1"/>
          </p:cNvSpPr>
          <p:nvPr>
            <p:ph type="pic" sz="quarter" idx="18"/>
          </p:nvPr>
        </p:nvSpPr>
        <p:spPr>
          <a:xfrm>
            <a:off x="7198196" y="1923679"/>
            <a:ext cx="1602756" cy="126957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3" name="Bildplatzhalter 21"/>
          <p:cNvSpPr>
            <a:spLocks noGrp="1"/>
          </p:cNvSpPr>
          <p:nvPr>
            <p:ph type="pic" sz="quarter" idx="19"/>
          </p:nvPr>
        </p:nvSpPr>
        <p:spPr>
          <a:xfrm>
            <a:off x="7324728" y="3293268"/>
            <a:ext cx="1476227" cy="145901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4" name="Bildplatzhalter 21"/>
          <p:cNvSpPr>
            <a:spLocks noGrp="1"/>
          </p:cNvSpPr>
          <p:nvPr>
            <p:ph type="pic" sz="quarter" idx="20"/>
          </p:nvPr>
        </p:nvSpPr>
        <p:spPr>
          <a:xfrm>
            <a:off x="4644008" y="3293269"/>
            <a:ext cx="2520280" cy="143872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Bildplatzhalter 21"/>
          <p:cNvSpPr>
            <a:spLocks noGrp="1"/>
          </p:cNvSpPr>
          <p:nvPr>
            <p:ph type="pic" sz="quarter" idx="21"/>
          </p:nvPr>
        </p:nvSpPr>
        <p:spPr>
          <a:xfrm>
            <a:off x="2910461" y="3293269"/>
            <a:ext cx="1575817" cy="143872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6" name="Bildplatzhalter 21"/>
          <p:cNvSpPr>
            <a:spLocks noGrp="1"/>
          </p:cNvSpPr>
          <p:nvPr>
            <p:ph type="pic" sz="quarter" idx="22"/>
          </p:nvPr>
        </p:nvSpPr>
        <p:spPr>
          <a:xfrm>
            <a:off x="795911" y="3293268"/>
            <a:ext cx="1956817" cy="122872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80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6016" y="1337006"/>
            <a:ext cx="4032448" cy="6155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4716016" y="1592673"/>
            <a:ext cx="4032448" cy="30777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6956" y="1329612"/>
            <a:ext cx="4051028" cy="34563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716463" y="2085696"/>
            <a:ext cx="4032001" cy="27003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555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, Text rechts,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20" y="1337006"/>
            <a:ext cx="3816424" cy="6155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51920" y="1592673"/>
            <a:ext cx="3816424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6959" y="1329612"/>
            <a:ext cx="3252069" cy="34563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52435" y="2085696"/>
            <a:ext cx="4896029" cy="27003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28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links, Text rechts,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20" y="1337006"/>
            <a:ext cx="3816424" cy="6155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51920" y="1592673"/>
            <a:ext cx="3816424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52435" y="2085696"/>
            <a:ext cx="4896029" cy="27003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8"/>
          </p:nvPr>
        </p:nvSpPr>
        <p:spPr>
          <a:xfrm>
            <a:off x="381003" y="1329930"/>
            <a:ext cx="1495425" cy="1234678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9"/>
          </p:nvPr>
        </p:nvSpPr>
        <p:spPr>
          <a:xfrm>
            <a:off x="2017815" y="1329612"/>
            <a:ext cx="1495425" cy="1234678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20"/>
          </p:nvPr>
        </p:nvSpPr>
        <p:spPr>
          <a:xfrm>
            <a:off x="381003" y="2665792"/>
            <a:ext cx="3133725" cy="1418127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884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716465" y="2085696"/>
            <a:ext cx="4046537" cy="27003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92100" indent="0">
              <a:buNone/>
              <a:defRPr sz="1600">
                <a:solidFill>
                  <a:schemeClr val="tx1"/>
                </a:solidFill>
              </a:defRPr>
            </a:lvl2pPr>
            <a:lvl3pPr marL="571500" indent="0">
              <a:buNone/>
              <a:defRPr sz="1600">
                <a:solidFill>
                  <a:schemeClr val="tx1"/>
                </a:solidFill>
              </a:defRPr>
            </a:lvl3pPr>
            <a:lvl4pPr marL="863600" indent="0">
              <a:buNone/>
              <a:defRPr sz="1600">
                <a:solidFill>
                  <a:schemeClr val="tx1"/>
                </a:solidFill>
              </a:defRPr>
            </a:lvl4pPr>
            <a:lvl5pPr marL="11430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37005"/>
            <a:ext cx="8382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0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1592673"/>
            <a:ext cx="8382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81000" y="2085696"/>
            <a:ext cx="4226616" cy="27003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92100" indent="0">
              <a:buNone/>
              <a:defRPr sz="1600">
                <a:solidFill>
                  <a:schemeClr val="tx1"/>
                </a:solidFill>
              </a:defRPr>
            </a:lvl2pPr>
            <a:lvl3pPr marL="571500" indent="0">
              <a:buNone/>
              <a:defRPr sz="1600">
                <a:solidFill>
                  <a:schemeClr val="tx1"/>
                </a:solidFill>
              </a:defRPr>
            </a:lvl3pPr>
            <a:lvl4pPr marL="863600" indent="0">
              <a:buNone/>
              <a:defRPr sz="1600">
                <a:solidFill>
                  <a:schemeClr val="tx1"/>
                </a:solidFill>
              </a:defRPr>
            </a:lvl4pPr>
            <a:lvl5pPr marL="11430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5906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F17862F2-8F51-4555-B0E9-98FF063DFB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49635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346" imgH="346" progId="TCLayout.ActiveDocument.1">
                  <p:embed/>
                </p:oleObj>
              </mc:Choice>
              <mc:Fallback>
                <p:oleObj name="think-cell Folie" r:id="rId10" imgW="346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91853"/>
            <a:ext cx="8439150" cy="308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7" name="Picture 8" descr="HS_Logo_ne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1" y="242888"/>
            <a:ext cx="29130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47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84" charset="0"/>
        <a:buChar char="•"/>
        <a:defRPr sz="1400">
          <a:solidFill>
            <a:schemeClr val="bg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84" charset="0"/>
        <a:buChar char="•"/>
        <a:defRPr sz="1400">
          <a:solidFill>
            <a:schemeClr val="bg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84" charset="0"/>
        <a:buChar char="•"/>
        <a:defRPr sz="1400">
          <a:solidFill>
            <a:schemeClr val="bg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84" charset="0"/>
        <a:buChar char="•"/>
        <a:defRPr sz="1400">
          <a:solidFill>
            <a:schemeClr val="bg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84" charset="0"/>
        <a:buChar char="•"/>
        <a:defRPr sz="1400">
          <a:solidFill>
            <a:schemeClr val="bg1"/>
          </a:solidFill>
          <a:latin typeface="+mn-lt"/>
          <a:ea typeface="+mn-ea"/>
        </a:defRPr>
      </a:lvl5pPr>
      <a:lvl6pPr marL="17018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http://www.th-rosenheim.de/erstsemesterbefragu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9DB1D67-88CE-42FB-83FA-3A053E5630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1425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6" imgH="346" progId="TCLayout.ActiveDocument.1">
                  <p:embed/>
                </p:oleObj>
              </mc:Choice>
              <mc:Fallback>
                <p:oleObj name="think-cell Folie" r:id="rId3" imgW="346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Fragezeichen vor roter Wand">
            <a:extLst>
              <a:ext uri="{FF2B5EF4-FFF2-40B4-BE49-F238E27FC236}">
                <a16:creationId xmlns:a16="http://schemas.microsoft.com/office/drawing/2014/main" id="{AFD70837-3DE0-4032-B0EF-EE3876B20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5" y="596890"/>
            <a:ext cx="6282871" cy="4354165"/>
          </a:xfrm>
          <a:prstGeom prst="rect">
            <a:avLst/>
          </a:prstGeom>
        </p:spPr>
      </p:pic>
      <p:sp>
        <p:nvSpPr>
          <p:cNvPr id="39" name="Titel 38"/>
          <p:cNvSpPr>
            <a:spLocks noGrp="1"/>
          </p:cNvSpPr>
          <p:nvPr>
            <p:ph type="title"/>
          </p:nvPr>
        </p:nvSpPr>
        <p:spPr>
          <a:xfrm>
            <a:off x="381000" y="867536"/>
            <a:ext cx="8382000" cy="615553"/>
          </a:xfrm>
        </p:spPr>
        <p:txBody>
          <a:bodyPr vert="horz"/>
          <a:lstStyle/>
          <a:p>
            <a:r>
              <a:rPr lang="de-DE" dirty="0" err="1"/>
              <a:t>Questionnaire</a:t>
            </a:r>
            <a:r>
              <a:rPr lang="de-DE" dirty="0"/>
              <a:t> for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2024/2025</a:t>
            </a:r>
            <a:br>
              <a:rPr lang="de-DE" dirty="0"/>
            </a:br>
            <a:endParaRPr lang="de-DE" dirty="0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4"/>
          </p:nvPr>
        </p:nvSpPr>
        <p:spPr>
          <a:xfrm>
            <a:off x="342663" y="1530479"/>
            <a:ext cx="8382000" cy="307777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Bachelor English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5"/>
          </p:nvPr>
        </p:nvSpPr>
        <p:spPr>
          <a:xfrm>
            <a:off x="323528" y="1995686"/>
            <a:ext cx="8382000" cy="3024336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sz="2000" dirty="0">
                <a:solidFill>
                  <a:srgbClr val="6F6F6E"/>
                </a:solidFill>
                <a:latin typeface="CIDFont+F2"/>
              </a:rPr>
              <a:t>No QR-Scanner? find the access here: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www.th-rosenheim.de/erstsemesterbefragung</a:t>
            </a:r>
            <a:endParaRPr lang="de-DE" sz="20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Access code:	servus</a:t>
            </a:r>
            <a:endParaRPr lang="de-DE" sz="11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36" y="135302"/>
            <a:ext cx="1461919" cy="46171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8A65A5C-E56F-4116-BCD7-12A13700EB62}"/>
              </a:ext>
            </a:extLst>
          </p:cNvPr>
          <p:cNvSpPr/>
          <p:nvPr/>
        </p:nvSpPr>
        <p:spPr bwMode="auto">
          <a:xfrm>
            <a:off x="4533663" y="4114323"/>
            <a:ext cx="1987047" cy="561764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Thanks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BF918B-1DFB-9B08-A015-980DD2BE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1386" y="1347614"/>
            <a:ext cx="25911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1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Benutzerdefiniert 31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F39100"/>
      </a:accent1>
      <a:accent2>
        <a:srgbClr val="002F5D"/>
      </a:accent2>
      <a:accent3>
        <a:srgbClr val="677000"/>
      </a:accent3>
      <a:accent4>
        <a:srgbClr val="921578"/>
      </a:accent4>
      <a:accent5>
        <a:srgbClr val="3976A3"/>
      </a:accent5>
      <a:accent6>
        <a:srgbClr val="FFFFFF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Bildschirmpräsentation (16:9)</PresentationFormat>
  <Paragraphs>11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CIDFont+F2</vt:lpstr>
      <vt:lpstr>Times</vt:lpstr>
      <vt:lpstr>Leere Präsentation</vt:lpstr>
      <vt:lpstr>think-cell Folie</vt:lpstr>
      <vt:lpstr>Questionnaire for first term students 2024/2025 </vt:lpstr>
    </vt:vector>
  </TitlesOfParts>
  <Company>HS-Rosenheim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Veranstaltugen</dc:title>
  <dc:creator>Neumeier, Caroline</dc:creator>
  <cp:lastModifiedBy>Edlbauer, Kristina</cp:lastModifiedBy>
  <cp:revision>86</cp:revision>
  <cp:lastPrinted>2023-03-02T13:14:20Z</cp:lastPrinted>
  <dcterms:created xsi:type="dcterms:W3CDTF">2017-04-21T11:52:24Z</dcterms:created>
  <dcterms:modified xsi:type="dcterms:W3CDTF">2024-09-20T07:08:10Z</dcterms:modified>
</cp:coreProperties>
</file>