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9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C9763-2443-F942-BE10-6EBE9241B81F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07C4-16E6-684C-AAAE-60E5CF4C31C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0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Here’s a template for creating a persona for a vis project.</a:t>
            </a:r>
          </a:p>
          <a:p>
            <a:endParaRPr lang="en-DE" dirty="0"/>
          </a:p>
          <a:p>
            <a:r>
              <a:rPr lang="en-DE" dirty="0"/>
              <a:t>Note that the two sections “goals and needs” and “challenges and pain points” are the most relevant ones, spend most of your time on these.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8A2D4-B0B9-4FA4-8AC5-F56AA3CC725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11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F0D4-4D6D-FEB7-8594-4FA5D322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B79F3-759F-D622-3240-F382A650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D33C-D6B8-EAE4-2CB0-EF9558F2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D7C0-93A5-539F-94FC-D17F5EC1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86E8-A66F-0C32-D062-8E9D67B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825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53AF-9D25-8161-55DF-835A101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41AD-C94E-0881-8097-DC33ED8AF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036F4-523C-A6C3-3771-362FE897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16DA-87BF-C650-CB02-0ABC4761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2BEE-0326-E980-C8A6-3E7ECCAF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7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70E61-4502-6715-0103-88C2E9DCA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CEC00-68C3-669D-43E7-68D7F089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3D86-FE78-0CA2-596E-C5897D93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11E0-3CC4-7A45-8215-BB78540F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79FF-90D0-B30C-9BA3-740313DC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889C-CB6D-563E-394A-275DCA36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4786-8152-7ADE-3B2E-A018AD5D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7C9E-2135-1E7A-ACE0-2525BD33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ED49-531B-8B48-9C88-FCED3012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8B3E-FD6E-3FB0-DCB5-3E3AAC81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086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C909-75E2-873E-54F4-B672AFD5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9491-28C1-91C8-D8FB-04B2FF60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3452-482D-97CD-3C91-986A25E9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3A26-5827-C2BB-2010-D6A9DE29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FA8C-CFD3-A035-D310-ECEE2314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64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9044-5BCE-B3E1-3A30-778B69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88A-D4A1-9A91-9A6B-53635CC54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DBD0F-5D06-7CBF-122A-DF6E725EF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BF99D-E0F7-12D9-1576-9F9BD26E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259C-23D6-422D-F131-323291AA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6D8AF-90EE-E5CF-62D2-5C86AFF7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73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8F2C-71B7-B741-CECB-9728B524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1285-57C8-07C2-1470-A20DF021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1A56E-1F96-9EAF-9291-59829E9C9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E8B19-BEC1-AC2F-254E-DBE2BE264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4BBCF-9880-884A-B786-966CB1D38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AEF1F-1A67-DDCF-3B84-CD29C0D6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AF72F-99AA-90E2-5350-695C362D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CD97C-40E4-F2E1-8C6F-D5FDA247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30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BA39-E77B-5F94-B046-41CA6632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07514-C3DB-25DA-A6AB-AF214F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A0CBC-8123-60A1-7BA5-BD1A6A63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3020-2228-9B86-5D46-C5ED8F2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700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8AE8-8054-FCF8-47AD-FFB099CE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F5955-793A-3EAE-5129-D8938D94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71C6-D13E-C4CE-4D89-6491D57B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280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E12-E705-76DD-B2AC-A2107470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9CAF-7580-7BD9-9A35-132CE413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339DC-B2E7-869D-D56C-BB451508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B7B2A-CA0F-C36E-6D77-5C2A58DE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3C9F-426E-509D-9CD2-B13EB2C2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1C01-7329-0463-ECFE-212980D3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88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7EC0-61BA-860B-BBE8-032878FB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790CC-C376-3BD4-1727-9C659560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963D-84DE-51A2-2FA8-AA877CF3D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9B565-E7A1-55CC-020D-717B17E1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F8433-45AA-835D-8F35-A9F5817C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9595-AACD-8400-F6B5-711DC683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89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36CA1-429E-0D64-4910-76D74318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DE57B-201E-AEED-CDA4-C181856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7B1E-B83A-F0AC-D1D5-6B9CB12D7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F06F8-05E5-D149-ACAA-E68BAC5DB2B6}" type="datetimeFigureOut">
              <a:rPr lang="en-DE" smtClean="0"/>
              <a:t>14.10.24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1A12-23AA-0267-B8D4-0C20F7948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BE06-23D9-2849-C080-C02FE3CE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7772A-B071-CF4C-A916-B24280E0B1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596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133F-5788-55A5-0336-268CA68C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709"/>
            <a:ext cx="10515600" cy="571840"/>
          </a:xfrm>
        </p:spPr>
        <p:txBody>
          <a:bodyPr>
            <a:normAutofit fontScale="90000"/>
          </a:bodyPr>
          <a:lstStyle/>
          <a:p>
            <a:r>
              <a:rPr lang="en-DE"/>
              <a:t>Visualization-Target-Persona </a:t>
            </a:r>
            <a:r>
              <a:rPr lang="en-DE" dirty="0"/>
              <a:t>Template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C3EA51-FEE2-30A4-4E14-FAA4424967CE}"/>
              </a:ext>
            </a:extLst>
          </p:cNvPr>
          <p:cNvGrpSpPr/>
          <p:nvPr/>
        </p:nvGrpSpPr>
        <p:grpSpPr>
          <a:xfrm>
            <a:off x="547912" y="945146"/>
            <a:ext cx="11132180" cy="5256212"/>
            <a:chOff x="547912" y="945146"/>
            <a:chExt cx="11132180" cy="525621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D238FAD-1B6F-D59C-B16D-96B3AB53A388}"/>
                </a:ext>
              </a:extLst>
            </p:cNvPr>
            <p:cNvSpPr/>
            <p:nvPr/>
          </p:nvSpPr>
          <p:spPr>
            <a:xfrm>
              <a:off x="547912" y="945146"/>
              <a:ext cx="3207829" cy="5256212"/>
            </a:xfrm>
            <a:prstGeom prst="roundRect">
              <a:avLst>
                <a:gd name="adj" fmla="val 26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60E3A91-E3F9-A1A1-2957-845770455461}"/>
                </a:ext>
              </a:extLst>
            </p:cNvPr>
            <p:cNvSpPr/>
            <p:nvPr/>
          </p:nvSpPr>
          <p:spPr>
            <a:xfrm>
              <a:off x="3791744" y="945146"/>
              <a:ext cx="7888348" cy="1728192"/>
            </a:xfrm>
            <a:prstGeom prst="roundRect">
              <a:avLst>
                <a:gd name="adj" fmla="val 26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43979C6-D9EC-5C9D-1469-38D2D0B1AA1A}"/>
                </a:ext>
              </a:extLst>
            </p:cNvPr>
            <p:cNvSpPr/>
            <p:nvPr/>
          </p:nvSpPr>
          <p:spPr>
            <a:xfrm>
              <a:off x="3791744" y="2708920"/>
              <a:ext cx="7888348" cy="1728192"/>
            </a:xfrm>
            <a:prstGeom prst="roundRect">
              <a:avLst>
                <a:gd name="adj" fmla="val 26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B554B9F-0BA8-8BBA-DEA9-3AC5AEA0271C}"/>
                </a:ext>
              </a:extLst>
            </p:cNvPr>
            <p:cNvSpPr/>
            <p:nvPr/>
          </p:nvSpPr>
          <p:spPr>
            <a:xfrm>
              <a:off x="3791744" y="4472695"/>
              <a:ext cx="7888348" cy="1728192"/>
            </a:xfrm>
            <a:prstGeom prst="roundRect">
              <a:avLst>
                <a:gd name="adj" fmla="val 26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75C977-1C4F-AEE8-F285-C9952142124B}"/>
              </a:ext>
            </a:extLst>
          </p:cNvPr>
          <p:cNvSpPr txBox="1"/>
          <p:nvPr/>
        </p:nvSpPr>
        <p:spPr>
          <a:xfrm>
            <a:off x="1217678" y="3176550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Name</a:t>
            </a:r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r>
              <a:rPr lang="en-DE" dirty="0"/>
              <a:t>Demografic Data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2E8152-D7E8-B37A-6721-0AE08F1C98CB}"/>
              </a:ext>
            </a:extLst>
          </p:cNvPr>
          <p:cNvSpPr/>
          <p:nvPr/>
        </p:nvSpPr>
        <p:spPr>
          <a:xfrm>
            <a:off x="1215722" y="1124744"/>
            <a:ext cx="1872208" cy="18722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0EBF7-7EF9-A4C5-8CBA-DBFC97584E0C}"/>
              </a:ext>
            </a:extLst>
          </p:cNvPr>
          <p:cNvSpPr txBox="1"/>
          <p:nvPr/>
        </p:nvSpPr>
        <p:spPr>
          <a:xfrm>
            <a:off x="1758128" y="187618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Photo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F79E9-22DE-C412-0A48-CDE96565B118}"/>
              </a:ext>
            </a:extLst>
          </p:cNvPr>
          <p:cNvSpPr txBox="1"/>
          <p:nvPr/>
        </p:nvSpPr>
        <p:spPr>
          <a:xfrm>
            <a:off x="3791744" y="94514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Brief Biographie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AAFDE-47A0-2893-39B9-D8921F731DE2}"/>
              </a:ext>
            </a:extLst>
          </p:cNvPr>
          <p:cNvSpPr txBox="1"/>
          <p:nvPr/>
        </p:nvSpPr>
        <p:spPr>
          <a:xfrm>
            <a:off x="3791744" y="271307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Goals and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F1BB1-04D6-CDFD-F25B-8BD27AA102BF}"/>
              </a:ext>
            </a:extLst>
          </p:cNvPr>
          <p:cNvSpPr txBox="1"/>
          <p:nvPr/>
        </p:nvSpPr>
        <p:spPr>
          <a:xfrm>
            <a:off x="3791744" y="447269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Challenges and Pain Points</a:t>
            </a:r>
          </a:p>
        </p:txBody>
      </p:sp>
    </p:spTree>
    <p:extLst>
      <p:ext uri="{BB962C8B-B14F-4D97-AF65-F5344CB8AC3E}">
        <p14:creationId xmlns:p14="http://schemas.microsoft.com/office/powerpoint/2010/main" val="162023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Visualization-Target-Persona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Breunig</dc:creator>
  <cp:lastModifiedBy>Markus Breunig</cp:lastModifiedBy>
  <cp:revision>1</cp:revision>
  <dcterms:created xsi:type="dcterms:W3CDTF">2024-10-14T08:56:27Z</dcterms:created>
  <dcterms:modified xsi:type="dcterms:W3CDTF">2024-10-14T08:57:32Z</dcterms:modified>
</cp:coreProperties>
</file>