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46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47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33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2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4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33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3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7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F386-BF9D-4ACC-A1AB-7B79D26FDA8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C0B42A-2216-4761-BC44-618CEFAF0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FE7AD-5E83-9704-893D-4EC251CC2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33721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Noto Sans" panose="020B0502040504020204" pitchFamily="34"/>
              </a:rPr>
              <a:t>Schedule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07734-01D1-28DB-F36A-EF5845F7B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1953879"/>
            <a:ext cx="9144000" cy="1655762"/>
          </a:xfrm>
        </p:spPr>
        <p:txBody>
          <a:bodyPr/>
          <a:lstStyle/>
          <a:p>
            <a:r>
              <a:rPr lang="ru-RU" dirty="0"/>
              <a:t>Система документооборота и планирования времени преподавателей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A8794-68AB-840B-4891-C9FBF7781A49}"/>
              </a:ext>
            </a:extLst>
          </p:cNvPr>
          <p:cNvSpPr txBox="1"/>
          <p:nvPr/>
        </p:nvSpPr>
        <p:spPr>
          <a:xfrm>
            <a:off x="2277979" y="4363453"/>
            <a:ext cx="729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Авторы создания:</a:t>
            </a:r>
          </a:p>
          <a:p>
            <a:r>
              <a:rPr lang="ru-RU" dirty="0"/>
              <a:t>Епринцев М.А</a:t>
            </a:r>
          </a:p>
          <a:p>
            <a:r>
              <a:rPr lang="ru-RU" dirty="0"/>
              <a:t>Коркишко Д.А</a:t>
            </a:r>
          </a:p>
          <a:p>
            <a:r>
              <a:rPr lang="ru-RU" dirty="0"/>
              <a:t>Геворкян Д.Г</a:t>
            </a:r>
          </a:p>
        </p:txBody>
      </p:sp>
    </p:spTree>
    <p:extLst>
      <p:ext uri="{BB962C8B-B14F-4D97-AF65-F5344CB8AC3E}">
        <p14:creationId xmlns:p14="http://schemas.microsoft.com/office/powerpoint/2010/main" val="295590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AFB1-595C-7F12-8744-A02B91C7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26" y="5000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Роли разработчиков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5B74B-3C59-5BBB-9C2E-23DFD540D0F2}"/>
              </a:ext>
            </a:extLst>
          </p:cNvPr>
          <p:cNvSpPr txBox="1"/>
          <p:nvPr/>
        </p:nvSpPr>
        <p:spPr>
          <a:xfrm>
            <a:off x="4443664" y="1302405"/>
            <a:ext cx="235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Епринцев М.А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B1E8E-E714-2332-A27C-E4AA70B9E0D0}"/>
              </a:ext>
            </a:extLst>
          </p:cNvPr>
          <p:cNvSpPr txBox="1"/>
          <p:nvPr/>
        </p:nvSpPr>
        <p:spPr>
          <a:xfrm>
            <a:off x="2887579" y="2422358"/>
            <a:ext cx="5598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/>
            <a:r>
              <a:rPr lang="ru-RU" sz="2400" dirty="0"/>
              <a:t>Обработка информации о пользователях для создания информационной базы</a:t>
            </a:r>
          </a:p>
          <a:p>
            <a:pPr marL="0" lvl="0" indent="0" algn="ctr"/>
            <a:endParaRPr lang="ru-RU" sz="2400" dirty="0"/>
          </a:p>
          <a:p>
            <a:pPr algn="ctr"/>
            <a:r>
              <a:rPr lang="ru-RU" sz="2400" dirty="0"/>
              <a:t>Ответственный за организованность команды разработчиков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Разработка алгоритмов авторизации</a:t>
            </a:r>
          </a:p>
          <a:p>
            <a:pPr marL="0" lvl="0" indent="0"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89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364E-5931-0897-CB63-9454A31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61" y="63149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Роли разработчиков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EA66A-2B25-1AE3-60F1-C1CDC8F1EA8B}"/>
              </a:ext>
            </a:extLst>
          </p:cNvPr>
          <p:cNvSpPr txBox="1"/>
          <p:nvPr/>
        </p:nvSpPr>
        <p:spPr>
          <a:xfrm>
            <a:off x="4920101" y="1690688"/>
            <a:ext cx="2338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Коркишко Д.А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1ECB3-E1AB-AFA3-296F-61318D820353}"/>
              </a:ext>
            </a:extLst>
          </p:cNvPr>
          <p:cNvSpPr txBox="1"/>
          <p:nvPr/>
        </p:nvSpPr>
        <p:spPr>
          <a:xfrm>
            <a:off x="3537284" y="2646919"/>
            <a:ext cx="5462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Разработка алгоритмов выгрузки документов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Помощь в разработке авторизации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Регулярный контроль состояния проекта</a:t>
            </a: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343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9C5BB-AC13-36DB-D50C-DBDCEA5C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05" y="63149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Роли разработчиков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7EA93-CC59-964F-2CCA-128BBC9EDE3A}"/>
              </a:ext>
            </a:extLst>
          </p:cNvPr>
          <p:cNvSpPr txBox="1"/>
          <p:nvPr/>
        </p:nvSpPr>
        <p:spPr>
          <a:xfrm>
            <a:off x="4920101" y="1690688"/>
            <a:ext cx="217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Геворкян Д.Г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91608-31EA-7A51-9A3C-D63F6DA92A45}"/>
              </a:ext>
            </a:extLst>
          </p:cNvPr>
          <p:cNvSpPr txBox="1"/>
          <p:nvPr/>
        </p:nvSpPr>
        <p:spPr>
          <a:xfrm>
            <a:off x="2518611" y="2775284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Разработка дизайн-концепта приложения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Исправление багов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algn="ctr"/>
            <a:r>
              <a:rPr lang="ru-RU" sz="2400" dirty="0"/>
              <a:t>Помощь в регулярном контроле состояния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640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FF54A-235A-DC4B-86C2-A836545A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4978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latin typeface="Garamond" panose="02020404030301010803" pitchFamily="18" charset="0"/>
              </a:rPr>
              <a:t>Спасибо за внимание</a:t>
            </a:r>
            <a:r>
              <a:rPr lang="en" sz="4400" dirty="0">
                <a:latin typeface="Garamond" panose="02020404030301010803" pitchFamily="18" charset="0"/>
              </a:rPr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9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4458B-32A7-C2CC-60EA-7E84CC95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47" y="1056481"/>
            <a:ext cx="10515600" cy="13255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D11B2-8EAB-33EC-F337-3B32857F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95" y="238204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Упрощение и автоматизирование документооборота и планирование времени для преподавателей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255423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B79F6-79F1-0687-CF82-98E503F1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проекта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ED8DE-E897-C361-0B26-573C57844640}"/>
              </a:ext>
            </a:extLst>
          </p:cNvPr>
          <p:cNvSpPr txBox="1"/>
          <p:nvPr/>
        </p:nvSpPr>
        <p:spPr>
          <a:xfrm>
            <a:off x="1122946" y="2575886"/>
            <a:ext cx="964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1.Десктоп приложение</a:t>
            </a:r>
          </a:p>
          <a:p>
            <a:r>
              <a:rPr lang="ru-RU" dirty="0"/>
              <a:t>    позволяет быстро произвести документооборот и распланировать время для преподавателей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3ECC5-3050-86AE-3F77-2B2151AF5B66}"/>
              </a:ext>
            </a:extLst>
          </p:cNvPr>
          <p:cNvSpPr txBox="1"/>
          <p:nvPr/>
        </p:nvSpPr>
        <p:spPr>
          <a:xfrm>
            <a:off x="1122947" y="3429000"/>
            <a:ext cx="964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Удобство</a:t>
            </a:r>
          </a:p>
          <a:p>
            <a:r>
              <a:rPr lang="ru-RU" dirty="0"/>
              <a:t>  Автоматизация рутинных процессов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36DD1-09CD-85F6-9C0B-A24651DC7890}"/>
              </a:ext>
            </a:extLst>
          </p:cNvPr>
          <p:cNvSpPr txBox="1"/>
          <p:nvPr/>
        </p:nvSpPr>
        <p:spPr>
          <a:xfrm>
            <a:off x="1122947" y="4107415"/>
            <a:ext cx="747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Практичность</a:t>
            </a:r>
          </a:p>
          <a:p>
            <a:r>
              <a:rPr lang="ru-RU" dirty="0"/>
              <a:t>  Простой и понятный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290866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5878A-D474-9394-57BC-2D1952A9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8366-0C85-3526-4A66-D2D583412512}"/>
              </a:ext>
            </a:extLst>
          </p:cNvPr>
          <p:cNvSpPr txBox="1"/>
          <p:nvPr/>
        </p:nvSpPr>
        <p:spPr>
          <a:xfrm>
            <a:off x="3224463" y="2280385"/>
            <a:ext cx="57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Планирование и разработка архитектуры приложения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C9DDA-05C9-2CAD-FE92-71D853A69A4C}"/>
              </a:ext>
            </a:extLst>
          </p:cNvPr>
          <p:cNvSpPr txBox="1"/>
          <p:nvPr/>
        </p:nvSpPr>
        <p:spPr>
          <a:xfrm>
            <a:off x="2791326" y="3059668"/>
            <a:ext cx="63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логики приложения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583C-CAA6-B820-D924-2CC2D5FA5DE0}"/>
              </a:ext>
            </a:extLst>
          </p:cNvPr>
          <p:cNvSpPr txBox="1"/>
          <p:nvPr/>
        </p:nvSpPr>
        <p:spPr>
          <a:xfrm>
            <a:off x="2695073" y="3763628"/>
            <a:ext cx="652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клиентской части приложения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5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A3717-D90C-904D-4064-32BC5913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Риски</a:t>
            </a:r>
          </a:p>
        </p:txBody>
      </p:sp>
    </p:spTree>
    <p:extLst>
      <p:ext uri="{BB962C8B-B14F-4D97-AF65-F5344CB8AC3E}">
        <p14:creationId xmlns:p14="http://schemas.microsoft.com/office/powerpoint/2010/main" val="321578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33724-70B8-1627-C1AE-D1B8FC79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654F3C-4B5F-CF92-A4A1-C1ED0328F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9788"/>
          <a:stretch/>
        </p:blipFill>
        <p:spPr>
          <a:xfrm>
            <a:off x="32084" y="12613"/>
            <a:ext cx="12127831" cy="6845387"/>
          </a:xfrm>
        </p:spPr>
      </p:pic>
    </p:spTree>
    <p:extLst>
      <p:ext uri="{BB962C8B-B14F-4D97-AF65-F5344CB8AC3E}">
        <p14:creationId xmlns:p14="http://schemas.microsoft.com/office/powerpoint/2010/main" val="245903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A5786-9CE9-6646-5E4E-6D706B3E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D7F1D-6B35-FA7A-1CEA-1CB6242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600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D7FA6-CB80-DE2F-6C0B-C30D97714C66}"/>
              </a:ext>
            </a:extLst>
          </p:cNvPr>
          <p:cNvSpPr txBox="1"/>
          <p:nvPr/>
        </p:nvSpPr>
        <p:spPr>
          <a:xfrm>
            <a:off x="985589" y="5559425"/>
            <a:ext cx="265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</a:t>
            </a:r>
            <a:r>
              <a:rPr lang="ru-RU" sz="2000" dirty="0"/>
              <a:t>классов</a:t>
            </a:r>
            <a:r>
              <a:rPr lang="ru-RU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44B1F8-C5AE-BDDB-6203-A06D602E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60281"/>
            <a:ext cx="4034589" cy="489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CD4775-B6B9-39B6-89B5-5E135DD8E448}"/>
              </a:ext>
            </a:extLst>
          </p:cNvPr>
          <p:cNvSpPr txBox="1"/>
          <p:nvPr/>
        </p:nvSpPr>
        <p:spPr>
          <a:xfrm>
            <a:off x="7044489" y="555942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Poppins"/>
              <a:buNone/>
            </a:pPr>
            <a:r>
              <a:rPr lang="ru-RU" sz="2000" dirty="0">
                <a:latin typeface="Garamond" panose="02020404030301010803" pitchFamily="18" charset="0"/>
              </a:rPr>
              <a:t>Диаграмма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40595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14DBA-6944-EBF4-8BB9-AB723E2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UML </a:t>
            </a:r>
            <a:r>
              <a:rPr lang="ru-RU" dirty="0">
                <a:latin typeface="Garamond" panose="02020404030301010803" pitchFamily="18" charset="0"/>
              </a:rPr>
              <a:t>Диаграммы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AE2EA-65AD-C2F5-6975-107FE628492C}"/>
              </a:ext>
            </a:extLst>
          </p:cNvPr>
          <p:cNvSpPr txBox="1"/>
          <p:nvPr/>
        </p:nvSpPr>
        <p:spPr>
          <a:xfrm>
            <a:off x="5632444" y="5775521"/>
            <a:ext cx="364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Poppins"/>
              <a:buNone/>
            </a:pPr>
            <a:r>
              <a:rPr lang="ru-RU" dirty="0">
                <a:latin typeface="Garamond" panose="02020404030301010803" pitchFamily="18" charset="0"/>
              </a:rPr>
              <a:t>Диаграмма сервиса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75DDC-9D42-DC89-2AAF-CF30787C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136721"/>
            <a:ext cx="492442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8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47F57-ACAF-37D8-EA9D-9A2C534A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Инструменты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3BFE8-1887-FC9E-DA2F-D4F0E494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6.0. – Язык  разработки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TSQL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базы данных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Entity Framework –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связь с БД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2022 - редактора кода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29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177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Garamond</vt:lpstr>
      <vt:lpstr>Noto Sans</vt:lpstr>
      <vt:lpstr>Poppins</vt:lpstr>
      <vt:lpstr>Trebuchet MS</vt:lpstr>
      <vt:lpstr>Wingdings 3</vt:lpstr>
      <vt:lpstr>Аспект</vt:lpstr>
      <vt:lpstr>Schedule</vt:lpstr>
      <vt:lpstr>Цель проекта</vt:lpstr>
      <vt:lpstr>Задачи проекта </vt:lpstr>
      <vt:lpstr>План реализации</vt:lpstr>
      <vt:lpstr>Риски</vt:lpstr>
      <vt:lpstr>Презентация PowerPoint</vt:lpstr>
      <vt:lpstr>UML диаграммы</vt:lpstr>
      <vt:lpstr>UML Диаграммы</vt:lpstr>
      <vt:lpstr>Инструменты</vt:lpstr>
      <vt:lpstr>Роли разработчиков </vt:lpstr>
      <vt:lpstr>Роли разработчиков</vt:lpstr>
      <vt:lpstr>Роли разработчиков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Миша Епринцев</dc:creator>
  <cp:lastModifiedBy>Миша Епринцев</cp:lastModifiedBy>
  <cp:revision>1</cp:revision>
  <dcterms:created xsi:type="dcterms:W3CDTF">2022-12-05T16:28:54Z</dcterms:created>
  <dcterms:modified xsi:type="dcterms:W3CDTF">2022-12-05T19:03:24Z</dcterms:modified>
</cp:coreProperties>
</file>