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60" r:id="rId4"/>
    <p:sldId id="262" r:id="rId5"/>
    <p:sldId id="263" r:id="rId6"/>
    <p:sldId id="258" r:id="rId7"/>
    <p:sldId id="266" r:id="rId8"/>
    <p:sldId id="264" r:id="rId9"/>
    <p:sldId id="265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5BA3C-20FA-405D-A43F-D9DD7D2BD20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09E3B96-D18D-4E13-80BF-5B13AC670A13}">
      <dgm:prSet phldrT="[Текст]"/>
      <dgm:spPr/>
      <dgm:t>
        <a:bodyPr/>
        <a:lstStyle/>
        <a:p>
          <a:r>
            <a:rPr lang="uk-UA" dirty="0"/>
            <a:t>Вибір одиничного набору даних</a:t>
          </a:r>
          <a:endParaRPr lang="ru-RU" dirty="0"/>
        </a:p>
      </dgm:t>
    </dgm:pt>
    <dgm:pt modelId="{9D6F01A1-5587-458B-9654-FBD46994AD3C}" type="parTrans" cxnId="{EA1E099D-16B1-4DF7-99F6-8C6A2239809A}">
      <dgm:prSet/>
      <dgm:spPr/>
      <dgm:t>
        <a:bodyPr/>
        <a:lstStyle/>
        <a:p>
          <a:endParaRPr lang="ru-RU"/>
        </a:p>
      </dgm:t>
    </dgm:pt>
    <dgm:pt modelId="{D0334CC2-51AA-45A3-891F-946DCF9DD040}" type="sibTrans" cxnId="{EA1E099D-16B1-4DF7-99F6-8C6A2239809A}">
      <dgm:prSet/>
      <dgm:spPr/>
      <dgm:t>
        <a:bodyPr/>
        <a:lstStyle/>
        <a:p>
          <a:endParaRPr lang="ru-RU"/>
        </a:p>
      </dgm:t>
    </dgm:pt>
    <dgm:pt modelId="{D931D99F-97AB-488E-9C3F-AB324C0E6147}">
      <dgm:prSet phldrT="[Текст]"/>
      <dgm:spPr/>
      <dgm:t>
        <a:bodyPr/>
        <a:lstStyle/>
        <a:p>
          <a:r>
            <a:rPr lang="uk-UA" dirty="0"/>
            <a:t>Вибір найближчих міток</a:t>
          </a:r>
          <a:endParaRPr lang="ru-RU" dirty="0"/>
        </a:p>
      </dgm:t>
    </dgm:pt>
    <dgm:pt modelId="{A825F2B0-7E22-456F-9F3D-51B5AAEAD03C}" type="parTrans" cxnId="{F44C4557-6F55-42B3-9784-A2AFF3B58B84}">
      <dgm:prSet/>
      <dgm:spPr/>
      <dgm:t>
        <a:bodyPr/>
        <a:lstStyle/>
        <a:p>
          <a:endParaRPr lang="ru-RU"/>
        </a:p>
      </dgm:t>
    </dgm:pt>
    <dgm:pt modelId="{A53B551F-30B7-402B-979E-A6FE2DFFF0D9}" type="sibTrans" cxnId="{F44C4557-6F55-42B3-9784-A2AFF3B58B84}">
      <dgm:prSet/>
      <dgm:spPr/>
      <dgm:t>
        <a:bodyPr/>
        <a:lstStyle/>
        <a:p>
          <a:endParaRPr lang="ru-RU"/>
        </a:p>
      </dgm:t>
    </dgm:pt>
    <dgm:pt modelId="{99C028C2-7930-445C-B8DB-BB8177740B96}">
      <dgm:prSet phldrT="[Текст]"/>
      <dgm:spPr/>
      <dgm:t>
        <a:bodyPr/>
        <a:lstStyle/>
        <a:p>
          <a:r>
            <a:rPr lang="uk-UA" dirty="0"/>
            <a:t>Трилатерація</a:t>
          </a:r>
          <a:endParaRPr lang="ru-RU" dirty="0"/>
        </a:p>
      </dgm:t>
    </dgm:pt>
    <dgm:pt modelId="{28B33AB8-2C28-48A7-AB26-CBC3A0CFCADB}" type="parTrans" cxnId="{B5979EC8-8B50-4B31-A378-08E9924FC224}">
      <dgm:prSet/>
      <dgm:spPr/>
      <dgm:t>
        <a:bodyPr/>
        <a:lstStyle/>
        <a:p>
          <a:endParaRPr lang="ru-RU"/>
        </a:p>
      </dgm:t>
    </dgm:pt>
    <dgm:pt modelId="{04FCA09C-29D6-46EF-9F40-9D1D0E97B1A9}" type="sibTrans" cxnId="{B5979EC8-8B50-4B31-A378-08E9924FC224}">
      <dgm:prSet/>
      <dgm:spPr/>
      <dgm:t>
        <a:bodyPr/>
        <a:lstStyle/>
        <a:p>
          <a:endParaRPr lang="ru-RU"/>
        </a:p>
      </dgm:t>
    </dgm:pt>
    <dgm:pt modelId="{E57A9D8E-668E-43FF-8186-165543E9BB4D}">
      <dgm:prSet phldrT="[Текст]"/>
      <dgm:spPr/>
      <dgm:t>
        <a:bodyPr/>
        <a:lstStyle/>
        <a:p>
          <a:r>
            <a:rPr lang="uk-UA" dirty="0"/>
            <a:t>Фільтрація вихідних даних</a:t>
          </a:r>
          <a:endParaRPr lang="ru-RU" dirty="0"/>
        </a:p>
      </dgm:t>
    </dgm:pt>
    <dgm:pt modelId="{4B95EA2D-95D7-47A3-B9F3-077D982B4A32}" type="parTrans" cxnId="{D6E1DFCE-0D5C-4869-BD48-5092FB50ACEE}">
      <dgm:prSet/>
      <dgm:spPr/>
      <dgm:t>
        <a:bodyPr/>
        <a:lstStyle/>
        <a:p>
          <a:endParaRPr lang="ru-RU"/>
        </a:p>
      </dgm:t>
    </dgm:pt>
    <dgm:pt modelId="{B13EDE45-BD29-49B5-897F-26D71F4706C0}" type="sibTrans" cxnId="{D6E1DFCE-0D5C-4869-BD48-5092FB50ACEE}">
      <dgm:prSet/>
      <dgm:spPr/>
      <dgm:t>
        <a:bodyPr/>
        <a:lstStyle/>
        <a:p>
          <a:endParaRPr lang="ru-RU"/>
        </a:p>
      </dgm:t>
    </dgm:pt>
    <dgm:pt modelId="{FA777F2E-CF1B-4373-A1F5-A5A41407C9D2}">
      <dgm:prSet phldrT="[Текст]"/>
      <dgm:spPr/>
      <dgm:t>
        <a:bodyPr/>
        <a:lstStyle/>
        <a:p>
          <a:r>
            <a:rPr lang="uk-UA" dirty="0"/>
            <a:t>Сортування вхідних даних</a:t>
          </a:r>
          <a:endParaRPr lang="ru-RU" dirty="0"/>
        </a:p>
      </dgm:t>
    </dgm:pt>
    <dgm:pt modelId="{FE87B063-DF41-4A42-9140-B435D6487A20}" type="parTrans" cxnId="{5C278AE4-E1B0-4229-89A5-5E2C77E2575A}">
      <dgm:prSet/>
      <dgm:spPr/>
      <dgm:t>
        <a:bodyPr/>
        <a:lstStyle/>
        <a:p>
          <a:endParaRPr lang="ru-RU"/>
        </a:p>
      </dgm:t>
    </dgm:pt>
    <dgm:pt modelId="{85B226A7-BFF0-4160-95C7-115E4F46CF9B}" type="sibTrans" cxnId="{5C278AE4-E1B0-4229-89A5-5E2C77E2575A}">
      <dgm:prSet/>
      <dgm:spPr/>
      <dgm:t>
        <a:bodyPr/>
        <a:lstStyle/>
        <a:p>
          <a:endParaRPr lang="ru-RU"/>
        </a:p>
      </dgm:t>
    </dgm:pt>
    <dgm:pt modelId="{45DD3E9D-614F-4397-A43C-F34E5F9DB3E5}" type="pres">
      <dgm:prSet presAssocID="{7C45BA3C-20FA-405D-A43F-D9DD7D2BD20D}" presName="Name0" presStyleCnt="0">
        <dgm:presLayoutVars>
          <dgm:dir/>
          <dgm:resizeHandles val="exact"/>
        </dgm:presLayoutVars>
      </dgm:prSet>
      <dgm:spPr/>
    </dgm:pt>
    <dgm:pt modelId="{4A702065-9E87-4E19-A98D-53930894B7BE}" type="pres">
      <dgm:prSet presAssocID="{FA777F2E-CF1B-4373-A1F5-A5A41407C9D2}" presName="node" presStyleLbl="node1" presStyleIdx="0" presStyleCnt="5">
        <dgm:presLayoutVars>
          <dgm:bulletEnabled val="1"/>
        </dgm:presLayoutVars>
      </dgm:prSet>
      <dgm:spPr/>
    </dgm:pt>
    <dgm:pt modelId="{99B69BDD-3D04-4AC1-9102-A6EE52CD4C9F}" type="pres">
      <dgm:prSet presAssocID="{85B226A7-BFF0-4160-95C7-115E4F46CF9B}" presName="sibTrans" presStyleCnt="0"/>
      <dgm:spPr/>
    </dgm:pt>
    <dgm:pt modelId="{C394005B-41C6-43B3-85B2-F80DC1B0B4DC}" type="pres">
      <dgm:prSet presAssocID="{A09E3B96-D18D-4E13-80BF-5B13AC670A13}" presName="node" presStyleLbl="node1" presStyleIdx="1" presStyleCnt="5">
        <dgm:presLayoutVars>
          <dgm:bulletEnabled val="1"/>
        </dgm:presLayoutVars>
      </dgm:prSet>
      <dgm:spPr/>
    </dgm:pt>
    <dgm:pt modelId="{FF746F06-277B-4FCF-924E-32F4DE0E0288}" type="pres">
      <dgm:prSet presAssocID="{D0334CC2-51AA-45A3-891F-946DCF9DD040}" presName="sibTrans" presStyleCnt="0"/>
      <dgm:spPr/>
    </dgm:pt>
    <dgm:pt modelId="{0E69348A-3FD8-4A7E-B80C-BC886CCDC039}" type="pres">
      <dgm:prSet presAssocID="{D931D99F-97AB-488E-9C3F-AB324C0E6147}" presName="node" presStyleLbl="node1" presStyleIdx="2" presStyleCnt="5">
        <dgm:presLayoutVars>
          <dgm:bulletEnabled val="1"/>
        </dgm:presLayoutVars>
      </dgm:prSet>
      <dgm:spPr/>
    </dgm:pt>
    <dgm:pt modelId="{FCABD978-7797-4FE6-8CCB-32B3FB047C43}" type="pres">
      <dgm:prSet presAssocID="{A53B551F-30B7-402B-979E-A6FE2DFFF0D9}" presName="sibTrans" presStyleCnt="0"/>
      <dgm:spPr/>
    </dgm:pt>
    <dgm:pt modelId="{DD817762-3662-4DC6-B9F3-797C17CC0FFA}" type="pres">
      <dgm:prSet presAssocID="{99C028C2-7930-445C-B8DB-BB8177740B96}" presName="node" presStyleLbl="node1" presStyleIdx="3" presStyleCnt="5">
        <dgm:presLayoutVars>
          <dgm:bulletEnabled val="1"/>
        </dgm:presLayoutVars>
      </dgm:prSet>
      <dgm:spPr/>
    </dgm:pt>
    <dgm:pt modelId="{DB4E3A19-B222-49B4-941E-D50237438620}" type="pres">
      <dgm:prSet presAssocID="{04FCA09C-29D6-46EF-9F40-9D1D0E97B1A9}" presName="sibTrans" presStyleCnt="0"/>
      <dgm:spPr/>
    </dgm:pt>
    <dgm:pt modelId="{68C9D119-90C7-4929-BFA0-95EB869E1D6D}" type="pres">
      <dgm:prSet presAssocID="{E57A9D8E-668E-43FF-8186-165543E9BB4D}" presName="node" presStyleLbl="node1" presStyleIdx="4" presStyleCnt="5">
        <dgm:presLayoutVars>
          <dgm:bulletEnabled val="1"/>
        </dgm:presLayoutVars>
      </dgm:prSet>
      <dgm:spPr/>
    </dgm:pt>
  </dgm:ptLst>
  <dgm:cxnLst>
    <dgm:cxn modelId="{CC76220B-75A5-4D01-9EBC-0F7C8F9E44D8}" type="presOf" srcId="{7C45BA3C-20FA-405D-A43F-D9DD7D2BD20D}" destId="{45DD3E9D-614F-4397-A43C-F34E5F9DB3E5}" srcOrd="0" destOrd="0" presId="urn:microsoft.com/office/officeart/2005/8/layout/hList6"/>
    <dgm:cxn modelId="{F44C4557-6F55-42B3-9784-A2AFF3B58B84}" srcId="{7C45BA3C-20FA-405D-A43F-D9DD7D2BD20D}" destId="{D931D99F-97AB-488E-9C3F-AB324C0E6147}" srcOrd="2" destOrd="0" parTransId="{A825F2B0-7E22-456F-9F3D-51B5AAEAD03C}" sibTransId="{A53B551F-30B7-402B-979E-A6FE2DFFF0D9}"/>
    <dgm:cxn modelId="{32BCFF9C-1EC8-4D92-A1DB-584221774104}" type="presOf" srcId="{99C028C2-7930-445C-B8DB-BB8177740B96}" destId="{DD817762-3662-4DC6-B9F3-797C17CC0FFA}" srcOrd="0" destOrd="0" presId="urn:microsoft.com/office/officeart/2005/8/layout/hList6"/>
    <dgm:cxn modelId="{EA1E099D-16B1-4DF7-99F6-8C6A2239809A}" srcId="{7C45BA3C-20FA-405D-A43F-D9DD7D2BD20D}" destId="{A09E3B96-D18D-4E13-80BF-5B13AC670A13}" srcOrd="1" destOrd="0" parTransId="{9D6F01A1-5587-458B-9654-FBD46994AD3C}" sibTransId="{D0334CC2-51AA-45A3-891F-946DCF9DD040}"/>
    <dgm:cxn modelId="{B5979EC8-8B50-4B31-A378-08E9924FC224}" srcId="{7C45BA3C-20FA-405D-A43F-D9DD7D2BD20D}" destId="{99C028C2-7930-445C-B8DB-BB8177740B96}" srcOrd="3" destOrd="0" parTransId="{28B33AB8-2C28-48A7-AB26-CBC3A0CFCADB}" sibTransId="{04FCA09C-29D6-46EF-9F40-9D1D0E97B1A9}"/>
    <dgm:cxn modelId="{D6E1DFCE-0D5C-4869-BD48-5092FB50ACEE}" srcId="{7C45BA3C-20FA-405D-A43F-D9DD7D2BD20D}" destId="{E57A9D8E-668E-43FF-8186-165543E9BB4D}" srcOrd="4" destOrd="0" parTransId="{4B95EA2D-95D7-47A3-B9F3-077D982B4A32}" sibTransId="{B13EDE45-BD29-49B5-897F-26D71F4706C0}"/>
    <dgm:cxn modelId="{829B95DD-2C32-4BAE-834A-88B2221E3CE0}" type="presOf" srcId="{D931D99F-97AB-488E-9C3F-AB324C0E6147}" destId="{0E69348A-3FD8-4A7E-B80C-BC886CCDC039}" srcOrd="0" destOrd="0" presId="urn:microsoft.com/office/officeart/2005/8/layout/hList6"/>
    <dgm:cxn modelId="{3C72DEE1-FD38-4D68-953D-80CD6DC9DC19}" type="presOf" srcId="{A09E3B96-D18D-4E13-80BF-5B13AC670A13}" destId="{C394005B-41C6-43B3-85B2-F80DC1B0B4DC}" srcOrd="0" destOrd="0" presId="urn:microsoft.com/office/officeart/2005/8/layout/hList6"/>
    <dgm:cxn modelId="{5C278AE4-E1B0-4229-89A5-5E2C77E2575A}" srcId="{7C45BA3C-20FA-405D-A43F-D9DD7D2BD20D}" destId="{FA777F2E-CF1B-4373-A1F5-A5A41407C9D2}" srcOrd="0" destOrd="0" parTransId="{FE87B063-DF41-4A42-9140-B435D6487A20}" sibTransId="{85B226A7-BFF0-4160-95C7-115E4F46CF9B}"/>
    <dgm:cxn modelId="{3385C5E4-6C3C-4652-8A70-E0DC14C98284}" type="presOf" srcId="{FA777F2E-CF1B-4373-A1F5-A5A41407C9D2}" destId="{4A702065-9E87-4E19-A98D-53930894B7BE}" srcOrd="0" destOrd="0" presId="urn:microsoft.com/office/officeart/2005/8/layout/hList6"/>
    <dgm:cxn modelId="{EC6919E9-05B2-46CD-9FF6-4676C0FDA385}" type="presOf" srcId="{E57A9D8E-668E-43FF-8186-165543E9BB4D}" destId="{68C9D119-90C7-4929-BFA0-95EB869E1D6D}" srcOrd="0" destOrd="0" presId="urn:microsoft.com/office/officeart/2005/8/layout/hList6"/>
    <dgm:cxn modelId="{E2E219C7-04CA-4323-A6D3-72334EF260C3}" type="presParOf" srcId="{45DD3E9D-614F-4397-A43C-F34E5F9DB3E5}" destId="{4A702065-9E87-4E19-A98D-53930894B7BE}" srcOrd="0" destOrd="0" presId="urn:microsoft.com/office/officeart/2005/8/layout/hList6"/>
    <dgm:cxn modelId="{6373EF04-43C9-41D6-B7D0-0D763E93B579}" type="presParOf" srcId="{45DD3E9D-614F-4397-A43C-F34E5F9DB3E5}" destId="{99B69BDD-3D04-4AC1-9102-A6EE52CD4C9F}" srcOrd="1" destOrd="0" presId="urn:microsoft.com/office/officeart/2005/8/layout/hList6"/>
    <dgm:cxn modelId="{860E7B87-B83C-41DC-B455-19B8DFF5ECBD}" type="presParOf" srcId="{45DD3E9D-614F-4397-A43C-F34E5F9DB3E5}" destId="{C394005B-41C6-43B3-85B2-F80DC1B0B4DC}" srcOrd="2" destOrd="0" presId="urn:microsoft.com/office/officeart/2005/8/layout/hList6"/>
    <dgm:cxn modelId="{7BEC6894-A973-4A43-8280-34E8EFDE3751}" type="presParOf" srcId="{45DD3E9D-614F-4397-A43C-F34E5F9DB3E5}" destId="{FF746F06-277B-4FCF-924E-32F4DE0E0288}" srcOrd="3" destOrd="0" presId="urn:microsoft.com/office/officeart/2005/8/layout/hList6"/>
    <dgm:cxn modelId="{E49991D3-3EFE-49BE-AA45-AE82A1DBB65E}" type="presParOf" srcId="{45DD3E9D-614F-4397-A43C-F34E5F9DB3E5}" destId="{0E69348A-3FD8-4A7E-B80C-BC886CCDC039}" srcOrd="4" destOrd="0" presId="urn:microsoft.com/office/officeart/2005/8/layout/hList6"/>
    <dgm:cxn modelId="{C53A0E68-559D-46CA-A6F9-70CFEA9EF73B}" type="presParOf" srcId="{45DD3E9D-614F-4397-A43C-F34E5F9DB3E5}" destId="{FCABD978-7797-4FE6-8CCB-32B3FB047C43}" srcOrd="5" destOrd="0" presId="urn:microsoft.com/office/officeart/2005/8/layout/hList6"/>
    <dgm:cxn modelId="{6677CCF2-5B85-4475-B599-AD4682940949}" type="presParOf" srcId="{45DD3E9D-614F-4397-A43C-F34E5F9DB3E5}" destId="{DD817762-3662-4DC6-B9F3-797C17CC0FFA}" srcOrd="6" destOrd="0" presId="urn:microsoft.com/office/officeart/2005/8/layout/hList6"/>
    <dgm:cxn modelId="{64607EAA-9EC0-40EA-8769-28C9299EAE91}" type="presParOf" srcId="{45DD3E9D-614F-4397-A43C-F34E5F9DB3E5}" destId="{DB4E3A19-B222-49B4-941E-D50237438620}" srcOrd="7" destOrd="0" presId="urn:microsoft.com/office/officeart/2005/8/layout/hList6"/>
    <dgm:cxn modelId="{64EA164F-993E-4BBC-B57F-E8D4089E24F2}" type="presParOf" srcId="{45DD3E9D-614F-4397-A43C-F34E5F9DB3E5}" destId="{68C9D119-90C7-4929-BFA0-95EB869E1D6D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978937-803E-4815-9F10-E2C5EF9CD38F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0228987-6829-4B23-B1EA-098B5993FE2B}">
      <dgm:prSet phldrT="[Текст]"/>
      <dgm:spPr/>
      <dgm:t>
        <a:bodyPr/>
        <a:lstStyle/>
        <a:p>
          <a:r>
            <a:rPr lang="uk-UA" dirty="0"/>
            <a:t>Хаотичність вхідних даних</a:t>
          </a:r>
          <a:endParaRPr lang="ru-RU" dirty="0"/>
        </a:p>
      </dgm:t>
    </dgm:pt>
    <dgm:pt modelId="{FB5D66EA-EF7E-4868-8D54-CCFAC856B0E8}" type="parTrans" cxnId="{58D159DB-8DBD-498D-BF56-3298D6BF3E55}">
      <dgm:prSet/>
      <dgm:spPr/>
      <dgm:t>
        <a:bodyPr/>
        <a:lstStyle/>
        <a:p>
          <a:endParaRPr lang="ru-RU"/>
        </a:p>
      </dgm:t>
    </dgm:pt>
    <dgm:pt modelId="{ABABEACA-F9AF-4E31-9C92-DC8FB6B0A9E3}" type="sibTrans" cxnId="{58D159DB-8DBD-498D-BF56-3298D6BF3E55}">
      <dgm:prSet/>
      <dgm:spPr/>
      <dgm:t>
        <a:bodyPr/>
        <a:lstStyle/>
        <a:p>
          <a:endParaRPr lang="ru-RU"/>
        </a:p>
      </dgm:t>
    </dgm:pt>
    <dgm:pt modelId="{EA8E87D5-626A-42DE-AB2E-F295FD784D3C}">
      <dgm:prSet phldrT="[Текст]"/>
      <dgm:spPr/>
      <dgm:t>
        <a:bodyPr/>
        <a:lstStyle/>
        <a:p>
          <a:r>
            <a:rPr lang="uk-UA" dirty="0"/>
            <a:t>Неточність вхідних даних</a:t>
          </a:r>
          <a:endParaRPr lang="ru-RU" dirty="0"/>
        </a:p>
      </dgm:t>
    </dgm:pt>
    <dgm:pt modelId="{7D457EFA-2269-4397-B963-D658CA7DE1C7}" type="parTrans" cxnId="{D9117533-2359-465E-A697-F543E5DA39D3}">
      <dgm:prSet/>
      <dgm:spPr/>
      <dgm:t>
        <a:bodyPr/>
        <a:lstStyle/>
        <a:p>
          <a:endParaRPr lang="ru-RU"/>
        </a:p>
      </dgm:t>
    </dgm:pt>
    <dgm:pt modelId="{6E24B6D9-234D-40F1-9D06-5BC3AA33227C}" type="sibTrans" cxnId="{D9117533-2359-465E-A697-F543E5DA39D3}">
      <dgm:prSet/>
      <dgm:spPr/>
      <dgm:t>
        <a:bodyPr/>
        <a:lstStyle/>
        <a:p>
          <a:endParaRPr lang="ru-RU"/>
        </a:p>
      </dgm:t>
    </dgm:pt>
    <dgm:pt modelId="{31F86913-F5C0-48C3-B53C-C16B1C4A0D4B}">
      <dgm:prSet phldrT="[Текст]"/>
      <dgm:spPr/>
      <dgm:t>
        <a:bodyPr/>
        <a:lstStyle/>
        <a:p>
          <a:r>
            <a:rPr lang="uk-UA" dirty="0"/>
            <a:t>Наявність віддзеркалень</a:t>
          </a:r>
          <a:r>
            <a:rPr lang="en-US" dirty="0"/>
            <a:t> </a:t>
          </a:r>
          <a:r>
            <a:rPr lang="ru-RU" dirty="0"/>
            <a:t>та шум</a:t>
          </a:r>
          <a:r>
            <a:rPr lang="uk-UA" dirty="0" err="1"/>
            <a:t>ів</a:t>
          </a:r>
          <a:endParaRPr lang="ru-RU" dirty="0"/>
        </a:p>
      </dgm:t>
    </dgm:pt>
    <dgm:pt modelId="{1C81FED1-0B30-40CC-B3E4-F8C686A08E4A}" type="parTrans" cxnId="{21937D84-48B9-4AD9-BB2D-60BAB392028A}">
      <dgm:prSet/>
      <dgm:spPr/>
      <dgm:t>
        <a:bodyPr/>
        <a:lstStyle/>
        <a:p>
          <a:endParaRPr lang="ru-RU"/>
        </a:p>
      </dgm:t>
    </dgm:pt>
    <dgm:pt modelId="{CED44E8C-B40C-4067-88A0-B63E74DF524A}" type="sibTrans" cxnId="{21937D84-48B9-4AD9-BB2D-60BAB392028A}">
      <dgm:prSet/>
      <dgm:spPr/>
      <dgm:t>
        <a:bodyPr/>
        <a:lstStyle/>
        <a:p>
          <a:endParaRPr lang="ru-RU"/>
        </a:p>
      </dgm:t>
    </dgm:pt>
    <dgm:pt modelId="{A2118BF8-E80E-4B7E-9A38-BC2A89B02BE3}">
      <dgm:prSet phldrT="[Текст]"/>
      <dgm:spPr/>
      <dgm:t>
        <a:bodyPr/>
        <a:lstStyle/>
        <a:p>
          <a:r>
            <a:rPr lang="uk-UA" dirty="0"/>
            <a:t>Відсутність контрольних даних</a:t>
          </a:r>
          <a:endParaRPr lang="ru-RU" dirty="0"/>
        </a:p>
      </dgm:t>
    </dgm:pt>
    <dgm:pt modelId="{6767A02E-587E-4EA3-B373-33A50573AC55}" type="parTrans" cxnId="{08AFDD89-4974-4EF2-A73E-F6CF46AAE571}">
      <dgm:prSet/>
      <dgm:spPr/>
      <dgm:t>
        <a:bodyPr/>
        <a:lstStyle/>
        <a:p>
          <a:endParaRPr lang="ru-RU"/>
        </a:p>
      </dgm:t>
    </dgm:pt>
    <dgm:pt modelId="{4A0A8A4D-CE6B-49F5-AE78-C64697F247EC}" type="sibTrans" cxnId="{08AFDD89-4974-4EF2-A73E-F6CF46AAE571}">
      <dgm:prSet/>
      <dgm:spPr/>
      <dgm:t>
        <a:bodyPr/>
        <a:lstStyle/>
        <a:p>
          <a:endParaRPr lang="ru-RU"/>
        </a:p>
      </dgm:t>
    </dgm:pt>
    <dgm:pt modelId="{53B2BB5C-96C2-4DB7-B75F-0C7A060FBDEA}">
      <dgm:prSet phldrT="[Текст]"/>
      <dgm:spPr/>
      <dgm:t>
        <a:bodyPr/>
        <a:lstStyle/>
        <a:p>
          <a:r>
            <a:rPr lang="en-US" dirty="0"/>
            <a:t>RSSI </a:t>
          </a:r>
          <a:r>
            <a:rPr lang="uk-UA" dirty="0"/>
            <a:t>не надає відстані до об’єкта</a:t>
          </a:r>
          <a:endParaRPr lang="ru-RU" dirty="0"/>
        </a:p>
      </dgm:t>
    </dgm:pt>
    <dgm:pt modelId="{56DBBB8A-A312-431F-9500-E5E3E2D359C1}" type="parTrans" cxnId="{23B3D792-31D9-4356-A149-43B928971204}">
      <dgm:prSet/>
      <dgm:spPr/>
      <dgm:t>
        <a:bodyPr/>
        <a:lstStyle/>
        <a:p>
          <a:endParaRPr lang="ru-RU"/>
        </a:p>
      </dgm:t>
    </dgm:pt>
    <dgm:pt modelId="{6467CFA0-3EA1-4C03-8780-248744FA3838}" type="sibTrans" cxnId="{23B3D792-31D9-4356-A149-43B928971204}">
      <dgm:prSet/>
      <dgm:spPr/>
      <dgm:t>
        <a:bodyPr/>
        <a:lstStyle/>
        <a:p>
          <a:endParaRPr lang="ru-RU"/>
        </a:p>
      </dgm:t>
    </dgm:pt>
    <dgm:pt modelId="{4CB0AF70-188F-4239-8D21-BEB77D4CF028}" type="pres">
      <dgm:prSet presAssocID="{9E978937-803E-4815-9F10-E2C5EF9CD38F}" presName="cycle" presStyleCnt="0">
        <dgm:presLayoutVars>
          <dgm:dir/>
          <dgm:resizeHandles val="exact"/>
        </dgm:presLayoutVars>
      </dgm:prSet>
      <dgm:spPr/>
    </dgm:pt>
    <dgm:pt modelId="{37FD67B7-6FA8-4ED3-9D6A-2937095EAD10}" type="pres">
      <dgm:prSet presAssocID="{30228987-6829-4B23-B1EA-098B5993FE2B}" presName="node" presStyleLbl="node1" presStyleIdx="0" presStyleCnt="5">
        <dgm:presLayoutVars>
          <dgm:bulletEnabled val="1"/>
        </dgm:presLayoutVars>
      </dgm:prSet>
      <dgm:spPr/>
    </dgm:pt>
    <dgm:pt modelId="{3754E59B-3D31-49D0-ABFF-65DF038FC81D}" type="pres">
      <dgm:prSet presAssocID="{30228987-6829-4B23-B1EA-098B5993FE2B}" presName="spNode" presStyleCnt="0"/>
      <dgm:spPr/>
    </dgm:pt>
    <dgm:pt modelId="{A4250BD4-D8F0-430D-AC0E-BC6B39048D6A}" type="pres">
      <dgm:prSet presAssocID="{ABABEACA-F9AF-4E31-9C92-DC8FB6B0A9E3}" presName="sibTrans" presStyleLbl="sibTrans1D1" presStyleIdx="0" presStyleCnt="5"/>
      <dgm:spPr/>
    </dgm:pt>
    <dgm:pt modelId="{FFE83C51-62F2-40FD-9B1F-E569AA66EB62}" type="pres">
      <dgm:prSet presAssocID="{EA8E87D5-626A-42DE-AB2E-F295FD784D3C}" presName="node" presStyleLbl="node1" presStyleIdx="1" presStyleCnt="5">
        <dgm:presLayoutVars>
          <dgm:bulletEnabled val="1"/>
        </dgm:presLayoutVars>
      </dgm:prSet>
      <dgm:spPr/>
    </dgm:pt>
    <dgm:pt modelId="{A27CAAF7-513C-4EE5-9242-8D84ADA3C972}" type="pres">
      <dgm:prSet presAssocID="{EA8E87D5-626A-42DE-AB2E-F295FD784D3C}" presName="spNode" presStyleCnt="0"/>
      <dgm:spPr/>
    </dgm:pt>
    <dgm:pt modelId="{9CE009EE-3C81-4F0E-80F0-F769DE3DBD4B}" type="pres">
      <dgm:prSet presAssocID="{6E24B6D9-234D-40F1-9D06-5BC3AA33227C}" presName="sibTrans" presStyleLbl="sibTrans1D1" presStyleIdx="1" presStyleCnt="5"/>
      <dgm:spPr/>
    </dgm:pt>
    <dgm:pt modelId="{6EDED607-FA49-4F88-B691-C16A0487268D}" type="pres">
      <dgm:prSet presAssocID="{31F86913-F5C0-48C3-B53C-C16B1C4A0D4B}" presName="node" presStyleLbl="node1" presStyleIdx="2" presStyleCnt="5">
        <dgm:presLayoutVars>
          <dgm:bulletEnabled val="1"/>
        </dgm:presLayoutVars>
      </dgm:prSet>
      <dgm:spPr/>
    </dgm:pt>
    <dgm:pt modelId="{605D6D4F-FA02-43F4-A468-155FD7654852}" type="pres">
      <dgm:prSet presAssocID="{31F86913-F5C0-48C3-B53C-C16B1C4A0D4B}" presName="spNode" presStyleCnt="0"/>
      <dgm:spPr/>
    </dgm:pt>
    <dgm:pt modelId="{9CE28AC6-43DC-48E6-9FEC-49C03D1CB332}" type="pres">
      <dgm:prSet presAssocID="{CED44E8C-B40C-4067-88A0-B63E74DF524A}" presName="sibTrans" presStyleLbl="sibTrans1D1" presStyleIdx="2" presStyleCnt="5"/>
      <dgm:spPr/>
    </dgm:pt>
    <dgm:pt modelId="{8C93EFA7-D9AB-4B1E-852A-A964BE973CE1}" type="pres">
      <dgm:prSet presAssocID="{A2118BF8-E80E-4B7E-9A38-BC2A89B02BE3}" presName="node" presStyleLbl="node1" presStyleIdx="3" presStyleCnt="5">
        <dgm:presLayoutVars>
          <dgm:bulletEnabled val="1"/>
        </dgm:presLayoutVars>
      </dgm:prSet>
      <dgm:spPr/>
    </dgm:pt>
    <dgm:pt modelId="{C8479098-064C-456A-B1CB-278F69CF0F2C}" type="pres">
      <dgm:prSet presAssocID="{A2118BF8-E80E-4B7E-9A38-BC2A89B02BE3}" presName="spNode" presStyleCnt="0"/>
      <dgm:spPr/>
    </dgm:pt>
    <dgm:pt modelId="{4ECB4361-C695-484A-B8C8-CE1CCCC0BB42}" type="pres">
      <dgm:prSet presAssocID="{4A0A8A4D-CE6B-49F5-AE78-C64697F247EC}" presName="sibTrans" presStyleLbl="sibTrans1D1" presStyleIdx="3" presStyleCnt="5"/>
      <dgm:spPr/>
    </dgm:pt>
    <dgm:pt modelId="{95331738-3F2F-4256-99FA-B2C3B572E8F7}" type="pres">
      <dgm:prSet presAssocID="{53B2BB5C-96C2-4DB7-B75F-0C7A060FBDEA}" presName="node" presStyleLbl="node1" presStyleIdx="4" presStyleCnt="5">
        <dgm:presLayoutVars>
          <dgm:bulletEnabled val="1"/>
        </dgm:presLayoutVars>
      </dgm:prSet>
      <dgm:spPr/>
    </dgm:pt>
    <dgm:pt modelId="{7BF504DF-46DF-4F41-A767-455999F50401}" type="pres">
      <dgm:prSet presAssocID="{53B2BB5C-96C2-4DB7-B75F-0C7A060FBDEA}" presName="spNode" presStyleCnt="0"/>
      <dgm:spPr/>
    </dgm:pt>
    <dgm:pt modelId="{BD6CE018-1B48-4BFA-B330-45AEBB5F74A2}" type="pres">
      <dgm:prSet presAssocID="{6467CFA0-3EA1-4C03-8780-248744FA3838}" presName="sibTrans" presStyleLbl="sibTrans1D1" presStyleIdx="4" presStyleCnt="5"/>
      <dgm:spPr/>
    </dgm:pt>
  </dgm:ptLst>
  <dgm:cxnLst>
    <dgm:cxn modelId="{BC7A0C03-D4AB-41A0-AB40-6C083F16030E}" type="presOf" srcId="{4A0A8A4D-CE6B-49F5-AE78-C64697F247EC}" destId="{4ECB4361-C695-484A-B8C8-CE1CCCC0BB42}" srcOrd="0" destOrd="0" presId="urn:microsoft.com/office/officeart/2005/8/layout/cycle6"/>
    <dgm:cxn modelId="{EC277112-C5B6-499A-9572-ECFF4A28440F}" type="presOf" srcId="{30228987-6829-4B23-B1EA-098B5993FE2B}" destId="{37FD67B7-6FA8-4ED3-9D6A-2937095EAD10}" srcOrd="0" destOrd="0" presId="urn:microsoft.com/office/officeart/2005/8/layout/cycle6"/>
    <dgm:cxn modelId="{D9117533-2359-465E-A697-F543E5DA39D3}" srcId="{9E978937-803E-4815-9F10-E2C5EF9CD38F}" destId="{EA8E87D5-626A-42DE-AB2E-F295FD784D3C}" srcOrd="1" destOrd="0" parTransId="{7D457EFA-2269-4397-B963-D658CA7DE1C7}" sibTransId="{6E24B6D9-234D-40F1-9D06-5BC3AA33227C}"/>
    <dgm:cxn modelId="{AB28685F-4CE1-4B9F-9FA4-55F3F08049AC}" type="presOf" srcId="{ABABEACA-F9AF-4E31-9C92-DC8FB6B0A9E3}" destId="{A4250BD4-D8F0-430D-AC0E-BC6B39048D6A}" srcOrd="0" destOrd="0" presId="urn:microsoft.com/office/officeart/2005/8/layout/cycle6"/>
    <dgm:cxn modelId="{661EC345-9261-42AA-9FC5-1BB40500BD8F}" type="presOf" srcId="{31F86913-F5C0-48C3-B53C-C16B1C4A0D4B}" destId="{6EDED607-FA49-4F88-B691-C16A0487268D}" srcOrd="0" destOrd="0" presId="urn:microsoft.com/office/officeart/2005/8/layout/cycle6"/>
    <dgm:cxn modelId="{74A5436F-09BD-4A9F-B89D-1DF3599E2306}" type="presOf" srcId="{A2118BF8-E80E-4B7E-9A38-BC2A89B02BE3}" destId="{8C93EFA7-D9AB-4B1E-852A-A964BE973CE1}" srcOrd="0" destOrd="0" presId="urn:microsoft.com/office/officeart/2005/8/layout/cycle6"/>
    <dgm:cxn modelId="{21937D84-48B9-4AD9-BB2D-60BAB392028A}" srcId="{9E978937-803E-4815-9F10-E2C5EF9CD38F}" destId="{31F86913-F5C0-48C3-B53C-C16B1C4A0D4B}" srcOrd="2" destOrd="0" parTransId="{1C81FED1-0B30-40CC-B3E4-F8C686A08E4A}" sibTransId="{CED44E8C-B40C-4067-88A0-B63E74DF524A}"/>
    <dgm:cxn modelId="{9A5FBE88-A751-4754-A0FE-C2052DB9C61B}" type="presOf" srcId="{53B2BB5C-96C2-4DB7-B75F-0C7A060FBDEA}" destId="{95331738-3F2F-4256-99FA-B2C3B572E8F7}" srcOrd="0" destOrd="0" presId="urn:microsoft.com/office/officeart/2005/8/layout/cycle6"/>
    <dgm:cxn modelId="{08AFDD89-4974-4EF2-A73E-F6CF46AAE571}" srcId="{9E978937-803E-4815-9F10-E2C5EF9CD38F}" destId="{A2118BF8-E80E-4B7E-9A38-BC2A89B02BE3}" srcOrd="3" destOrd="0" parTransId="{6767A02E-587E-4EA3-B373-33A50573AC55}" sibTransId="{4A0A8A4D-CE6B-49F5-AE78-C64697F247EC}"/>
    <dgm:cxn modelId="{23B3D792-31D9-4356-A149-43B928971204}" srcId="{9E978937-803E-4815-9F10-E2C5EF9CD38F}" destId="{53B2BB5C-96C2-4DB7-B75F-0C7A060FBDEA}" srcOrd="4" destOrd="0" parTransId="{56DBBB8A-A312-431F-9500-E5E3E2D359C1}" sibTransId="{6467CFA0-3EA1-4C03-8780-248744FA3838}"/>
    <dgm:cxn modelId="{66CCC896-4878-4B04-895C-0829F8826815}" type="presOf" srcId="{CED44E8C-B40C-4067-88A0-B63E74DF524A}" destId="{9CE28AC6-43DC-48E6-9FEC-49C03D1CB332}" srcOrd="0" destOrd="0" presId="urn:microsoft.com/office/officeart/2005/8/layout/cycle6"/>
    <dgm:cxn modelId="{0622959B-BEB3-43BB-9513-CE0E96CAC43C}" type="presOf" srcId="{9E978937-803E-4815-9F10-E2C5EF9CD38F}" destId="{4CB0AF70-188F-4239-8D21-BEB77D4CF028}" srcOrd="0" destOrd="0" presId="urn:microsoft.com/office/officeart/2005/8/layout/cycle6"/>
    <dgm:cxn modelId="{F5CFCBB7-2369-41D0-A292-6CAC929D30DD}" type="presOf" srcId="{6467CFA0-3EA1-4C03-8780-248744FA3838}" destId="{BD6CE018-1B48-4BFA-B330-45AEBB5F74A2}" srcOrd="0" destOrd="0" presId="urn:microsoft.com/office/officeart/2005/8/layout/cycle6"/>
    <dgm:cxn modelId="{FD435CCE-4C86-48B6-A9F2-613AD04CEE14}" type="presOf" srcId="{6E24B6D9-234D-40F1-9D06-5BC3AA33227C}" destId="{9CE009EE-3C81-4F0E-80F0-F769DE3DBD4B}" srcOrd="0" destOrd="0" presId="urn:microsoft.com/office/officeart/2005/8/layout/cycle6"/>
    <dgm:cxn modelId="{58D159DB-8DBD-498D-BF56-3298D6BF3E55}" srcId="{9E978937-803E-4815-9F10-E2C5EF9CD38F}" destId="{30228987-6829-4B23-B1EA-098B5993FE2B}" srcOrd="0" destOrd="0" parTransId="{FB5D66EA-EF7E-4868-8D54-CCFAC856B0E8}" sibTransId="{ABABEACA-F9AF-4E31-9C92-DC8FB6B0A9E3}"/>
    <dgm:cxn modelId="{B852C5EE-D72E-4031-87B8-60C19B8ABF82}" type="presOf" srcId="{EA8E87D5-626A-42DE-AB2E-F295FD784D3C}" destId="{FFE83C51-62F2-40FD-9B1F-E569AA66EB62}" srcOrd="0" destOrd="0" presId="urn:microsoft.com/office/officeart/2005/8/layout/cycle6"/>
    <dgm:cxn modelId="{779FD465-3BBD-417D-B7CE-36934827E0B4}" type="presParOf" srcId="{4CB0AF70-188F-4239-8D21-BEB77D4CF028}" destId="{37FD67B7-6FA8-4ED3-9D6A-2937095EAD10}" srcOrd="0" destOrd="0" presId="urn:microsoft.com/office/officeart/2005/8/layout/cycle6"/>
    <dgm:cxn modelId="{518398A2-40A3-4707-BD8E-08EB96F6F851}" type="presParOf" srcId="{4CB0AF70-188F-4239-8D21-BEB77D4CF028}" destId="{3754E59B-3D31-49D0-ABFF-65DF038FC81D}" srcOrd="1" destOrd="0" presId="urn:microsoft.com/office/officeart/2005/8/layout/cycle6"/>
    <dgm:cxn modelId="{C7A4F42B-3E12-46C7-82A4-CEFF02C5E383}" type="presParOf" srcId="{4CB0AF70-188F-4239-8D21-BEB77D4CF028}" destId="{A4250BD4-D8F0-430D-AC0E-BC6B39048D6A}" srcOrd="2" destOrd="0" presId="urn:microsoft.com/office/officeart/2005/8/layout/cycle6"/>
    <dgm:cxn modelId="{1C278275-28C5-4339-927D-5AF3C5B4FCC4}" type="presParOf" srcId="{4CB0AF70-188F-4239-8D21-BEB77D4CF028}" destId="{FFE83C51-62F2-40FD-9B1F-E569AA66EB62}" srcOrd="3" destOrd="0" presId="urn:microsoft.com/office/officeart/2005/8/layout/cycle6"/>
    <dgm:cxn modelId="{87C3C7E8-AC60-4295-93D0-EC7DC8B53786}" type="presParOf" srcId="{4CB0AF70-188F-4239-8D21-BEB77D4CF028}" destId="{A27CAAF7-513C-4EE5-9242-8D84ADA3C972}" srcOrd="4" destOrd="0" presId="urn:microsoft.com/office/officeart/2005/8/layout/cycle6"/>
    <dgm:cxn modelId="{C4C05639-D2FF-4BA5-924B-AC9B85B28167}" type="presParOf" srcId="{4CB0AF70-188F-4239-8D21-BEB77D4CF028}" destId="{9CE009EE-3C81-4F0E-80F0-F769DE3DBD4B}" srcOrd="5" destOrd="0" presId="urn:microsoft.com/office/officeart/2005/8/layout/cycle6"/>
    <dgm:cxn modelId="{5B1E922E-8138-4713-8E70-5F1CB63D7E0C}" type="presParOf" srcId="{4CB0AF70-188F-4239-8D21-BEB77D4CF028}" destId="{6EDED607-FA49-4F88-B691-C16A0487268D}" srcOrd="6" destOrd="0" presId="urn:microsoft.com/office/officeart/2005/8/layout/cycle6"/>
    <dgm:cxn modelId="{1B642062-2F53-437A-8C47-2E65C79A045F}" type="presParOf" srcId="{4CB0AF70-188F-4239-8D21-BEB77D4CF028}" destId="{605D6D4F-FA02-43F4-A468-155FD7654852}" srcOrd="7" destOrd="0" presId="urn:microsoft.com/office/officeart/2005/8/layout/cycle6"/>
    <dgm:cxn modelId="{5C1C64C4-01F1-459A-A257-77C7A0ECC6E6}" type="presParOf" srcId="{4CB0AF70-188F-4239-8D21-BEB77D4CF028}" destId="{9CE28AC6-43DC-48E6-9FEC-49C03D1CB332}" srcOrd="8" destOrd="0" presId="urn:microsoft.com/office/officeart/2005/8/layout/cycle6"/>
    <dgm:cxn modelId="{A9E215BD-73DD-4917-9FA8-EE6FDB4E38FA}" type="presParOf" srcId="{4CB0AF70-188F-4239-8D21-BEB77D4CF028}" destId="{8C93EFA7-D9AB-4B1E-852A-A964BE973CE1}" srcOrd="9" destOrd="0" presId="urn:microsoft.com/office/officeart/2005/8/layout/cycle6"/>
    <dgm:cxn modelId="{7A3C5CE4-0A31-45A9-A588-A44CDA9F61C7}" type="presParOf" srcId="{4CB0AF70-188F-4239-8D21-BEB77D4CF028}" destId="{C8479098-064C-456A-B1CB-278F69CF0F2C}" srcOrd="10" destOrd="0" presId="urn:microsoft.com/office/officeart/2005/8/layout/cycle6"/>
    <dgm:cxn modelId="{6DDB965B-6794-48C2-8E20-9B886E98C0C0}" type="presParOf" srcId="{4CB0AF70-188F-4239-8D21-BEB77D4CF028}" destId="{4ECB4361-C695-484A-B8C8-CE1CCCC0BB42}" srcOrd="11" destOrd="0" presId="urn:microsoft.com/office/officeart/2005/8/layout/cycle6"/>
    <dgm:cxn modelId="{1808A8CE-A26F-4FCF-A3AE-3315DA9D4AFC}" type="presParOf" srcId="{4CB0AF70-188F-4239-8D21-BEB77D4CF028}" destId="{95331738-3F2F-4256-99FA-B2C3B572E8F7}" srcOrd="12" destOrd="0" presId="urn:microsoft.com/office/officeart/2005/8/layout/cycle6"/>
    <dgm:cxn modelId="{78FE1D0A-2A0F-45DB-B3FD-AE488972261E}" type="presParOf" srcId="{4CB0AF70-188F-4239-8D21-BEB77D4CF028}" destId="{7BF504DF-46DF-4F41-A767-455999F50401}" srcOrd="13" destOrd="0" presId="urn:microsoft.com/office/officeart/2005/8/layout/cycle6"/>
    <dgm:cxn modelId="{C5AC07A4-4922-400E-A512-13E270C0A2CC}" type="presParOf" srcId="{4CB0AF70-188F-4239-8D21-BEB77D4CF028}" destId="{BD6CE018-1B48-4BFA-B330-45AEBB5F74A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02065-9E87-4E19-A98D-53930894B7BE}">
      <dsp:nvSpPr>
        <dsp:cNvPr id="0" name=""/>
        <dsp:cNvSpPr/>
      </dsp:nvSpPr>
      <dsp:spPr>
        <a:xfrm rot="16200000">
          <a:off x="-1058073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741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200" kern="1200" dirty="0"/>
            <a:t>Сортування вхідних даних</a:t>
          </a:r>
          <a:endParaRPr lang="ru-RU" sz="2200" kern="1200" dirty="0"/>
        </a:p>
      </dsp:txBody>
      <dsp:txXfrm rot="5400000">
        <a:off x="5403" y="804545"/>
        <a:ext cx="1895772" cy="2413635"/>
      </dsp:txXfrm>
    </dsp:sp>
    <dsp:sp modelId="{C394005B-41C6-43B3-85B2-F80DC1B0B4DC}">
      <dsp:nvSpPr>
        <dsp:cNvPr id="0" name=""/>
        <dsp:cNvSpPr/>
      </dsp:nvSpPr>
      <dsp:spPr>
        <a:xfrm rot="16200000">
          <a:off x="979881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741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200" kern="1200" dirty="0"/>
            <a:t>Вибір одиничного набору даних</a:t>
          </a:r>
          <a:endParaRPr lang="ru-RU" sz="2200" kern="1200" dirty="0"/>
        </a:p>
      </dsp:txBody>
      <dsp:txXfrm rot="5400000">
        <a:off x="2043357" y="804545"/>
        <a:ext cx="1895772" cy="2413635"/>
      </dsp:txXfrm>
    </dsp:sp>
    <dsp:sp modelId="{0E69348A-3FD8-4A7E-B80C-BC886CCDC039}">
      <dsp:nvSpPr>
        <dsp:cNvPr id="0" name=""/>
        <dsp:cNvSpPr/>
      </dsp:nvSpPr>
      <dsp:spPr>
        <a:xfrm rot="16200000">
          <a:off x="3017837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741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200" kern="1200" dirty="0"/>
            <a:t>Вибір найближчих міток</a:t>
          </a:r>
          <a:endParaRPr lang="ru-RU" sz="2200" kern="1200" dirty="0"/>
        </a:p>
      </dsp:txBody>
      <dsp:txXfrm rot="5400000">
        <a:off x="4081313" y="804545"/>
        <a:ext cx="1895772" cy="2413635"/>
      </dsp:txXfrm>
    </dsp:sp>
    <dsp:sp modelId="{DD817762-3662-4DC6-B9F3-797C17CC0FFA}">
      <dsp:nvSpPr>
        <dsp:cNvPr id="0" name=""/>
        <dsp:cNvSpPr/>
      </dsp:nvSpPr>
      <dsp:spPr>
        <a:xfrm rot="16200000">
          <a:off x="5055793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741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200" kern="1200" dirty="0"/>
            <a:t>Трилатерація</a:t>
          </a:r>
          <a:endParaRPr lang="ru-RU" sz="2200" kern="1200" dirty="0"/>
        </a:p>
      </dsp:txBody>
      <dsp:txXfrm rot="5400000">
        <a:off x="6119269" y="804545"/>
        <a:ext cx="1895772" cy="2413635"/>
      </dsp:txXfrm>
    </dsp:sp>
    <dsp:sp modelId="{68C9D119-90C7-4929-BFA0-95EB869E1D6D}">
      <dsp:nvSpPr>
        <dsp:cNvPr id="0" name=""/>
        <dsp:cNvSpPr/>
      </dsp:nvSpPr>
      <dsp:spPr>
        <a:xfrm rot="16200000">
          <a:off x="7093748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741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200" kern="1200" dirty="0"/>
            <a:t>Фільтрація вихідних даних</a:t>
          </a:r>
          <a:endParaRPr lang="ru-RU" sz="2200" kern="1200" dirty="0"/>
        </a:p>
      </dsp:txBody>
      <dsp:txXfrm rot="5400000">
        <a:off x="8157224" y="804545"/>
        <a:ext cx="1895772" cy="2413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D67B7-6FA8-4ED3-9D6A-2937095EAD10}">
      <dsp:nvSpPr>
        <dsp:cNvPr id="0" name=""/>
        <dsp:cNvSpPr/>
      </dsp:nvSpPr>
      <dsp:spPr>
        <a:xfrm>
          <a:off x="4309690" y="750"/>
          <a:ext cx="1439019" cy="935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kern="1200" dirty="0"/>
            <a:t>Хаотичність вхідних даних</a:t>
          </a:r>
          <a:endParaRPr lang="ru-RU" sz="1500" kern="1200" dirty="0"/>
        </a:p>
      </dsp:txBody>
      <dsp:txXfrm>
        <a:off x="4355351" y="46411"/>
        <a:ext cx="1347697" cy="844040"/>
      </dsp:txXfrm>
    </dsp:sp>
    <dsp:sp modelId="{A4250BD4-D8F0-430D-AC0E-BC6B39048D6A}">
      <dsp:nvSpPr>
        <dsp:cNvPr id="0" name=""/>
        <dsp:cNvSpPr/>
      </dsp:nvSpPr>
      <dsp:spPr>
        <a:xfrm>
          <a:off x="3161209" y="468431"/>
          <a:ext cx="3735981" cy="3735981"/>
        </a:xfrm>
        <a:custGeom>
          <a:avLst/>
          <a:gdLst/>
          <a:ahLst/>
          <a:cxnLst/>
          <a:rect l="0" t="0" r="0" b="0"/>
          <a:pathLst>
            <a:path>
              <a:moveTo>
                <a:pt x="2597376" y="148285"/>
              </a:moveTo>
              <a:arcTo wR="1867990" hR="1867990" stAng="17579007" swAng="196048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83C51-62F2-40FD-9B1F-E569AA66EB62}">
      <dsp:nvSpPr>
        <dsp:cNvPr id="0" name=""/>
        <dsp:cNvSpPr/>
      </dsp:nvSpPr>
      <dsp:spPr>
        <a:xfrm>
          <a:off x="6086255" y="1291500"/>
          <a:ext cx="1439019" cy="935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kern="1200" dirty="0"/>
            <a:t>Неточність вхідних даних</a:t>
          </a:r>
          <a:endParaRPr lang="ru-RU" sz="1500" kern="1200" dirty="0"/>
        </a:p>
      </dsp:txBody>
      <dsp:txXfrm>
        <a:off x="6131916" y="1337161"/>
        <a:ext cx="1347697" cy="844040"/>
      </dsp:txXfrm>
    </dsp:sp>
    <dsp:sp modelId="{9CE009EE-3C81-4F0E-80F0-F769DE3DBD4B}">
      <dsp:nvSpPr>
        <dsp:cNvPr id="0" name=""/>
        <dsp:cNvSpPr/>
      </dsp:nvSpPr>
      <dsp:spPr>
        <a:xfrm>
          <a:off x="3161209" y="468431"/>
          <a:ext cx="3735981" cy="3735981"/>
        </a:xfrm>
        <a:custGeom>
          <a:avLst/>
          <a:gdLst/>
          <a:ahLst/>
          <a:cxnLst/>
          <a:rect l="0" t="0" r="0" b="0"/>
          <a:pathLst>
            <a:path>
              <a:moveTo>
                <a:pt x="3733428" y="1770367"/>
              </a:moveTo>
              <a:arcTo wR="1867990" hR="1867990" stAng="21420258" swAng="219549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ED607-FA49-4F88-B691-C16A0487268D}">
      <dsp:nvSpPr>
        <dsp:cNvPr id="0" name=""/>
        <dsp:cNvSpPr/>
      </dsp:nvSpPr>
      <dsp:spPr>
        <a:xfrm>
          <a:off x="5407667" y="3379977"/>
          <a:ext cx="1439019" cy="935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kern="1200" dirty="0"/>
            <a:t>Наявність віддзеркалень</a:t>
          </a:r>
          <a:r>
            <a:rPr lang="en-US" sz="1500" kern="1200" dirty="0"/>
            <a:t> </a:t>
          </a:r>
          <a:r>
            <a:rPr lang="ru-RU" sz="1500" kern="1200" dirty="0"/>
            <a:t>та шум</a:t>
          </a:r>
          <a:r>
            <a:rPr lang="uk-UA" sz="1500" kern="1200" dirty="0" err="1"/>
            <a:t>ів</a:t>
          </a:r>
          <a:endParaRPr lang="ru-RU" sz="1500" kern="1200" dirty="0"/>
        </a:p>
      </dsp:txBody>
      <dsp:txXfrm>
        <a:off x="5453328" y="3425638"/>
        <a:ext cx="1347697" cy="844040"/>
      </dsp:txXfrm>
    </dsp:sp>
    <dsp:sp modelId="{9CE28AC6-43DC-48E6-9FEC-49C03D1CB332}">
      <dsp:nvSpPr>
        <dsp:cNvPr id="0" name=""/>
        <dsp:cNvSpPr/>
      </dsp:nvSpPr>
      <dsp:spPr>
        <a:xfrm>
          <a:off x="3161209" y="468431"/>
          <a:ext cx="3735981" cy="3735981"/>
        </a:xfrm>
        <a:custGeom>
          <a:avLst/>
          <a:gdLst/>
          <a:ahLst/>
          <a:cxnLst/>
          <a:rect l="0" t="0" r="0" b="0"/>
          <a:pathLst>
            <a:path>
              <a:moveTo>
                <a:pt x="2239043" y="3698758"/>
              </a:moveTo>
              <a:arcTo wR="1867990" hR="1867990" stAng="4712564" swAng="137487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3EFA7-D9AB-4B1E-852A-A964BE973CE1}">
      <dsp:nvSpPr>
        <dsp:cNvPr id="0" name=""/>
        <dsp:cNvSpPr/>
      </dsp:nvSpPr>
      <dsp:spPr>
        <a:xfrm>
          <a:off x="3211713" y="3379977"/>
          <a:ext cx="1439019" cy="935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kern="1200" dirty="0"/>
            <a:t>Відсутність контрольних даних</a:t>
          </a:r>
          <a:endParaRPr lang="ru-RU" sz="1500" kern="1200" dirty="0"/>
        </a:p>
      </dsp:txBody>
      <dsp:txXfrm>
        <a:off x="3257374" y="3425638"/>
        <a:ext cx="1347697" cy="844040"/>
      </dsp:txXfrm>
    </dsp:sp>
    <dsp:sp modelId="{4ECB4361-C695-484A-B8C8-CE1CCCC0BB42}">
      <dsp:nvSpPr>
        <dsp:cNvPr id="0" name=""/>
        <dsp:cNvSpPr/>
      </dsp:nvSpPr>
      <dsp:spPr>
        <a:xfrm>
          <a:off x="3161209" y="468431"/>
          <a:ext cx="3735981" cy="3735981"/>
        </a:xfrm>
        <a:custGeom>
          <a:avLst/>
          <a:gdLst/>
          <a:ahLst/>
          <a:cxnLst/>
          <a:rect l="0" t="0" r="0" b="0"/>
          <a:pathLst>
            <a:path>
              <a:moveTo>
                <a:pt x="312027" y="2901608"/>
              </a:moveTo>
              <a:arcTo wR="1867990" hR="1867990" stAng="8784247" swAng="219549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31738-3F2F-4256-99FA-B2C3B572E8F7}">
      <dsp:nvSpPr>
        <dsp:cNvPr id="0" name=""/>
        <dsp:cNvSpPr/>
      </dsp:nvSpPr>
      <dsp:spPr>
        <a:xfrm>
          <a:off x="2533125" y="1291500"/>
          <a:ext cx="1439019" cy="935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RSSI </a:t>
          </a:r>
          <a:r>
            <a:rPr lang="uk-UA" sz="1500" kern="1200" dirty="0"/>
            <a:t>не надає відстані до об’єкта</a:t>
          </a:r>
          <a:endParaRPr lang="ru-RU" sz="1500" kern="1200" dirty="0"/>
        </a:p>
      </dsp:txBody>
      <dsp:txXfrm>
        <a:off x="2578786" y="1337161"/>
        <a:ext cx="1347697" cy="844040"/>
      </dsp:txXfrm>
    </dsp:sp>
    <dsp:sp modelId="{BD6CE018-1B48-4BFA-B330-45AEBB5F74A2}">
      <dsp:nvSpPr>
        <dsp:cNvPr id="0" name=""/>
        <dsp:cNvSpPr/>
      </dsp:nvSpPr>
      <dsp:spPr>
        <a:xfrm>
          <a:off x="3161209" y="468431"/>
          <a:ext cx="3735981" cy="3735981"/>
        </a:xfrm>
        <a:custGeom>
          <a:avLst/>
          <a:gdLst/>
          <a:ahLst/>
          <a:cxnLst/>
          <a:rect l="0" t="0" r="0" b="0"/>
          <a:pathLst>
            <a:path>
              <a:moveTo>
                <a:pt x="325614" y="814204"/>
              </a:moveTo>
              <a:arcTo wR="1867990" hR="1867990" stAng="12860506" swAng="196048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24.04.2021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24.04.2021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06E9A3-1561-45B7-908B-DACC52528ABB}" type="datetime1">
              <a:rPr lang="ru-RU" smtClean="0"/>
              <a:t>24.04.2021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0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92B999-6CB2-48D4-8AF6-3D1A5D13436B}" type="datetime1">
              <a:rPr lang="ru-RU" smtClean="0"/>
              <a:t>24.04.2021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52C98DB-1092-48C4-AD4E-BD3E9D2E2345}" type="datetime1">
              <a:rPr lang="ru-RU" smtClean="0"/>
              <a:t>24.04.2021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8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24.04.2021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2CE4EA-3B49-4A00-ADF3-7C7272A626C1}" type="datetime1">
              <a:rPr lang="ru-RU" smtClean="0"/>
              <a:t>24.04.2021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8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8A786-B8BF-4988-ACBA-DD9B5BC8D522}" type="datetime1">
              <a:rPr lang="ru-RU" smtClean="0"/>
              <a:t>24.04.2021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78149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3090412-2DE5-405A-816E-F08FB54EB168}" type="datetime1">
              <a:rPr lang="ru-RU" smtClean="0"/>
              <a:t>24.04.2021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9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4C2D7CB-4DC1-4BB7-BF00-4C36160857E0}" type="datetime1">
              <a:rPr lang="ru-RU" smtClean="0"/>
              <a:t>24.04.2021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7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60D38F-E364-4ED4-9BF4-D7F00FFBE76A}" type="datetime1">
              <a:rPr lang="ru-RU" smtClean="0"/>
              <a:t>24.04.2021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F183FEFD-AB08-4CB5-AE4D-2F6B12D8E3B0}" type="datetime1">
              <a:rPr lang="ru-RU" smtClean="0"/>
              <a:t>24.04.2021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BEA1583-5CEF-4E36-A7FC-D34B7E954D76}" type="datetime1">
              <a:rPr lang="ru-RU" smtClean="0"/>
              <a:t>24.04.2021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8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24.04.2021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9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9"/>
            <a:ext cx="4775075" cy="995254"/>
          </a:xfrm>
        </p:spPr>
        <p:txBody>
          <a:bodyPr rtlCol="0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IndoorNav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4668431"/>
            <a:ext cx="4775075" cy="1169827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Ihor</a:t>
            </a:r>
            <a:r>
              <a:rPr lang="en-US" dirty="0">
                <a:solidFill>
                  <a:schemeClr val="tx1"/>
                </a:solidFill>
              </a:rPr>
              <a:t> Melikhov</a:t>
            </a:r>
          </a:p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Dmitry </a:t>
            </a:r>
            <a:r>
              <a:rPr lang="en-US" dirty="0" err="1">
                <a:solidFill>
                  <a:schemeClr val="tx1"/>
                </a:solidFill>
              </a:rPr>
              <a:t>Lutskyi</a:t>
            </a:r>
            <a:endParaRPr lang="en-US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Andrii </a:t>
            </a:r>
            <a:r>
              <a:rPr lang="en-US" dirty="0" err="1">
                <a:solidFill>
                  <a:schemeClr val="tx1"/>
                </a:solidFill>
              </a:rPr>
              <a:t>Kyriienko</a:t>
            </a:r>
            <a:endParaRPr lang="ru" dirty="0">
              <a:solidFill>
                <a:schemeClr val="tx1"/>
              </a:solidFill>
            </a:endParaRPr>
          </a:p>
        </p:txBody>
      </p:sp>
      <p:pic>
        <p:nvPicPr>
          <p:cNvPr id="1028" name="Picture 4" descr="Картинки даша путешественница взрослая | aristokrat-tula.ru">
            <a:extLst>
              <a:ext uri="{FF2B5EF4-FFF2-40B4-BE49-F238E27FC236}">
                <a16:creationId xmlns:a16="http://schemas.microsoft.com/office/drawing/2014/main" id="{394BA707-3165-4AF0-BB11-46F246849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50" y="1313879"/>
            <a:ext cx="3087013" cy="457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86B12-4E0F-492F-A20F-FDD7A920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Використані технології</a:t>
            </a:r>
            <a:endParaRPr lang="ru-RU" dirty="0"/>
          </a:p>
        </p:txBody>
      </p:sp>
      <p:pic>
        <p:nvPicPr>
          <p:cNvPr id="1026" name="Picture 2" descr="Free C# Development Fundamentals Learning Path | Pluralsight">
            <a:extLst>
              <a:ext uri="{FF2B5EF4-FFF2-40B4-BE49-F238E27FC236}">
                <a16:creationId xmlns:a16="http://schemas.microsoft.com/office/drawing/2014/main" id="{9138425C-9DFE-45C6-87DF-CD5D567B03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19" y="2014194"/>
            <a:ext cx="3849687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D1E1C326-FE2C-47D9-AEC5-76F4567C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24.04.2021</a:t>
            </a:fld>
            <a:endParaRPr lang="en-US"/>
          </a:p>
        </p:txBody>
      </p:sp>
      <p:pic>
        <p:nvPicPr>
          <p:cNvPr id="1028" name="Picture 4" descr="C# Windows Form Interview Questions and Answers">
            <a:extLst>
              <a:ext uri="{FF2B5EF4-FFF2-40B4-BE49-F238E27FC236}">
                <a16:creationId xmlns:a16="http://schemas.microsoft.com/office/drawing/2014/main" id="{B403F053-ED0A-488C-B8F4-D2519CD8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981" y="2867472"/>
            <a:ext cx="48768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spiration: Даша путешественница=)">
            <a:extLst>
              <a:ext uri="{FF2B5EF4-FFF2-40B4-BE49-F238E27FC236}">
                <a16:creationId xmlns:a16="http://schemas.microsoft.com/office/drawing/2014/main" id="{5CBE1EEC-A99C-4287-A2B5-6E3BADF44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004" y="5263549"/>
            <a:ext cx="1168052" cy="15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0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02417-F633-4633-8169-26E90F8B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Дякуємо за увагу!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663E08-DCCE-4C1B-8A88-466C2333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6729" y="2401044"/>
            <a:ext cx="6918542" cy="36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5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E21FA-B5F5-4F50-8648-88B7989D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 </a:t>
            </a:r>
            <a:r>
              <a:rPr lang="ru-RU" dirty="0" err="1"/>
              <a:t>роботи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0BFF8F-367B-4C24-9284-C24C9B84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692869"/>
          </a:xfrm>
        </p:spPr>
        <p:txBody>
          <a:bodyPr>
            <a:normAutofit/>
          </a:bodyPr>
          <a:lstStyle/>
          <a:p>
            <a:r>
              <a:rPr lang="ru-RU" sz="2400" dirty="0" err="1"/>
              <a:t>Розробити</a:t>
            </a:r>
            <a:r>
              <a:rPr lang="ru-RU" sz="2400" dirty="0"/>
              <a:t> </a:t>
            </a:r>
            <a:r>
              <a:rPr lang="ru-RU" sz="2400" dirty="0" err="1"/>
              <a:t>застосунок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обробля</a:t>
            </a:r>
            <a:r>
              <a:rPr lang="uk-UA" sz="2400" dirty="0"/>
              <a:t>є дані з </a:t>
            </a:r>
            <a:r>
              <a:rPr lang="ru-RU" sz="2400" dirty="0"/>
              <a:t>рад</a:t>
            </a:r>
            <a:r>
              <a:rPr lang="uk-UA" sz="2400" dirty="0" err="1"/>
              <a:t>іоміток</a:t>
            </a:r>
            <a:r>
              <a:rPr lang="uk-UA" sz="2400" dirty="0"/>
              <a:t> та визначає положення людини в приміщенні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227543-0D13-4130-A178-040F2EEB4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95" y="3167406"/>
            <a:ext cx="9753600" cy="3048000"/>
          </a:xfrm>
          <a:prstGeom prst="rect">
            <a:avLst/>
          </a:prstGeom>
        </p:spPr>
      </p:pic>
      <p:pic>
        <p:nvPicPr>
          <p:cNvPr id="2050" name="Picture 2" descr="Inspiration: Даша путешественница=)">
            <a:extLst>
              <a:ext uri="{FF2B5EF4-FFF2-40B4-BE49-F238E27FC236}">
                <a16:creationId xmlns:a16="http://schemas.microsoft.com/office/drawing/2014/main" id="{6F8F3211-C1FB-4D51-A1F7-9A921825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004" y="5263549"/>
            <a:ext cx="1168052" cy="15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84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1A28E-8207-4A05-B31B-1BCD24A8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поставленої задачі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C5D883-DD46-4F2D-B00F-15B0CAC6B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886420"/>
          </a:xfrm>
        </p:spPr>
        <p:txBody>
          <a:bodyPr>
            <a:normAutofit/>
          </a:bodyPr>
          <a:lstStyle/>
          <a:p>
            <a:r>
              <a:rPr lang="uk-UA" sz="2400" dirty="0"/>
              <a:t>Вхідні дані є достатньо хаотичними та неточними</a:t>
            </a:r>
          </a:p>
          <a:p>
            <a:r>
              <a:rPr lang="uk-UA" sz="2400" dirty="0"/>
              <a:t>Нашою стратегією було звести поставлену задачу до задачі трилатерації та подальшого фільтрування отриманих результатів</a:t>
            </a:r>
            <a:endParaRPr lang="ru-RU" sz="24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C05C06-BC4E-45F2-B1D7-ED093E03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24.04.2021</a:t>
            </a:fld>
            <a:endParaRPr lang="en-US"/>
          </a:p>
        </p:txBody>
      </p:sp>
      <p:pic>
        <p:nvPicPr>
          <p:cNvPr id="5" name="Picture 2" descr="Inspiration: Даша путешественница=)">
            <a:extLst>
              <a:ext uri="{FF2B5EF4-FFF2-40B4-BE49-F238E27FC236}">
                <a16:creationId xmlns:a16="http://schemas.microsoft.com/office/drawing/2014/main" id="{96EF3D36-1349-4F2A-907C-C188C1480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004" y="5263549"/>
            <a:ext cx="1168052" cy="15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04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7CB66-9648-47FC-B159-1C435615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Зовнішній вигляд застосунку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0646228-B587-4878-9AE1-018CB0A41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646" y="1846263"/>
            <a:ext cx="6667033" cy="4022725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77972041-0EDD-4D2F-9E6D-E0F227E4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24.04.2021</a:t>
            </a:fld>
            <a:endParaRPr lang="en-US"/>
          </a:p>
        </p:txBody>
      </p:sp>
      <p:pic>
        <p:nvPicPr>
          <p:cNvPr id="5" name="Picture 2" descr="Inspiration: Даша путешественница=)">
            <a:extLst>
              <a:ext uri="{FF2B5EF4-FFF2-40B4-BE49-F238E27FC236}">
                <a16:creationId xmlns:a16="http://schemas.microsoft.com/office/drawing/2014/main" id="{3D32B67F-2385-46F1-9CFF-EDF02BC8A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004" y="5263549"/>
            <a:ext cx="1168052" cy="15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80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10C5C-62F6-49B2-81E7-3AFD55F0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Особливості програми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F6A7E2-3963-4440-956F-E0CCDB648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Виведення даних у вигляді детальних </a:t>
            </a:r>
            <a:r>
              <a:rPr lang="uk-UA" sz="2400" dirty="0" err="1"/>
              <a:t>логів</a:t>
            </a:r>
            <a:r>
              <a:rPr lang="uk-UA" sz="2400" dirty="0"/>
              <a:t> роботи та вихідних даних у вказаному форматі</a:t>
            </a:r>
          </a:p>
          <a:p>
            <a:r>
              <a:rPr lang="uk-UA" sz="2400" dirty="0"/>
              <a:t>Анімоване відображення вихідних даних на плані кімнати</a:t>
            </a:r>
            <a:endParaRPr lang="ru-RU" sz="24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09F46-BE46-409C-8429-F772B47F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24.04.2021</a:t>
            </a:fld>
            <a:endParaRPr lang="en-US"/>
          </a:p>
        </p:txBody>
      </p:sp>
      <p:pic>
        <p:nvPicPr>
          <p:cNvPr id="5" name="Picture 2" descr="Inspiration: Даша путешественница=)">
            <a:extLst>
              <a:ext uri="{FF2B5EF4-FFF2-40B4-BE49-F238E27FC236}">
                <a16:creationId xmlns:a16="http://schemas.microsoft.com/office/drawing/2014/main" id="{4914A542-A491-4C40-AD54-99E7DAB1C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004" y="5263549"/>
            <a:ext cx="1168052" cy="15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8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75458-C5D8-47CD-A5D9-8F95AD28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Алгоритм</a:t>
            </a:r>
            <a:endParaRPr lang="ru-RU" dirty="0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3B120D8E-6373-4B0C-8432-982FEC77E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4431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Inspiration: Даша путешественница=)">
            <a:extLst>
              <a:ext uri="{FF2B5EF4-FFF2-40B4-BE49-F238E27FC236}">
                <a16:creationId xmlns:a16="http://schemas.microsoft.com/office/drawing/2014/main" id="{B8112866-688D-4458-A0DC-0EF5CA9C4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004" y="5263549"/>
            <a:ext cx="1168052" cy="15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8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50721-B4EC-44E4-BC97-DEB3466E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Трилатерація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40DC1C8-C7B4-43AA-A70E-034E27865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ABB44400-0A97-4E2C-82A2-435E7B4A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24.04.2021</a:t>
            </a:fld>
            <a:endParaRPr lang="en-US"/>
          </a:p>
        </p:txBody>
      </p:sp>
      <p:pic>
        <p:nvPicPr>
          <p:cNvPr id="5" name="Picture 2" descr="Inspiration: Даша путешественница=)">
            <a:extLst>
              <a:ext uri="{FF2B5EF4-FFF2-40B4-BE49-F238E27FC236}">
                <a16:creationId xmlns:a16="http://schemas.microsoft.com/office/drawing/2014/main" id="{DE5B6518-0720-4E5B-81B2-3A0B5FF57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004" y="5263549"/>
            <a:ext cx="1168052" cy="15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41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17223-E1D5-4CEA-ADA5-F2FD389C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складнощі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D45D387-4800-4CC8-8B89-A2CF757D3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299984"/>
              </p:ext>
            </p:extLst>
          </p:nvPr>
        </p:nvGraphicFramePr>
        <p:xfrm>
          <a:off x="1066800" y="1778696"/>
          <a:ext cx="10058400" cy="4377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7CA47134-87C1-4B49-88C2-09F7789E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24.04.2021</a:t>
            </a:fld>
            <a:endParaRPr lang="en-US"/>
          </a:p>
        </p:txBody>
      </p:sp>
      <p:pic>
        <p:nvPicPr>
          <p:cNvPr id="6" name="Picture 2" descr="Inspiration: Даша путешественница=)">
            <a:extLst>
              <a:ext uri="{FF2B5EF4-FFF2-40B4-BE49-F238E27FC236}">
                <a16:creationId xmlns:a16="http://schemas.microsoft.com/office/drawing/2014/main" id="{505884A5-B88B-408F-9F46-C34804D2E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004" y="5263549"/>
            <a:ext cx="1168052" cy="15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1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D2BD-9002-4057-8644-3E25BE33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Визначення відстані до об’єкта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E910E1-1C37-4B64-BEC9-C676B9C45A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26361"/>
            <a:ext cx="10058400" cy="173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6E9E396F-16EB-4EDD-88C7-8E465B18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24.04.2021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2DC85-C314-4BDB-8776-56C2A05717DC}"/>
              </a:ext>
            </a:extLst>
          </p:cNvPr>
          <p:cNvSpPr txBox="1"/>
          <p:nvPr/>
        </p:nvSpPr>
        <p:spPr>
          <a:xfrm>
            <a:off x="1377862" y="4290164"/>
            <a:ext cx="9569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Тестовим шляхом було визначено, що для заданого середовища: </a:t>
            </a:r>
          </a:p>
          <a:p>
            <a:r>
              <a:rPr lang="en-US" sz="2400" dirty="0"/>
              <a:t>Measured Power = -51</a:t>
            </a:r>
            <a:endParaRPr lang="uk-UA" sz="2400" dirty="0"/>
          </a:p>
          <a:p>
            <a:r>
              <a:rPr lang="en-US" sz="2400" dirty="0"/>
              <a:t>N = 2</a:t>
            </a:r>
            <a:endParaRPr lang="ru-RU" sz="2400" dirty="0"/>
          </a:p>
        </p:txBody>
      </p:sp>
      <p:pic>
        <p:nvPicPr>
          <p:cNvPr id="6" name="Picture 2" descr="Inspiration: Даша путешественница=)">
            <a:extLst>
              <a:ext uri="{FF2B5EF4-FFF2-40B4-BE49-F238E27FC236}">
                <a16:creationId xmlns:a16="http://schemas.microsoft.com/office/drawing/2014/main" id="{4CBB78F2-86F0-4263-9844-DB6F6A661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004" y="5263549"/>
            <a:ext cx="1168052" cy="15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63792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147</Words>
  <Application>Microsoft Office PowerPoint</Application>
  <PresentationFormat>Широкоэкранный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Ретро</vt:lpstr>
      <vt:lpstr>IndoorNav</vt:lpstr>
      <vt:lpstr>Мета роботи</vt:lpstr>
      <vt:lpstr>Аналіз поставленої задачі</vt:lpstr>
      <vt:lpstr>Зовнішній вигляд застосунку</vt:lpstr>
      <vt:lpstr>Особливості програми</vt:lpstr>
      <vt:lpstr>Алгоритм</vt:lpstr>
      <vt:lpstr>Трилатерація</vt:lpstr>
      <vt:lpstr>Основні складнощі</vt:lpstr>
      <vt:lpstr>Визначення відстані до об’єкта</vt:lpstr>
      <vt:lpstr>Використані технології</vt:lpstr>
      <vt:lpstr>Дякуємо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IndoorNav</dc:title>
  <dc:creator>Igor Melikhov</dc:creator>
  <cp:lastModifiedBy>Igor Melikhov</cp:lastModifiedBy>
  <cp:revision>22</cp:revision>
  <dcterms:created xsi:type="dcterms:W3CDTF">2021-04-24T11:56:36Z</dcterms:created>
  <dcterms:modified xsi:type="dcterms:W3CDTF">2021-04-24T12:38:59Z</dcterms:modified>
</cp:coreProperties>
</file>