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7" autoAdjust="0"/>
  </p:normalViewPr>
  <p:slideViewPr>
    <p:cSldViewPr snapToGrid="0">
      <p:cViewPr varScale="1">
        <p:scale>
          <a:sx n="26" d="100"/>
          <a:sy n="26" d="100"/>
        </p:scale>
        <p:origin x="315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F651-5281-4145-A611-F6AD229CEC90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E2F93-9C2D-480B-89D5-D830A845E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3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6D82-1B8A-4B1C-A499-D4C4DCE9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953" y="4954765"/>
            <a:ext cx="16037719" cy="105402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5B2E3-C9D3-4B24-9041-F6AD1CE38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9289-BEAB-49CA-B30A-F3D35C26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30645-555C-4E51-A580-D8BE5E13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B161-2F59-44E6-8F62-E89F1888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3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900-7235-409A-ACC2-268E0174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94BAD-A989-40D6-8C1D-8CB04D62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2A5C-A7A4-423D-8170-515DCEAA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1166-E0D2-4AB9-893D-7B3EBD52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377C-BCAA-4197-BEFF-C69EC1E1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7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B5A87-22EF-4BDC-9130-5E6A869D8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302657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97074-4C08-4B2A-878F-CA9F23B1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70124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6D3C7-9CC9-4A13-9A8F-107D6330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3ACFD-D707-4A61-A42E-9DE2C7E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341E-5F75-4F9B-B749-0ADF9A35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03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9A73-AC6A-4671-BDAA-202AC901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37A4F-D106-4D85-B740-4E1B7F3D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4488-B792-43CB-9DA1-4F1FDC51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D65C-1A19-4148-B382-B3909CC5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4F50-FEFE-42E8-A100-D815DD05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1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B247-0328-4739-84F2-2622B800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987" y="7547783"/>
            <a:ext cx="18443377" cy="125936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972C3-08DF-4267-82C9-7BA6F33D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987" y="20260569"/>
            <a:ext cx="18443377" cy="662270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14E8-FBFE-47B3-A021-EECE2779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D409C-DDD4-4DA2-A10E-6518387F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22EA3-90DD-491B-AFCE-3FAA52EB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5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613C-B587-408C-9759-A8BCCC0C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4D61-3CAF-46A3-A4F1-ACBBB415F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15DCF-C9DA-443A-80DC-6B6D77E3F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43421-4A71-4B51-B337-9DD7F986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DC90D-0657-4673-AC3D-ACD1DE8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A83F-FEFF-4EBA-87F8-3638033B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91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9CEF-EF19-4C2B-8C39-4B24F833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09" y="1611877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D09-4B28-4B8A-8E34-9EA67987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910" y="7421634"/>
            <a:ext cx="9046275" cy="363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F5B89-27F3-4F82-B076-AD646C16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2910" y="11058863"/>
            <a:ext cx="904627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187C6-30AB-451D-92CB-61021A8E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25460" y="7421634"/>
            <a:ext cx="9090826" cy="363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2AABF-0083-4D5A-97E3-F27D82E3E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25460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136E2-A153-4DD6-A0B5-28370AE8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9642D-0BEB-4309-BAD5-1445B24B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4F345-BB48-42EA-8385-04470869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50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D927-7E4A-43D5-84B8-AF80B42A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B2763-ABAB-48DA-838E-B4F59E41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569B8-262A-4B21-82AE-1FE7C8D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54675-B52A-40DC-8538-C6F78C7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E587D-2E70-4E3A-9063-3B186808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7640E-FC8C-4A67-B629-1E35C378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F21C7-1573-4DD2-9B7C-7948E7A1F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0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8CDF-D30F-4F60-B57B-C0EE76A3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2C87-78A5-4167-82B2-6D828E057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CF1AA-F794-436B-A04E-9ABD29FF8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BEDFA-2DCA-4CDF-881A-94DE1D4D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7B731-C9E7-4240-8AAB-73D641B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BEFF-B22C-4A97-B954-B9253C59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25B6-2347-4B02-955D-4B3A505E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910" y="2018348"/>
            <a:ext cx="6896775" cy="706421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2AA7A-9DCB-47AE-B2D2-4876C8F4E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090826" y="4359072"/>
            <a:ext cx="10825460" cy="215150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F2757-2A27-4434-BCBD-A33B0CA04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2910" y="9082564"/>
            <a:ext cx="6896775" cy="16826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4DBC3-1F23-4BFC-A0B6-A9E27CBB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03E12-A83A-402D-8D25-BA697FD8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BB4C-1A07-42AB-8C9E-D0DD6D55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34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190FE-7793-4360-A0DD-2B56ED14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124" y="1611877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D59B-5953-4076-9574-E0859ABCF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C5B6-4A01-4C5F-848F-6ABDF49D1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70124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47FE-2DB0-4A92-BDE0-74C49EE425C7}" type="datetimeFigureOut">
              <a:rPr lang="en-IN" smtClean="0"/>
              <a:t>13-12-2018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E041-8224-497F-BC91-D4662AF0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83326" y="28060639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1681-3BD0-4E84-B586-FA1FA0785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102185" y="28060639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6559-E373-4907-9F29-45C29969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0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B022427B-B811-452A-B1A0-A450A61B0661}"/>
              </a:ext>
            </a:extLst>
          </p:cNvPr>
          <p:cNvSpPr txBox="1"/>
          <p:nvPr/>
        </p:nvSpPr>
        <p:spPr>
          <a:xfrm>
            <a:off x="0" y="193459"/>
            <a:ext cx="21383625" cy="2817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0" tIns="19750" rIns="0" bIns="0" anchor="t" anchorCtr="0">
            <a:noAutofit/>
          </a:bodyPr>
          <a:lstStyle/>
          <a:p>
            <a:pPr marL="876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b="1" dirty="0">
              <a:latin typeface="Calibri"/>
              <a:ea typeface="Calibri"/>
              <a:cs typeface="Calibri"/>
              <a:sym typeface="Calibri"/>
            </a:endParaRPr>
          </a:p>
          <a:p>
            <a:pPr marL="876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5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Title of the project</a:t>
            </a:r>
            <a:endParaRPr sz="5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2700" lvl="0" indent="86360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Name of the students who have contributed to the project</a:t>
            </a:r>
          </a:p>
          <a:p>
            <a:pPr marL="12700" marR="12700" indent="863600" algn="ctr">
              <a:spcBef>
                <a:spcPts val="100"/>
              </a:spcBef>
            </a:pPr>
            <a:r>
              <a:rPr lang="en-US" sz="3600" b="1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Institute name</a:t>
            </a:r>
            <a:endParaRPr lang="en-US" sz="3600" dirty="0">
              <a:solidFill>
                <a:schemeClr val="bg1"/>
              </a:solidFill>
              <a:ea typeface="Calibri"/>
              <a:cs typeface="Calibri"/>
              <a:sym typeface="Calibri"/>
            </a:endParaRPr>
          </a:p>
          <a:p>
            <a:pPr marL="12700" marR="12700" lvl="0" indent="86360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600" b="1" u="sng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05BEC-154B-4DC1-A38B-6F9C36B73854}"/>
              </a:ext>
            </a:extLst>
          </p:cNvPr>
          <p:cNvSpPr/>
          <p:nvPr/>
        </p:nvSpPr>
        <p:spPr>
          <a:xfrm rot="5400000" flipH="1">
            <a:off x="10587038" y="-10587038"/>
            <a:ext cx="209550" cy="21383626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dirty="0"/>
          </a:p>
        </p:txBody>
      </p:sp>
      <p:pic>
        <p:nvPicPr>
          <p:cNvPr id="1030" name="Picture 6" descr="Image result for inter iit tech meet logo">
            <a:extLst>
              <a:ext uri="{FF2B5EF4-FFF2-40B4-BE49-F238E27FC236}">
                <a16:creationId xmlns:a16="http://schemas.microsoft.com/office/drawing/2014/main" id="{86F3E2AA-F98A-4CA5-9B06-42B57275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16" y="268775"/>
            <a:ext cx="2870556" cy="253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0B50E-FB66-44B4-96DE-DDA560E53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13565"/>
              </p:ext>
            </p:extLst>
          </p:nvPr>
        </p:nvGraphicFramePr>
        <p:xfrm>
          <a:off x="235974" y="3427437"/>
          <a:ext cx="10382651" cy="118612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82651">
                  <a:extLst>
                    <a:ext uri="{9D8B030D-6E8A-4147-A177-3AD203B41FA5}">
                      <a16:colId xmlns:a16="http://schemas.microsoft.com/office/drawing/2014/main" val="2779755673"/>
                    </a:ext>
                  </a:extLst>
                </a:gridCol>
              </a:tblGrid>
              <a:tr h="519523">
                <a:tc>
                  <a:txBody>
                    <a:bodyPr/>
                    <a:lstStyle/>
                    <a:p>
                      <a:pPr algn="ctr"/>
                      <a:r>
                        <a:rPr lang="en-IN" sz="3800" dirty="0"/>
                        <a:t>Abstract/Introduction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18136"/>
                  </a:ext>
                </a:extLst>
              </a:tr>
              <a:tr h="11190646">
                <a:tc>
                  <a:txBody>
                    <a:bodyPr/>
                    <a:lstStyle/>
                    <a:p>
                      <a:pPr marL="546100" marR="0" lvl="0" indent="-304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200"/>
                        <a:buFont typeface="Arial"/>
                        <a:buChar char="•"/>
                      </a:pPr>
                      <a:r>
                        <a:rPr lang="en-US" sz="24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This template was designed to produce an </a:t>
                      </a:r>
                      <a:r>
                        <a:rPr lang="en-US" sz="2400" dirty="0"/>
                        <a:t>A1 </a:t>
                      </a:r>
                      <a:r>
                        <a:rPr lang="en-US" sz="24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poster.</a:t>
                      </a:r>
                    </a:p>
                    <a:p>
                      <a:pPr marL="546100" marR="635000" lvl="0" indent="-304800" algn="l" rtl="0">
                        <a:lnSpc>
                          <a:spcPct val="15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SzPts val="2200"/>
                        <a:buFont typeface="Arial"/>
                        <a:buChar char="•"/>
                      </a:pPr>
                      <a:r>
                        <a:rPr lang="en-US" sz="2400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For this template we use the Calibri font family. </a:t>
                      </a:r>
                      <a:endParaRPr lang="en-IN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8539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94E5887-1D84-4A5A-B0E2-44C61D5997DC}"/>
              </a:ext>
            </a:extLst>
          </p:cNvPr>
          <p:cNvSpPr/>
          <p:nvPr/>
        </p:nvSpPr>
        <p:spPr>
          <a:xfrm rot="5400000" flipH="1">
            <a:off x="10587037" y="-7785716"/>
            <a:ext cx="209550" cy="21383626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FAA4E05-F76E-48D5-9BF8-3DD3AB086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43573"/>
              </p:ext>
            </p:extLst>
          </p:nvPr>
        </p:nvGraphicFramePr>
        <p:xfrm>
          <a:off x="10765001" y="3399266"/>
          <a:ext cx="10382650" cy="119728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82650">
                  <a:extLst>
                    <a:ext uri="{9D8B030D-6E8A-4147-A177-3AD203B41FA5}">
                      <a16:colId xmlns:a16="http://schemas.microsoft.com/office/drawing/2014/main" val="2779755673"/>
                    </a:ext>
                  </a:extLst>
                </a:gridCol>
              </a:tblGrid>
              <a:tr h="668988">
                <a:tc>
                  <a:txBody>
                    <a:bodyPr/>
                    <a:lstStyle/>
                    <a:p>
                      <a:pPr algn="ctr"/>
                      <a:r>
                        <a:rPr lang="en-IN" sz="38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18136"/>
                  </a:ext>
                </a:extLst>
              </a:tr>
              <a:tr h="11302264">
                <a:tc>
                  <a:txBody>
                    <a:bodyPr/>
                    <a:lstStyle/>
                    <a:p>
                      <a:endParaRPr lang="en-IN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853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EAD1540-E67B-41F8-9D6F-FF8B7F053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430301"/>
              </p:ext>
            </p:extLst>
          </p:nvPr>
        </p:nvGraphicFramePr>
        <p:xfrm>
          <a:off x="10765001" y="15519874"/>
          <a:ext cx="10382650" cy="800034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82650">
                  <a:extLst>
                    <a:ext uri="{9D8B030D-6E8A-4147-A177-3AD203B41FA5}">
                      <a16:colId xmlns:a16="http://schemas.microsoft.com/office/drawing/2014/main" val="2779755673"/>
                    </a:ext>
                  </a:extLst>
                </a:gridCol>
              </a:tblGrid>
              <a:tr h="720393">
                <a:tc>
                  <a:txBody>
                    <a:bodyPr/>
                    <a:lstStyle/>
                    <a:p>
                      <a:pPr algn="ctr"/>
                      <a:r>
                        <a:rPr lang="en-IN" sz="38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18136"/>
                  </a:ext>
                </a:extLst>
              </a:tr>
              <a:tr h="7279949">
                <a:tc>
                  <a:txBody>
                    <a:bodyPr/>
                    <a:lstStyle/>
                    <a:p>
                      <a:endParaRPr lang="en-IN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853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E8D8FA8-98FA-4FF9-9C26-E0F851F73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781370"/>
              </p:ext>
            </p:extLst>
          </p:nvPr>
        </p:nvGraphicFramePr>
        <p:xfrm>
          <a:off x="10765001" y="23701336"/>
          <a:ext cx="10382650" cy="608910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82650">
                  <a:extLst>
                    <a:ext uri="{9D8B030D-6E8A-4147-A177-3AD203B41FA5}">
                      <a16:colId xmlns:a16="http://schemas.microsoft.com/office/drawing/2014/main" val="2779755673"/>
                    </a:ext>
                  </a:extLst>
                </a:gridCol>
              </a:tblGrid>
              <a:tr h="715389">
                <a:tc>
                  <a:txBody>
                    <a:bodyPr/>
                    <a:lstStyle/>
                    <a:p>
                      <a:pPr algn="ctr"/>
                      <a:r>
                        <a:rPr lang="en-IN" sz="3800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18136"/>
                  </a:ext>
                </a:extLst>
              </a:tr>
              <a:tr h="5373715">
                <a:tc>
                  <a:txBody>
                    <a:bodyPr/>
                    <a:lstStyle/>
                    <a:p>
                      <a:endParaRPr lang="en-IN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853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FA5C3C2-5673-4A60-8043-53283339EC99}"/>
              </a:ext>
            </a:extLst>
          </p:cNvPr>
          <p:cNvSpPr/>
          <p:nvPr/>
        </p:nvSpPr>
        <p:spPr>
          <a:xfrm>
            <a:off x="17282160" y="209550"/>
            <a:ext cx="3307080" cy="2591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5265C-1236-46EF-A046-B0E61DEE9210}"/>
              </a:ext>
            </a:extLst>
          </p:cNvPr>
          <p:cNvSpPr txBox="1"/>
          <p:nvPr/>
        </p:nvSpPr>
        <p:spPr>
          <a:xfrm>
            <a:off x="17282159" y="929641"/>
            <a:ext cx="3307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Insert your IIT’s logo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B1EF42-9AA1-48E9-A1E7-139A19287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16371"/>
              </p:ext>
            </p:extLst>
          </p:nvPr>
        </p:nvGraphicFramePr>
        <p:xfrm>
          <a:off x="218921" y="15519873"/>
          <a:ext cx="10382650" cy="142705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382650">
                  <a:extLst>
                    <a:ext uri="{9D8B030D-6E8A-4147-A177-3AD203B41FA5}">
                      <a16:colId xmlns:a16="http://schemas.microsoft.com/office/drawing/2014/main" val="2779755673"/>
                    </a:ext>
                  </a:extLst>
                </a:gridCol>
              </a:tblGrid>
              <a:tr h="797481">
                <a:tc>
                  <a:txBody>
                    <a:bodyPr/>
                    <a:lstStyle/>
                    <a:p>
                      <a:pPr algn="ctr"/>
                      <a:r>
                        <a:rPr lang="en-IN" sz="3800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18136"/>
                  </a:ext>
                </a:extLst>
              </a:tr>
              <a:tr h="13473086">
                <a:tc>
                  <a:txBody>
                    <a:bodyPr/>
                    <a:lstStyle/>
                    <a:p>
                      <a:endParaRPr lang="en-IN" sz="2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8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22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Singh</dc:creator>
  <cp:lastModifiedBy>Windows User</cp:lastModifiedBy>
  <cp:revision>17</cp:revision>
  <dcterms:created xsi:type="dcterms:W3CDTF">2018-12-01T09:04:04Z</dcterms:created>
  <dcterms:modified xsi:type="dcterms:W3CDTF">2018-12-12T18:47:49Z</dcterms:modified>
</cp:coreProperties>
</file>