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u, Moe K" userId="bb138852-1787-4d57-8705-57e3a96e04e9" providerId="ADAL" clId="{6AFD4C70-21A3-4880-857D-8759641DF861}"/>
    <pc:docChg chg="undo custSel addSld delSld modSld addMainMaster delMainMaster">
      <pc:chgData name="Thu, Moe K" userId="bb138852-1787-4d57-8705-57e3a96e04e9" providerId="ADAL" clId="{6AFD4C70-21A3-4880-857D-8759641DF861}" dt="2024-04-21T23:26:12.757" v="3766" actId="27636"/>
      <pc:docMkLst>
        <pc:docMk/>
      </pc:docMkLst>
      <pc:sldChg chg="addSp delSp modSp new mod setBg modClrScheme addAnim delAnim delDesignElem chgLayout">
        <pc:chgData name="Thu, Moe K" userId="bb138852-1787-4d57-8705-57e3a96e04e9" providerId="ADAL" clId="{6AFD4C70-21A3-4880-857D-8759641DF861}" dt="2024-04-06T20:37:15.728" v="182"/>
        <pc:sldMkLst>
          <pc:docMk/>
          <pc:sldMk cId="10934838" sldId="256"/>
        </pc:sldMkLst>
        <pc:spChg chg="mod">
          <ac:chgData name="Thu, Moe K" userId="bb138852-1787-4d57-8705-57e3a96e04e9" providerId="ADAL" clId="{6AFD4C70-21A3-4880-857D-8759641DF861}" dt="2024-04-06T20:37:12.036" v="179"/>
          <ac:spMkLst>
            <pc:docMk/>
            <pc:sldMk cId="10934838" sldId="256"/>
            <ac:spMk id="2" creationId="{273FE963-4BCC-FA3A-A8CE-9A3853BBE789}"/>
          </ac:spMkLst>
        </pc:spChg>
        <pc:spChg chg="mod">
          <ac:chgData name="Thu, Moe K" userId="bb138852-1787-4d57-8705-57e3a96e04e9" providerId="ADAL" clId="{6AFD4C70-21A3-4880-857D-8759641DF861}" dt="2024-04-06T20:37:04.970" v="173" actId="26606"/>
          <ac:spMkLst>
            <pc:docMk/>
            <pc:sldMk cId="10934838" sldId="256"/>
            <ac:spMk id="3" creationId="{82B891FD-FA83-DC90-6B3E-C9E59066FB3E}"/>
          </ac:spMkLst>
        </pc:spChg>
        <pc:spChg chg="add del">
          <ac:chgData name="Thu, Moe K" userId="bb138852-1787-4d57-8705-57e3a96e04e9" providerId="ADAL" clId="{6AFD4C70-21A3-4880-857D-8759641DF861}" dt="2024-04-06T20:35:15.164" v="96" actId="26606"/>
          <ac:spMkLst>
            <pc:docMk/>
            <pc:sldMk cId="10934838" sldId="256"/>
            <ac:spMk id="9" creationId="{5E5473D2-DD46-DFAF-84EC-264D6CE58B94}"/>
          </ac:spMkLst>
        </pc:spChg>
        <pc:spChg chg="add del">
          <ac:chgData name="Thu, Moe K" userId="bb138852-1787-4d57-8705-57e3a96e04e9" providerId="ADAL" clId="{6AFD4C70-21A3-4880-857D-8759641DF861}" dt="2024-04-06T20:35:16.398" v="100" actId="26606"/>
          <ac:spMkLst>
            <pc:docMk/>
            <pc:sldMk cId="10934838" sldId="256"/>
            <ac:spMk id="12" creationId="{F2E5B6AE-5EFE-45F0-A2AE-ED771CA3D7DD}"/>
          </ac:spMkLst>
        </pc:spChg>
        <pc:spChg chg="add del">
          <ac:chgData name="Thu, Moe K" userId="bb138852-1787-4d57-8705-57e3a96e04e9" providerId="ADAL" clId="{6AFD4C70-21A3-4880-857D-8759641DF861}" dt="2024-04-06T20:37:15.728" v="182"/>
          <ac:spMkLst>
            <pc:docMk/>
            <pc:sldMk cId="10934838" sldId="256"/>
            <ac:spMk id="15" creationId="{9F2FF5F7-8CB8-4DD0-890B-C68D3C7313C9}"/>
          </ac:spMkLst>
        </pc:spChg>
        <pc:spChg chg="add del">
          <ac:chgData name="Thu, Moe K" userId="bb138852-1787-4d57-8705-57e3a96e04e9" providerId="ADAL" clId="{6AFD4C70-21A3-4880-857D-8759641DF861}" dt="2024-04-06T20:37:15.728" v="182"/>
          <ac:spMkLst>
            <pc:docMk/>
            <pc:sldMk cId="10934838" sldId="256"/>
            <ac:spMk id="16" creationId="{F518D20D-5F05-49C3-8900-68783F8ACB6F}"/>
          </ac:spMkLst>
        </pc:spChg>
        <pc:spChg chg="add del">
          <ac:chgData name="Thu, Moe K" userId="bb138852-1787-4d57-8705-57e3a96e04e9" providerId="ADAL" clId="{6AFD4C70-21A3-4880-857D-8759641DF861}" dt="2024-04-06T20:37:15.728" v="182"/>
          <ac:spMkLst>
            <pc:docMk/>
            <pc:sldMk cId="10934838" sldId="256"/>
            <ac:spMk id="18" creationId="{FF50CA5B-2FF8-43D9-B7D8-3BDE1BFD3CF1}"/>
          </ac:spMkLst>
        </pc:spChg>
        <pc:spChg chg="add del">
          <ac:chgData name="Thu, Moe K" userId="bb138852-1787-4d57-8705-57e3a96e04e9" providerId="ADAL" clId="{6AFD4C70-21A3-4880-857D-8759641DF861}" dt="2024-04-06T20:37:15.728" v="182"/>
          <ac:spMkLst>
            <pc:docMk/>
            <pc:sldMk cId="10934838" sldId="256"/>
            <ac:spMk id="19" creationId="{D060EAFE-C840-4DAF-B8B5-D73E98076206}"/>
          </ac:spMkLst>
        </pc:spChg>
        <pc:spChg chg="add del">
          <ac:chgData name="Thu, Moe K" userId="bb138852-1787-4d57-8705-57e3a96e04e9" providerId="ADAL" clId="{6AFD4C70-21A3-4880-857D-8759641DF861}" dt="2024-04-06T20:36:35.294" v="150" actId="26606"/>
          <ac:spMkLst>
            <pc:docMk/>
            <pc:sldMk cId="10934838" sldId="256"/>
            <ac:spMk id="25" creationId="{F452A527-3631-41ED-858D-3777A7D1496A}"/>
          </ac:spMkLst>
        </pc:spChg>
        <pc:spChg chg="add del">
          <ac:chgData name="Thu, Moe K" userId="bb138852-1787-4d57-8705-57e3a96e04e9" providerId="ADAL" clId="{6AFD4C70-21A3-4880-857D-8759641DF861}" dt="2024-04-06T20:37:04.970" v="173" actId="26606"/>
          <ac:spMkLst>
            <pc:docMk/>
            <pc:sldMk cId="10934838" sldId="256"/>
            <ac:spMk id="29" creationId="{4618AE32-A526-42FC-A854-732740BD38DA}"/>
          </ac:spMkLst>
        </pc:spChg>
        <pc:spChg chg="add del">
          <ac:chgData name="Thu, Moe K" userId="bb138852-1787-4d57-8705-57e3a96e04e9" providerId="ADAL" clId="{6AFD4C70-21A3-4880-857D-8759641DF861}" dt="2024-04-06T20:37:04.970" v="173" actId="26606"/>
          <ac:spMkLst>
            <pc:docMk/>
            <pc:sldMk cId="10934838" sldId="256"/>
            <ac:spMk id="31" creationId="{1C520CBD-F82E-44E4-BDA5-128716AD79C8}"/>
          </ac:spMkLst>
        </pc:spChg>
        <pc:spChg chg="add del">
          <ac:chgData name="Thu, Moe K" userId="bb138852-1787-4d57-8705-57e3a96e04e9" providerId="ADAL" clId="{6AFD4C70-21A3-4880-857D-8759641DF861}" dt="2024-04-06T20:36:46.049" v="153" actId="26606"/>
          <ac:spMkLst>
            <pc:docMk/>
            <pc:sldMk cId="10934838" sldId="256"/>
            <ac:spMk id="36" creationId="{AE220058-3FCE-496E-ADF2-D8A6961F39F6}"/>
          </ac:spMkLst>
        </pc:spChg>
        <pc:spChg chg="add del">
          <ac:chgData name="Thu, Moe K" userId="bb138852-1787-4d57-8705-57e3a96e04e9" providerId="ADAL" clId="{6AFD4C70-21A3-4880-857D-8759641DF861}" dt="2024-04-06T20:36:46.049" v="153" actId="26606"/>
          <ac:spMkLst>
            <pc:docMk/>
            <pc:sldMk cId="10934838" sldId="256"/>
            <ac:spMk id="40" creationId="{3E9C5090-7D25-41E3-A6D3-CCAEE505E785}"/>
          </ac:spMkLst>
        </pc:spChg>
        <pc:spChg chg="add del">
          <ac:chgData name="Thu, Moe K" userId="bb138852-1787-4d57-8705-57e3a96e04e9" providerId="ADAL" clId="{6AFD4C70-21A3-4880-857D-8759641DF861}" dt="2024-04-06T20:36:46.049" v="153" actId="26606"/>
          <ac:spMkLst>
            <pc:docMk/>
            <pc:sldMk cId="10934838" sldId="256"/>
            <ac:spMk id="42" creationId="{11BF8809-0DAC-41E5-A212-ACB4A01BE95B}"/>
          </ac:spMkLst>
        </pc:spChg>
        <pc:spChg chg="add del">
          <ac:chgData name="Thu, Moe K" userId="bb138852-1787-4d57-8705-57e3a96e04e9" providerId="ADAL" clId="{6AFD4C70-21A3-4880-857D-8759641DF861}" dt="2024-04-06T20:36:51.701" v="155" actId="26606"/>
          <ac:spMkLst>
            <pc:docMk/>
            <pc:sldMk cId="10934838" sldId="256"/>
            <ac:spMk id="44" creationId="{C4AAA502-5435-489E-9538-3A40E6C71461}"/>
          </ac:spMkLst>
        </pc:spChg>
        <pc:spChg chg="add del">
          <ac:chgData name="Thu, Moe K" userId="bb138852-1787-4d57-8705-57e3a96e04e9" providerId="ADAL" clId="{6AFD4C70-21A3-4880-857D-8759641DF861}" dt="2024-04-06T20:36:51.701" v="155" actId="26606"/>
          <ac:spMkLst>
            <pc:docMk/>
            <pc:sldMk cId="10934838" sldId="256"/>
            <ac:spMk id="46" creationId="{DE42378B-2E28-4810-8421-7A473A40E376}"/>
          </ac:spMkLst>
        </pc:spChg>
        <pc:spChg chg="add del">
          <ac:chgData name="Thu, Moe K" userId="bb138852-1787-4d57-8705-57e3a96e04e9" providerId="ADAL" clId="{6AFD4C70-21A3-4880-857D-8759641DF861}" dt="2024-04-06T20:36:51.701" v="155" actId="26606"/>
          <ac:spMkLst>
            <pc:docMk/>
            <pc:sldMk cId="10934838" sldId="256"/>
            <ac:spMk id="47" creationId="{0D91DD17-237F-4811-BC0E-128EB1BD7CFE}"/>
          </ac:spMkLst>
        </pc:spChg>
        <pc:spChg chg="add del">
          <ac:chgData name="Thu, Moe K" userId="bb138852-1787-4d57-8705-57e3a96e04e9" providerId="ADAL" clId="{6AFD4C70-21A3-4880-857D-8759641DF861}" dt="2024-04-06T20:36:54.244" v="157" actId="26606"/>
          <ac:spMkLst>
            <pc:docMk/>
            <pc:sldMk cId="10934838" sldId="256"/>
            <ac:spMk id="49" creationId="{E9ED41B5-F9B0-4DE1-8C59-A980468A703A}"/>
          </ac:spMkLst>
        </pc:spChg>
        <pc:spChg chg="add del">
          <ac:chgData name="Thu, Moe K" userId="bb138852-1787-4d57-8705-57e3a96e04e9" providerId="ADAL" clId="{6AFD4C70-21A3-4880-857D-8759641DF861}" dt="2024-04-06T20:36:54.244" v="157" actId="26606"/>
          <ac:spMkLst>
            <pc:docMk/>
            <pc:sldMk cId="10934838" sldId="256"/>
            <ac:spMk id="50" creationId="{C482A030-873A-4216-B6A6-C3348B9CA2A1}"/>
          </ac:spMkLst>
        </pc:spChg>
        <pc:spChg chg="add del">
          <ac:chgData name="Thu, Moe K" userId="bb138852-1787-4d57-8705-57e3a96e04e9" providerId="ADAL" clId="{6AFD4C70-21A3-4880-857D-8759641DF861}" dt="2024-04-06T20:37:03.830" v="172" actId="26606"/>
          <ac:spMkLst>
            <pc:docMk/>
            <pc:sldMk cId="10934838" sldId="256"/>
            <ac:spMk id="52" creationId="{9549EB89-5BFB-4E1E-AEEA-87C343D80563}"/>
          </ac:spMkLst>
        </pc:spChg>
        <pc:spChg chg="add del">
          <ac:chgData name="Thu, Moe K" userId="bb138852-1787-4d57-8705-57e3a96e04e9" providerId="ADAL" clId="{6AFD4C70-21A3-4880-857D-8759641DF861}" dt="2024-04-06T20:37:03.830" v="172" actId="26606"/>
          <ac:spMkLst>
            <pc:docMk/>
            <pc:sldMk cId="10934838" sldId="256"/>
            <ac:spMk id="53" creationId="{3D1FA295-BDF6-44B9-90C5-FE3E2CE352AE}"/>
          </ac:spMkLst>
        </pc:spChg>
        <pc:spChg chg="add del">
          <ac:chgData name="Thu, Moe K" userId="bb138852-1787-4d57-8705-57e3a96e04e9" providerId="ADAL" clId="{6AFD4C70-21A3-4880-857D-8759641DF861}" dt="2024-04-06T20:37:03.830" v="172" actId="26606"/>
          <ac:spMkLst>
            <pc:docMk/>
            <pc:sldMk cId="10934838" sldId="256"/>
            <ac:spMk id="54" creationId="{81A36F1F-EEAE-48D1-A1FB-BD6FC8506B4E}"/>
          </ac:spMkLst>
        </pc:spChg>
        <pc:picChg chg="add del">
          <ac:chgData name="Thu, Moe K" userId="bb138852-1787-4d57-8705-57e3a96e04e9" providerId="ADAL" clId="{6AFD4C70-21A3-4880-857D-8759641DF861}" dt="2024-04-06T20:35:15.164" v="96" actId="26606"/>
          <ac:picMkLst>
            <pc:docMk/>
            <pc:sldMk cId="10934838" sldId="256"/>
            <ac:picMk id="4" creationId="{DA50F1F9-0894-BCC3-6273-81C481F50C88}"/>
          </ac:picMkLst>
        </pc:picChg>
        <pc:picChg chg="add del">
          <ac:chgData name="Thu, Moe K" userId="bb138852-1787-4d57-8705-57e3a96e04e9" providerId="ADAL" clId="{6AFD4C70-21A3-4880-857D-8759641DF861}" dt="2024-04-06T20:35:16.398" v="100" actId="26606"/>
          <ac:picMkLst>
            <pc:docMk/>
            <pc:sldMk cId="10934838" sldId="256"/>
            <ac:picMk id="13" creationId="{925718AB-6FDA-2E9C-0D5C-0622D187B181}"/>
          </ac:picMkLst>
        </pc:picChg>
        <pc:picChg chg="add del">
          <ac:chgData name="Thu, Moe K" userId="bb138852-1787-4d57-8705-57e3a96e04e9" providerId="ADAL" clId="{6AFD4C70-21A3-4880-857D-8759641DF861}" dt="2024-04-06T20:37:15.728" v="182"/>
          <ac:picMkLst>
            <pc:docMk/>
            <pc:sldMk cId="10934838" sldId="256"/>
            <ac:picMk id="17" creationId="{CF86EB89-5CAA-4AA5-907F-09707CF4A866}"/>
          </ac:picMkLst>
        </pc:picChg>
        <pc:picChg chg="add mod ord">
          <ac:chgData name="Thu, Moe K" userId="bb138852-1787-4d57-8705-57e3a96e04e9" providerId="ADAL" clId="{6AFD4C70-21A3-4880-857D-8759641DF861}" dt="2024-04-06T20:37:04.970" v="173" actId="26606"/>
          <ac:picMkLst>
            <pc:docMk/>
            <pc:sldMk cId="10934838" sldId="256"/>
            <ac:picMk id="20" creationId="{83381AF3-D49D-31C5-1F8B-047481BE0B7E}"/>
          </ac:picMkLst>
        </pc:picChg>
        <pc:cxnChg chg="add del">
          <ac:chgData name="Thu, Moe K" userId="bb138852-1787-4d57-8705-57e3a96e04e9" providerId="ADAL" clId="{6AFD4C70-21A3-4880-857D-8759641DF861}" dt="2024-04-06T20:35:16.398" v="100" actId="26606"/>
          <ac:cxnSpMkLst>
            <pc:docMk/>
            <pc:sldMk cId="10934838" sldId="256"/>
            <ac:cxnSpMk id="11" creationId="{D255B435-D9F3-4A31-B89E-36741390DB4B}"/>
          </ac:cxnSpMkLst>
        </pc:cxnChg>
        <pc:cxnChg chg="add del">
          <ac:chgData name="Thu, Moe K" userId="bb138852-1787-4d57-8705-57e3a96e04e9" providerId="ADAL" clId="{6AFD4C70-21A3-4880-857D-8759641DF861}" dt="2024-04-06T20:36:35.294" v="150" actId="26606"/>
          <ac:cxnSpMkLst>
            <pc:docMk/>
            <pc:sldMk cId="10934838" sldId="256"/>
            <ac:cxnSpMk id="27" creationId="{D28A9C89-B313-458F-9C85-515930A51A93}"/>
          </ac:cxnSpMkLst>
        </pc:cxnChg>
        <pc:cxnChg chg="add del">
          <ac:chgData name="Thu, Moe K" userId="bb138852-1787-4d57-8705-57e3a96e04e9" providerId="ADAL" clId="{6AFD4C70-21A3-4880-857D-8759641DF861}" dt="2024-04-06T20:37:04.970" v="173" actId="26606"/>
          <ac:cxnSpMkLst>
            <pc:docMk/>
            <pc:sldMk cId="10934838" sldId="256"/>
            <ac:cxnSpMk id="30" creationId="{77AB95BF-57D0-4E49-9EF2-408B47C8D40D}"/>
          </ac:cxnSpMkLst>
        </pc:cxnChg>
        <pc:cxnChg chg="add del">
          <ac:chgData name="Thu, Moe K" userId="bb138852-1787-4d57-8705-57e3a96e04e9" providerId="ADAL" clId="{6AFD4C70-21A3-4880-857D-8759641DF861}" dt="2024-04-06T20:36:46.049" v="153" actId="26606"/>
          <ac:cxnSpMkLst>
            <pc:docMk/>
            <pc:sldMk cId="10934838" sldId="256"/>
            <ac:cxnSpMk id="38" creationId="{E193F809-7E50-4AAD-8E26-878207931CB5}"/>
          </ac:cxnSpMkLst>
        </pc:cxnChg>
        <pc:cxnChg chg="add del">
          <ac:chgData name="Thu, Moe K" userId="bb138852-1787-4d57-8705-57e3a96e04e9" providerId="ADAL" clId="{6AFD4C70-21A3-4880-857D-8759641DF861}" dt="2024-04-06T20:36:51.701" v="155" actId="26606"/>
          <ac:cxnSpMkLst>
            <pc:docMk/>
            <pc:sldMk cId="10934838" sldId="256"/>
            <ac:cxnSpMk id="45" creationId="{C9AC0290-4702-4519-B0F4-C2A46880997B}"/>
          </ac:cxnSpMkLst>
        </pc:cxnChg>
      </pc:sldChg>
      <pc:sldChg chg="new del">
        <pc:chgData name="Thu, Moe K" userId="bb138852-1787-4d57-8705-57e3a96e04e9" providerId="ADAL" clId="{6AFD4C70-21A3-4880-857D-8759641DF861}" dt="2024-04-06T20:34:04.496" v="79" actId="2696"/>
        <pc:sldMkLst>
          <pc:docMk/>
          <pc:sldMk cId="1412591458" sldId="257"/>
        </pc:sldMkLst>
      </pc:sldChg>
      <pc:sldChg chg="new del">
        <pc:chgData name="Thu, Moe K" userId="bb138852-1787-4d57-8705-57e3a96e04e9" providerId="ADAL" clId="{6AFD4C70-21A3-4880-857D-8759641DF861}" dt="2024-04-06T20:34:57.538" v="87" actId="680"/>
        <pc:sldMkLst>
          <pc:docMk/>
          <pc:sldMk cId="1646674727" sldId="257"/>
        </pc:sldMkLst>
      </pc:sldChg>
      <pc:sldChg chg="addSp modSp new mod">
        <pc:chgData name="Thu, Moe K" userId="bb138852-1787-4d57-8705-57e3a96e04e9" providerId="ADAL" clId="{6AFD4C70-21A3-4880-857D-8759641DF861}" dt="2024-04-07T05:46:36.925" v="3046" actId="14100"/>
        <pc:sldMkLst>
          <pc:docMk/>
          <pc:sldMk cId="2629155898" sldId="257"/>
        </pc:sldMkLst>
        <pc:spChg chg="mod">
          <ac:chgData name="Thu, Moe K" userId="bb138852-1787-4d57-8705-57e3a96e04e9" providerId="ADAL" clId="{6AFD4C70-21A3-4880-857D-8759641DF861}" dt="2024-04-06T20:40:38.214" v="281" actId="20577"/>
          <ac:spMkLst>
            <pc:docMk/>
            <pc:sldMk cId="2629155898" sldId="257"/>
            <ac:spMk id="2" creationId="{9C2B9E96-4761-B8F3-833D-8D309AC0D4E7}"/>
          </ac:spMkLst>
        </pc:spChg>
        <pc:spChg chg="mod">
          <ac:chgData name="Thu, Moe K" userId="bb138852-1787-4d57-8705-57e3a96e04e9" providerId="ADAL" clId="{6AFD4C70-21A3-4880-857D-8759641DF861}" dt="2024-04-07T05:46:36.925" v="3046" actId="14100"/>
          <ac:spMkLst>
            <pc:docMk/>
            <pc:sldMk cId="2629155898" sldId="257"/>
            <ac:spMk id="3" creationId="{95EEF520-154E-FAA3-F7B5-EF14B6945D1C}"/>
          </ac:spMkLst>
        </pc:spChg>
        <pc:spChg chg="add mod">
          <ac:chgData name="Thu, Moe K" userId="bb138852-1787-4d57-8705-57e3a96e04e9" providerId="ADAL" clId="{6AFD4C70-21A3-4880-857D-8759641DF861}" dt="2024-04-06T21:11:17.345" v="1763" actId="20577"/>
          <ac:spMkLst>
            <pc:docMk/>
            <pc:sldMk cId="2629155898" sldId="257"/>
            <ac:spMk id="6" creationId="{383CB808-4374-6B88-1C1F-345CFDC3BDC3}"/>
          </ac:spMkLst>
        </pc:spChg>
        <pc:picChg chg="add mod modCrop">
          <ac:chgData name="Thu, Moe K" userId="bb138852-1787-4d57-8705-57e3a96e04e9" providerId="ADAL" clId="{6AFD4C70-21A3-4880-857D-8759641DF861}" dt="2024-04-06T21:10:13.711" v="1760" actId="1076"/>
          <ac:picMkLst>
            <pc:docMk/>
            <pc:sldMk cId="2629155898" sldId="257"/>
            <ac:picMk id="5" creationId="{5BE0EC22-DE3F-F411-CFDB-E3793DC53A87}"/>
          </ac:picMkLst>
        </pc:picChg>
      </pc:sldChg>
      <pc:sldChg chg="new del">
        <pc:chgData name="Thu, Moe K" userId="bb138852-1787-4d57-8705-57e3a96e04e9" providerId="ADAL" clId="{6AFD4C70-21A3-4880-857D-8759641DF861}" dt="2024-04-06T20:34:16.583" v="82" actId="2696"/>
        <pc:sldMkLst>
          <pc:docMk/>
          <pc:sldMk cId="3781916381" sldId="257"/>
        </pc:sldMkLst>
      </pc:sldChg>
      <pc:sldChg chg="addSp delSp modSp new mod">
        <pc:chgData name="Thu, Moe K" userId="bb138852-1787-4d57-8705-57e3a96e04e9" providerId="ADAL" clId="{6AFD4C70-21A3-4880-857D-8759641DF861}" dt="2024-04-07T05:44:32.024" v="2826" actId="20577"/>
        <pc:sldMkLst>
          <pc:docMk/>
          <pc:sldMk cId="774595528" sldId="258"/>
        </pc:sldMkLst>
        <pc:spChg chg="mod">
          <ac:chgData name="Thu, Moe K" userId="bb138852-1787-4d57-8705-57e3a96e04e9" providerId="ADAL" clId="{6AFD4C70-21A3-4880-857D-8759641DF861}" dt="2024-04-07T05:44:24.932" v="2824" actId="20577"/>
          <ac:spMkLst>
            <pc:docMk/>
            <pc:sldMk cId="774595528" sldId="258"/>
            <ac:spMk id="2" creationId="{4920B29B-290C-D0AE-DD72-AAF92A23D4D7}"/>
          </ac:spMkLst>
        </pc:spChg>
        <pc:spChg chg="mod">
          <ac:chgData name="Thu, Moe K" userId="bb138852-1787-4d57-8705-57e3a96e04e9" providerId="ADAL" clId="{6AFD4C70-21A3-4880-857D-8759641DF861}" dt="2024-04-07T05:44:32.024" v="2826" actId="20577"/>
          <ac:spMkLst>
            <pc:docMk/>
            <pc:sldMk cId="774595528" sldId="258"/>
            <ac:spMk id="3" creationId="{EF5A6349-A231-4FF3-8356-4C87338604FE}"/>
          </ac:spMkLst>
        </pc:spChg>
        <pc:spChg chg="add del">
          <ac:chgData name="Thu, Moe K" userId="bb138852-1787-4d57-8705-57e3a96e04e9" providerId="ADAL" clId="{6AFD4C70-21A3-4880-857D-8759641DF861}" dt="2024-04-06T21:07:02.340" v="1627" actId="22"/>
          <ac:spMkLst>
            <pc:docMk/>
            <pc:sldMk cId="774595528" sldId="258"/>
            <ac:spMk id="7" creationId="{A2677359-FA36-67EB-E084-1AFD78F3151D}"/>
          </ac:spMkLst>
        </pc:spChg>
        <pc:spChg chg="add mod">
          <ac:chgData name="Thu, Moe K" userId="bb138852-1787-4d57-8705-57e3a96e04e9" providerId="ADAL" clId="{6AFD4C70-21A3-4880-857D-8759641DF861}" dt="2024-04-06T21:11:21.878" v="1767" actId="20577"/>
          <ac:spMkLst>
            <pc:docMk/>
            <pc:sldMk cId="774595528" sldId="258"/>
            <ac:spMk id="12" creationId="{E805C115-D81D-B2B2-9979-2267B075C354}"/>
          </ac:spMkLst>
        </pc:spChg>
        <pc:spChg chg="add mod">
          <ac:chgData name="Thu, Moe K" userId="bb138852-1787-4d57-8705-57e3a96e04e9" providerId="ADAL" clId="{6AFD4C70-21A3-4880-857D-8759641DF861}" dt="2024-04-06T21:11:20.209" v="1765" actId="20577"/>
          <ac:spMkLst>
            <pc:docMk/>
            <pc:sldMk cId="774595528" sldId="258"/>
            <ac:spMk id="13" creationId="{C8AF5D24-626E-DDF7-3B4D-52681C5DFD86}"/>
          </ac:spMkLst>
        </pc:spChg>
        <pc:spChg chg="add mod">
          <ac:chgData name="Thu, Moe K" userId="bb138852-1787-4d57-8705-57e3a96e04e9" providerId="ADAL" clId="{6AFD4C70-21A3-4880-857D-8759641DF861}" dt="2024-04-06T21:09:13.452" v="1725"/>
          <ac:spMkLst>
            <pc:docMk/>
            <pc:sldMk cId="774595528" sldId="258"/>
            <ac:spMk id="14" creationId="{26D9D457-DDC2-7BA2-1CDC-124AB4307FAA}"/>
          </ac:spMkLst>
        </pc:spChg>
        <pc:picChg chg="add mod modCrop">
          <ac:chgData name="Thu, Moe K" userId="bb138852-1787-4d57-8705-57e3a96e04e9" providerId="ADAL" clId="{6AFD4C70-21A3-4880-857D-8759641DF861}" dt="2024-04-06T21:07:35.278" v="1641" actId="1076"/>
          <ac:picMkLst>
            <pc:docMk/>
            <pc:sldMk cId="774595528" sldId="258"/>
            <ac:picMk id="5" creationId="{5EB4F692-C06C-0CF0-53BD-19CC1A53274F}"/>
          </ac:picMkLst>
        </pc:picChg>
        <pc:picChg chg="add del mod modCrop">
          <ac:chgData name="Thu, Moe K" userId="bb138852-1787-4d57-8705-57e3a96e04e9" providerId="ADAL" clId="{6AFD4C70-21A3-4880-857D-8759641DF861}" dt="2024-04-06T21:07:31.990" v="1640" actId="478"/>
          <ac:picMkLst>
            <pc:docMk/>
            <pc:sldMk cId="774595528" sldId="258"/>
            <ac:picMk id="9" creationId="{3F668DDC-D672-2321-813D-E9576214F573}"/>
          </ac:picMkLst>
        </pc:picChg>
        <pc:picChg chg="add mod modCrop">
          <ac:chgData name="Thu, Moe K" userId="bb138852-1787-4d57-8705-57e3a96e04e9" providerId="ADAL" clId="{6AFD4C70-21A3-4880-857D-8759641DF861}" dt="2024-04-06T21:08:33.407" v="1688" actId="1076"/>
          <ac:picMkLst>
            <pc:docMk/>
            <pc:sldMk cId="774595528" sldId="258"/>
            <ac:picMk id="11" creationId="{D313F37A-02D3-1FC5-3FF3-0A9E263CADF4}"/>
          </ac:picMkLst>
        </pc:picChg>
      </pc:sldChg>
      <pc:sldChg chg="new del">
        <pc:chgData name="Thu, Moe K" userId="bb138852-1787-4d57-8705-57e3a96e04e9" providerId="ADAL" clId="{6AFD4C70-21A3-4880-857D-8759641DF861}" dt="2024-04-06T20:33:58.596" v="78" actId="680"/>
        <pc:sldMkLst>
          <pc:docMk/>
          <pc:sldMk cId="1279111900" sldId="258"/>
        </pc:sldMkLst>
      </pc:sldChg>
      <pc:sldChg chg="new del">
        <pc:chgData name="Thu, Moe K" userId="bb138852-1787-4d57-8705-57e3a96e04e9" providerId="ADAL" clId="{6AFD4C70-21A3-4880-857D-8759641DF861}" dt="2024-04-06T20:33:58.388" v="77" actId="680"/>
        <pc:sldMkLst>
          <pc:docMk/>
          <pc:sldMk cId="2908375937" sldId="259"/>
        </pc:sldMkLst>
      </pc:sldChg>
      <pc:sldChg chg="addSp delSp modSp new mod">
        <pc:chgData name="Thu, Moe K" userId="bb138852-1787-4d57-8705-57e3a96e04e9" providerId="ADAL" clId="{6AFD4C70-21A3-4880-857D-8759641DF861}" dt="2024-04-07T05:44:15.136" v="2818" actId="1076"/>
        <pc:sldMkLst>
          <pc:docMk/>
          <pc:sldMk cId="3074572134" sldId="259"/>
        </pc:sldMkLst>
        <pc:spChg chg="mod">
          <ac:chgData name="Thu, Moe K" userId="bb138852-1787-4d57-8705-57e3a96e04e9" providerId="ADAL" clId="{6AFD4C70-21A3-4880-857D-8759641DF861}" dt="2024-04-07T05:44:15.136" v="2818" actId="1076"/>
          <ac:spMkLst>
            <pc:docMk/>
            <pc:sldMk cId="3074572134" sldId="259"/>
            <ac:spMk id="2" creationId="{AAE0C550-F607-00F1-A1DE-27D28EB51AFB}"/>
          </ac:spMkLst>
        </pc:spChg>
        <pc:spChg chg="mod">
          <ac:chgData name="Thu, Moe K" userId="bb138852-1787-4d57-8705-57e3a96e04e9" providerId="ADAL" clId="{6AFD4C70-21A3-4880-857D-8759641DF861}" dt="2024-04-07T05:44:07.792" v="2816" actId="20577"/>
          <ac:spMkLst>
            <pc:docMk/>
            <pc:sldMk cId="3074572134" sldId="259"/>
            <ac:spMk id="3" creationId="{764E78FE-C8A6-4326-E30A-1779011E853E}"/>
          </ac:spMkLst>
        </pc:spChg>
        <pc:spChg chg="add mod">
          <ac:chgData name="Thu, Moe K" userId="bb138852-1787-4d57-8705-57e3a96e04e9" providerId="ADAL" clId="{6AFD4C70-21A3-4880-857D-8759641DF861}" dt="2024-04-07T05:43:49.111" v="2811" actId="20577"/>
          <ac:spMkLst>
            <pc:docMk/>
            <pc:sldMk cId="3074572134" sldId="259"/>
            <ac:spMk id="4" creationId="{6AEA7920-6566-E1BE-6E12-C96353EB4CA8}"/>
          </ac:spMkLst>
        </pc:spChg>
        <pc:picChg chg="add del mod modCrop">
          <ac:chgData name="Thu, Moe K" userId="bb138852-1787-4d57-8705-57e3a96e04e9" providerId="ADAL" clId="{6AFD4C70-21A3-4880-857D-8759641DF861}" dt="2024-04-06T21:06:31.420" v="1620" actId="478"/>
          <ac:picMkLst>
            <pc:docMk/>
            <pc:sldMk cId="3074572134" sldId="259"/>
            <ac:picMk id="5" creationId="{B30629D3-48FF-8C2A-B09F-F56C58D3167F}"/>
          </ac:picMkLst>
        </pc:picChg>
        <pc:picChg chg="add mod">
          <ac:chgData name="Thu, Moe K" userId="bb138852-1787-4d57-8705-57e3a96e04e9" providerId="ADAL" clId="{6AFD4C70-21A3-4880-857D-8759641DF861}" dt="2024-04-07T05:43:24.190" v="2773" actId="14100"/>
          <ac:picMkLst>
            <pc:docMk/>
            <pc:sldMk cId="3074572134" sldId="259"/>
            <ac:picMk id="6" creationId="{8F9099FD-C89D-AAC5-07AC-681024D0A082}"/>
          </ac:picMkLst>
        </pc:picChg>
      </pc:sldChg>
      <pc:sldChg chg="new del">
        <pc:chgData name="Thu, Moe K" userId="bb138852-1787-4d57-8705-57e3a96e04e9" providerId="ADAL" clId="{6AFD4C70-21A3-4880-857D-8759641DF861}" dt="2024-04-06T20:33:58.169" v="76" actId="680"/>
        <pc:sldMkLst>
          <pc:docMk/>
          <pc:sldMk cId="518844665" sldId="260"/>
        </pc:sldMkLst>
      </pc:sldChg>
      <pc:sldChg chg="modSp new mod">
        <pc:chgData name="Thu, Moe K" userId="bb138852-1787-4d57-8705-57e3a96e04e9" providerId="ADAL" clId="{6AFD4C70-21A3-4880-857D-8759641DF861}" dt="2024-04-07T05:48:44.572" v="3103" actId="20577"/>
        <pc:sldMkLst>
          <pc:docMk/>
          <pc:sldMk cId="1244218790" sldId="260"/>
        </pc:sldMkLst>
        <pc:spChg chg="mod">
          <ac:chgData name="Thu, Moe K" userId="bb138852-1787-4d57-8705-57e3a96e04e9" providerId="ADAL" clId="{6AFD4C70-21A3-4880-857D-8759641DF861}" dt="2024-04-07T04:52:48.274" v="1792" actId="20577"/>
          <ac:spMkLst>
            <pc:docMk/>
            <pc:sldMk cId="1244218790" sldId="260"/>
            <ac:spMk id="2" creationId="{F7DB95D1-4735-19AD-6E39-4F525E34833D}"/>
          </ac:spMkLst>
        </pc:spChg>
        <pc:spChg chg="mod">
          <ac:chgData name="Thu, Moe K" userId="bb138852-1787-4d57-8705-57e3a96e04e9" providerId="ADAL" clId="{6AFD4C70-21A3-4880-857D-8759641DF861}" dt="2024-04-07T05:48:44.572" v="3103" actId="20577"/>
          <ac:spMkLst>
            <pc:docMk/>
            <pc:sldMk cId="1244218790" sldId="260"/>
            <ac:spMk id="3" creationId="{2702602B-0ACB-AA2E-452F-04F84DB421FD}"/>
          </ac:spMkLst>
        </pc:spChg>
      </pc:sldChg>
      <pc:sldChg chg="addSp modSp new mod">
        <pc:chgData name="Thu, Moe K" userId="bb138852-1787-4d57-8705-57e3a96e04e9" providerId="ADAL" clId="{6AFD4C70-21A3-4880-857D-8759641DF861}" dt="2024-04-07T06:06:17.541" v="3453"/>
        <pc:sldMkLst>
          <pc:docMk/>
          <pc:sldMk cId="1368057114" sldId="261"/>
        </pc:sldMkLst>
        <pc:spChg chg="mod">
          <ac:chgData name="Thu, Moe K" userId="bb138852-1787-4d57-8705-57e3a96e04e9" providerId="ADAL" clId="{6AFD4C70-21A3-4880-857D-8759641DF861}" dt="2024-04-07T04:53:01.965" v="1808" actId="20577"/>
          <ac:spMkLst>
            <pc:docMk/>
            <pc:sldMk cId="1368057114" sldId="261"/>
            <ac:spMk id="2" creationId="{F0F23B18-A8FE-2115-887A-6C65528DFA7F}"/>
          </ac:spMkLst>
        </pc:spChg>
        <pc:spChg chg="mod">
          <ac:chgData name="Thu, Moe K" userId="bb138852-1787-4d57-8705-57e3a96e04e9" providerId="ADAL" clId="{6AFD4C70-21A3-4880-857D-8759641DF861}" dt="2024-04-07T06:06:17.541" v="3453"/>
          <ac:spMkLst>
            <pc:docMk/>
            <pc:sldMk cId="1368057114" sldId="261"/>
            <ac:spMk id="3" creationId="{A44DA665-A5AD-5F7A-576B-277EBB5D0285}"/>
          </ac:spMkLst>
        </pc:spChg>
        <pc:spChg chg="add mod">
          <ac:chgData name="Thu, Moe K" userId="bb138852-1787-4d57-8705-57e3a96e04e9" providerId="ADAL" clId="{6AFD4C70-21A3-4880-857D-8759641DF861}" dt="2024-04-07T06:03:08.057" v="3309" actId="20577"/>
          <ac:spMkLst>
            <pc:docMk/>
            <pc:sldMk cId="1368057114" sldId="261"/>
            <ac:spMk id="6" creationId="{A4F8360E-221E-44CC-8379-E92BE55ACBF7}"/>
          </ac:spMkLst>
        </pc:spChg>
        <pc:picChg chg="add mod modCrop">
          <ac:chgData name="Thu, Moe K" userId="bb138852-1787-4d57-8705-57e3a96e04e9" providerId="ADAL" clId="{6AFD4C70-21A3-4880-857D-8759641DF861}" dt="2024-04-07T05:58:42.641" v="3110" actId="1076"/>
          <ac:picMkLst>
            <pc:docMk/>
            <pc:sldMk cId="1368057114" sldId="261"/>
            <ac:picMk id="5" creationId="{99E9CD9A-7661-AEBE-080C-B9039502F934}"/>
          </ac:picMkLst>
        </pc:picChg>
      </pc:sldChg>
      <pc:sldChg chg="new del">
        <pc:chgData name="Thu, Moe K" userId="bb138852-1787-4d57-8705-57e3a96e04e9" providerId="ADAL" clId="{6AFD4C70-21A3-4880-857D-8759641DF861}" dt="2024-04-06T20:33:57.829" v="75" actId="680"/>
        <pc:sldMkLst>
          <pc:docMk/>
          <pc:sldMk cId="3027435207" sldId="261"/>
        </pc:sldMkLst>
      </pc:sldChg>
      <pc:sldChg chg="addSp modSp new mod">
        <pc:chgData name="Thu, Moe K" userId="bb138852-1787-4d57-8705-57e3a96e04e9" providerId="ADAL" clId="{6AFD4C70-21A3-4880-857D-8759641DF861}" dt="2024-04-21T23:26:12.757" v="3766" actId="27636"/>
        <pc:sldMkLst>
          <pc:docMk/>
          <pc:sldMk cId="1768882094" sldId="262"/>
        </pc:sldMkLst>
        <pc:spChg chg="mod">
          <ac:chgData name="Thu, Moe K" userId="bb138852-1787-4d57-8705-57e3a96e04e9" providerId="ADAL" clId="{6AFD4C70-21A3-4880-857D-8759641DF861}" dt="2024-04-07T06:05:16.586" v="3441" actId="14100"/>
          <ac:spMkLst>
            <pc:docMk/>
            <pc:sldMk cId="1768882094" sldId="262"/>
            <ac:spMk id="2" creationId="{B4772DED-DC4D-A5CB-8EBD-CC0A476E3175}"/>
          </ac:spMkLst>
        </pc:spChg>
        <pc:spChg chg="mod">
          <ac:chgData name="Thu, Moe K" userId="bb138852-1787-4d57-8705-57e3a96e04e9" providerId="ADAL" clId="{6AFD4C70-21A3-4880-857D-8759641DF861}" dt="2024-04-21T23:26:12.757" v="3766" actId="27636"/>
          <ac:spMkLst>
            <pc:docMk/>
            <pc:sldMk cId="1768882094" sldId="262"/>
            <ac:spMk id="3" creationId="{C7DDAC9E-3EBB-259B-C60A-677FA12AFA9B}"/>
          </ac:spMkLst>
        </pc:spChg>
        <pc:spChg chg="add mod">
          <ac:chgData name="Thu, Moe K" userId="bb138852-1787-4d57-8705-57e3a96e04e9" providerId="ADAL" clId="{6AFD4C70-21A3-4880-857D-8759641DF861}" dt="2024-04-07T06:08:41.830" v="3503" actId="1076"/>
          <ac:spMkLst>
            <pc:docMk/>
            <pc:sldMk cId="1768882094" sldId="262"/>
            <ac:spMk id="6" creationId="{E414D27A-7628-ADFA-AD17-5F256485D589}"/>
          </ac:spMkLst>
        </pc:spChg>
        <pc:picChg chg="add mod modCrop">
          <ac:chgData name="Thu, Moe K" userId="bb138852-1787-4d57-8705-57e3a96e04e9" providerId="ADAL" clId="{6AFD4C70-21A3-4880-857D-8759641DF861}" dt="2024-04-07T06:07:41.829" v="3458" actId="1076"/>
          <ac:picMkLst>
            <pc:docMk/>
            <pc:sldMk cId="1768882094" sldId="262"/>
            <ac:picMk id="5" creationId="{82400DDE-EDC0-FE06-D7F0-923C3D6FCB75}"/>
          </ac:picMkLst>
        </pc:picChg>
      </pc:sldChg>
      <pc:sldChg chg="modSp new mod">
        <pc:chgData name="Thu, Moe K" userId="bb138852-1787-4d57-8705-57e3a96e04e9" providerId="ADAL" clId="{6AFD4C70-21A3-4880-857D-8759641DF861}" dt="2024-04-06T20:37:15.728" v="182"/>
        <pc:sldMkLst>
          <pc:docMk/>
          <pc:sldMk cId="663407919" sldId="263"/>
        </pc:sldMkLst>
        <pc:spChg chg="mod">
          <ac:chgData name="Thu, Moe K" userId="bb138852-1787-4d57-8705-57e3a96e04e9" providerId="ADAL" clId="{6AFD4C70-21A3-4880-857D-8759641DF861}" dt="2024-04-06T20:37:15.728" v="182"/>
          <ac:spMkLst>
            <pc:docMk/>
            <pc:sldMk cId="663407919" sldId="263"/>
            <ac:spMk id="2" creationId="{43D749DF-185F-41F3-A19D-F52E39779B41}"/>
          </ac:spMkLst>
        </pc:spChg>
        <pc:spChg chg="mod">
          <ac:chgData name="Thu, Moe K" userId="bb138852-1787-4d57-8705-57e3a96e04e9" providerId="ADAL" clId="{6AFD4C70-21A3-4880-857D-8759641DF861}" dt="2024-04-06T20:37:15.728" v="182"/>
          <ac:spMkLst>
            <pc:docMk/>
            <pc:sldMk cId="663407919" sldId="263"/>
            <ac:spMk id="3" creationId="{2798889A-F8C4-7EB6-D866-95A1A7A89B97}"/>
          </ac:spMkLst>
        </pc:spChg>
      </pc:sldChg>
      <pc:sldChg chg="addSp delSp modSp new mod">
        <pc:chgData name="Thu, Moe K" userId="bb138852-1787-4d57-8705-57e3a96e04e9" providerId="ADAL" clId="{6AFD4C70-21A3-4880-857D-8759641DF861}" dt="2024-04-21T23:25:58.555" v="3764" actId="1076"/>
        <pc:sldMkLst>
          <pc:docMk/>
          <pc:sldMk cId="3460223046" sldId="264"/>
        </pc:sldMkLst>
        <pc:spChg chg="mod">
          <ac:chgData name="Thu, Moe K" userId="bb138852-1787-4d57-8705-57e3a96e04e9" providerId="ADAL" clId="{6AFD4C70-21A3-4880-857D-8759641DF861}" dt="2024-04-07T06:05:23.025" v="3445" actId="27636"/>
          <ac:spMkLst>
            <pc:docMk/>
            <pc:sldMk cId="3460223046" sldId="264"/>
            <ac:spMk id="2" creationId="{1E74852B-CEFE-4B6B-A4CE-842CD361FB5F}"/>
          </ac:spMkLst>
        </pc:spChg>
        <pc:spChg chg="add del mod">
          <ac:chgData name="Thu, Moe K" userId="bb138852-1787-4d57-8705-57e3a96e04e9" providerId="ADAL" clId="{6AFD4C70-21A3-4880-857D-8759641DF861}" dt="2024-04-21T23:25:58.555" v="3764" actId="1076"/>
          <ac:spMkLst>
            <pc:docMk/>
            <pc:sldMk cId="3460223046" sldId="264"/>
            <ac:spMk id="3" creationId="{5FA1974F-2C76-FAEB-A80E-ADF79A935058}"/>
          </ac:spMkLst>
        </pc:spChg>
        <pc:spChg chg="add mod">
          <ac:chgData name="Thu, Moe K" userId="bb138852-1787-4d57-8705-57e3a96e04e9" providerId="ADAL" clId="{6AFD4C70-21A3-4880-857D-8759641DF861}" dt="2024-04-07T06:14:12.292" v="3706" actId="1076"/>
          <ac:spMkLst>
            <pc:docMk/>
            <pc:sldMk cId="3460223046" sldId="264"/>
            <ac:spMk id="6" creationId="{88008017-100B-C8CA-3CBB-10140E5B00A8}"/>
          </ac:spMkLst>
        </pc:spChg>
        <pc:spChg chg="add mod">
          <ac:chgData name="Thu, Moe K" userId="bb138852-1787-4d57-8705-57e3a96e04e9" providerId="ADAL" clId="{6AFD4C70-21A3-4880-857D-8759641DF861}" dt="2024-04-07T06:24:13.273" v="3739" actId="1076"/>
          <ac:spMkLst>
            <pc:docMk/>
            <pc:sldMk cId="3460223046" sldId="264"/>
            <ac:spMk id="7" creationId="{39B8D956-D2AF-2EE3-43E1-C3AEB6E6B9BA}"/>
          </ac:spMkLst>
        </pc:spChg>
        <pc:spChg chg="add del mod">
          <ac:chgData name="Thu, Moe K" userId="bb138852-1787-4d57-8705-57e3a96e04e9" providerId="ADAL" clId="{6AFD4C70-21A3-4880-857D-8759641DF861}" dt="2024-04-07T06:14:20.329" v="3716" actId="478"/>
          <ac:spMkLst>
            <pc:docMk/>
            <pc:sldMk cId="3460223046" sldId="264"/>
            <ac:spMk id="8" creationId="{6F8F40B3-7B39-1225-8CAB-75D8B88CB047}"/>
          </ac:spMkLst>
        </pc:spChg>
        <pc:picChg chg="add del mod ord modCrop">
          <ac:chgData name="Thu, Moe K" userId="bb138852-1787-4d57-8705-57e3a96e04e9" providerId="ADAL" clId="{6AFD4C70-21A3-4880-857D-8759641DF861}" dt="2024-04-07T06:14:14.707" v="3711" actId="22"/>
          <ac:picMkLst>
            <pc:docMk/>
            <pc:sldMk cId="3460223046" sldId="264"/>
            <ac:picMk id="5" creationId="{5D834071-A341-0323-23D6-1AE3BD6F0405}"/>
          </ac:picMkLst>
        </pc:picChg>
        <pc:picChg chg="add mod modCrop">
          <ac:chgData name="Thu, Moe K" userId="bb138852-1787-4d57-8705-57e3a96e04e9" providerId="ADAL" clId="{6AFD4C70-21A3-4880-857D-8759641DF861}" dt="2024-04-07T06:24:14.690" v="3740" actId="1076"/>
          <ac:picMkLst>
            <pc:docMk/>
            <pc:sldMk cId="3460223046" sldId="264"/>
            <ac:picMk id="10" creationId="{B91D5519-74CF-D540-786D-370DB75ACB04}"/>
          </ac:picMkLst>
        </pc:picChg>
      </pc:sldChg>
      <pc:sldChg chg="modSp new mod">
        <pc:chgData name="Thu, Moe K" userId="bb138852-1787-4d57-8705-57e3a96e04e9" providerId="ADAL" clId="{6AFD4C70-21A3-4880-857D-8759641DF861}" dt="2024-04-21T23:25:38.963" v="3761" actId="20577"/>
        <pc:sldMkLst>
          <pc:docMk/>
          <pc:sldMk cId="3098882881" sldId="265"/>
        </pc:sldMkLst>
        <pc:spChg chg="mod">
          <ac:chgData name="Thu, Moe K" userId="bb138852-1787-4d57-8705-57e3a96e04e9" providerId="ADAL" clId="{6AFD4C70-21A3-4880-857D-8759641DF861}" dt="2024-04-07T04:53:41.156" v="1895"/>
          <ac:spMkLst>
            <pc:docMk/>
            <pc:sldMk cId="3098882881" sldId="265"/>
            <ac:spMk id="2" creationId="{A239A2C4-BF3F-048C-B304-5E159B512644}"/>
          </ac:spMkLst>
        </pc:spChg>
        <pc:spChg chg="mod">
          <ac:chgData name="Thu, Moe K" userId="bb138852-1787-4d57-8705-57e3a96e04e9" providerId="ADAL" clId="{6AFD4C70-21A3-4880-857D-8759641DF861}" dt="2024-04-21T23:25:38.963" v="3761" actId="20577"/>
          <ac:spMkLst>
            <pc:docMk/>
            <pc:sldMk cId="3098882881" sldId="265"/>
            <ac:spMk id="3" creationId="{D1AA0A57-75AF-673B-3E40-1807701C4036}"/>
          </ac:spMkLst>
        </pc:spChg>
      </pc:sldChg>
      <pc:sldChg chg="new del">
        <pc:chgData name="Thu, Moe K" userId="bb138852-1787-4d57-8705-57e3a96e04e9" providerId="ADAL" clId="{6AFD4C70-21A3-4880-857D-8759641DF861}" dt="2024-04-07T06:04:56.626" v="3440" actId="47"/>
        <pc:sldMkLst>
          <pc:docMk/>
          <pc:sldMk cId="3990760492" sldId="266"/>
        </pc:sldMkLst>
      </pc:sldChg>
      <pc:sldMasterChg chg="addSldLayout">
        <pc:chgData name="Thu, Moe K" userId="bb138852-1787-4d57-8705-57e3a96e04e9" providerId="ADAL" clId="{6AFD4C70-21A3-4880-857D-8759641DF861}" dt="2024-04-06T20:23:03.502" v="0" actId="680"/>
        <pc:sldMasterMkLst>
          <pc:docMk/>
          <pc:sldMasterMk cId="2372415868" sldId="2147483648"/>
        </pc:sldMasterMkLst>
        <pc:sldLayoutChg chg="add">
          <pc:chgData name="Thu, Moe K" userId="bb138852-1787-4d57-8705-57e3a96e04e9" providerId="ADAL" clId="{6AFD4C70-21A3-4880-857D-8759641DF861}" dt="2024-04-06T20:23:03.502" v="0" actId="680"/>
          <pc:sldLayoutMkLst>
            <pc:docMk/>
            <pc:sldMasterMk cId="2372415868" sldId="2147483648"/>
            <pc:sldLayoutMk cId="1579172966" sldId="2147483649"/>
          </pc:sldLayoutMkLst>
        </pc:sldLayoutChg>
      </pc:sldMasterChg>
      <pc:sldMasterChg chg="add del addSldLayout delSldLayout">
        <pc:chgData name="Thu, Moe K" userId="bb138852-1787-4d57-8705-57e3a96e04e9" providerId="ADAL" clId="{6AFD4C70-21A3-4880-857D-8759641DF861}" dt="2024-04-06T20:35:16.431" v="101" actId="26606"/>
        <pc:sldMasterMkLst>
          <pc:docMk/>
          <pc:sldMasterMk cId="672212362" sldId="2147483709"/>
        </pc:sldMasterMkLst>
        <pc:sldLayoutChg chg="add del">
          <pc:chgData name="Thu, Moe K" userId="bb138852-1787-4d57-8705-57e3a96e04e9" providerId="ADAL" clId="{6AFD4C70-21A3-4880-857D-8759641DF861}" dt="2024-04-06T20:35:16.431" v="101" actId="26606"/>
          <pc:sldLayoutMkLst>
            <pc:docMk/>
            <pc:sldMasterMk cId="672212362" sldId="2147483709"/>
            <pc:sldLayoutMk cId="4268204574" sldId="2147483710"/>
          </pc:sldLayoutMkLst>
        </pc:sldLayoutChg>
        <pc:sldLayoutChg chg="add del">
          <pc:chgData name="Thu, Moe K" userId="bb138852-1787-4d57-8705-57e3a96e04e9" providerId="ADAL" clId="{6AFD4C70-21A3-4880-857D-8759641DF861}" dt="2024-04-06T20:35:16.431" v="101" actId="26606"/>
          <pc:sldLayoutMkLst>
            <pc:docMk/>
            <pc:sldMasterMk cId="672212362" sldId="2147483709"/>
            <pc:sldLayoutMk cId="3130261135" sldId="2147483711"/>
          </pc:sldLayoutMkLst>
        </pc:sldLayoutChg>
        <pc:sldLayoutChg chg="add del">
          <pc:chgData name="Thu, Moe K" userId="bb138852-1787-4d57-8705-57e3a96e04e9" providerId="ADAL" clId="{6AFD4C70-21A3-4880-857D-8759641DF861}" dt="2024-04-06T20:35:16.431" v="101" actId="26606"/>
          <pc:sldLayoutMkLst>
            <pc:docMk/>
            <pc:sldMasterMk cId="672212362" sldId="2147483709"/>
            <pc:sldLayoutMk cId="6523278" sldId="2147483712"/>
          </pc:sldLayoutMkLst>
        </pc:sldLayoutChg>
        <pc:sldLayoutChg chg="add del">
          <pc:chgData name="Thu, Moe K" userId="bb138852-1787-4d57-8705-57e3a96e04e9" providerId="ADAL" clId="{6AFD4C70-21A3-4880-857D-8759641DF861}" dt="2024-04-06T20:35:16.431" v="101" actId="26606"/>
          <pc:sldLayoutMkLst>
            <pc:docMk/>
            <pc:sldMasterMk cId="672212362" sldId="2147483709"/>
            <pc:sldLayoutMk cId="244429664" sldId="2147483713"/>
          </pc:sldLayoutMkLst>
        </pc:sldLayoutChg>
        <pc:sldLayoutChg chg="add del">
          <pc:chgData name="Thu, Moe K" userId="bb138852-1787-4d57-8705-57e3a96e04e9" providerId="ADAL" clId="{6AFD4C70-21A3-4880-857D-8759641DF861}" dt="2024-04-06T20:35:16.431" v="101" actId="26606"/>
          <pc:sldLayoutMkLst>
            <pc:docMk/>
            <pc:sldMasterMk cId="672212362" sldId="2147483709"/>
            <pc:sldLayoutMk cId="1203758098" sldId="2147483714"/>
          </pc:sldLayoutMkLst>
        </pc:sldLayoutChg>
        <pc:sldLayoutChg chg="add del">
          <pc:chgData name="Thu, Moe K" userId="bb138852-1787-4d57-8705-57e3a96e04e9" providerId="ADAL" clId="{6AFD4C70-21A3-4880-857D-8759641DF861}" dt="2024-04-06T20:35:16.431" v="101" actId="26606"/>
          <pc:sldLayoutMkLst>
            <pc:docMk/>
            <pc:sldMasterMk cId="672212362" sldId="2147483709"/>
            <pc:sldLayoutMk cId="793483425" sldId="2147483715"/>
          </pc:sldLayoutMkLst>
        </pc:sldLayoutChg>
        <pc:sldLayoutChg chg="add del">
          <pc:chgData name="Thu, Moe K" userId="bb138852-1787-4d57-8705-57e3a96e04e9" providerId="ADAL" clId="{6AFD4C70-21A3-4880-857D-8759641DF861}" dt="2024-04-06T20:35:16.431" v="101" actId="26606"/>
          <pc:sldLayoutMkLst>
            <pc:docMk/>
            <pc:sldMasterMk cId="672212362" sldId="2147483709"/>
            <pc:sldLayoutMk cId="707010278" sldId="2147483716"/>
          </pc:sldLayoutMkLst>
        </pc:sldLayoutChg>
        <pc:sldLayoutChg chg="add del">
          <pc:chgData name="Thu, Moe K" userId="bb138852-1787-4d57-8705-57e3a96e04e9" providerId="ADAL" clId="{6AFD4C70-21A3-4880-857D-8759641DF861}" dt="2024-04-06T20:35:16.431" v="101" actId="26606"/>
          <pc:sldLayoutMkLst>
            <pc:docMk/>
            <pc:sldMasterMk cId="672212362" sldId="2147483709"/>
            <pc:sldLayoutMk cId="44279679" sldId="2147483717"/>
          </pc:sldLayoutMkLst>
        </pc:sldLayoutChg>
        <pc:sldLayoutChg chg="add del">
          <pc:chgData name="Thu, Moe K" userId="bb138852-1787-4d57-8705-57e3a96e04e9" providerId="ADAL" clId="{6AFD4C70-21A3-4880-857D-8759641DF861}" dt="2024-04-06T20:35:16.431" v="101" actId="26606"/>
          <pc:sldLayoutMkLst>
            <pc:docMk/>
            <pc:sldMasterMk cId="672212362" sldId="2147483709"/>
            <pc:sldLayoutMk cId="1796311471" sldId="2147483718"/>
          </pc:sldLayoutMkLst>
        </pc:sldLayoutChg>
        <pc:sldLayoutChg chg="add del">
          <pc:chgData name="Thu, Moe K" userId="bb138852-1787-4d57-8705-57e3a96e04e9" providerId="ADAL" clId="{6AFD4C70-21A3-4880-857D-8759641DF861}" dt="2024-04-06T20:35:16.431" v="101" actId="26606"/>
          <pc:sldLayoutMkLst>
            <pc:docMk/>
            <pc:sldMasterMk cId="672212362" sldId="2147483709"/>
            <pc:sldLayoutMk cId="2576916009" sldId="2147483719"/>
          </pc:sldLayoutMkLst>
        </pc:sldLayoutChg>
        <pc:sldLayoutChg chg="add del">
          <pc:chgData name="Thu, Moe K" userId="bb138852-1787-4d57-8705-57e3a96e04e9" providerId="ADAL" clId="{6AFD4C70-21A3-4880-857D-8759641DF861}" dt="2024-04-06T20:35:16.431" v="101" actId="26606"/>
          <pc:sldLayoutMkLst>
            <pc:docMk/>
            <pc:sldMasterMk cId="672212362" sldId="2147483709"/>
            <pc:sldLayoutMk cId="3244106501" sldId="2147483720"/>
          </pc:sldLayoutMkLst>
        </pc:sldLayoutChg>
      </pc:sldMasterChg>
      <pc:sldMasterChg chg="add del addSldLayout delSldLayout">
        <pc:chgData name="Thu, Moe K" userId="bb138852-1787-4d57-8705-57e3a96e04e9" providerId="ADAL" clId="{6AFD4C70-21A3-4880-857D-8759641DF861}" dt="2024-04-06T20:35:16.398" v="100" actId="26606"/>
        <pc:sldMasterMkLst>
          <pc:docMk/>
          <pc:sldMasterMk cId="1446718433" sldId="2147483734"/>
        </pc:sldMasterMkLst>
        <pc:sldLayoutChg chg="add del">
          <pc:chgData name="Thu, Moe K" userId="bb138852-1787-4d57-8705-57e3a96e04e9" providerId="ADAL" clId="{6AFD4C70-21A3-4880-857D-8759641DF861}" dt="2024-04-06T20:35:16.398" v="100" actId="26606"/>
          <pc:sldLayoutMkLst>
            <pc:docMk/>
            <pc:sldMasterMk cId="1446718433" sldId="2147483734"/>
            <pc:sldLayoutMk cId="3545340108" sldId="2147483723"/>
          </pc:sldLayoutMkLst>
        </pc:sldLayoutChg>
        <pc:sldLayoutChg chg="add del">
          <pc:chgData name="Thu, Moe K" userId="bb138852-1787-4d57-8705-57e3a96e04e9" providerId="ADAL" clId="{6AFD4C70-21A3-4880-857D-8759641DF861}" dt="2024-04-06T20:35:16.398" v="100" actId="26606"/>
          <pc:sldLayoutMkLst>
            <pc:docMk/>
            <pc:sldMasterMk cId="1446718433" sldId="2147483734"/>
            <pc:sldLayoutMk cId="2008381664" sldId="2147483724"/>
          </pc:sldLayoutMkLst>
        </pc:sldLayoutChg>
        <pc:sldLayoutChg chg="add del">
          <pc:chgData name="Thu, Moe K" userId="bb138852-1787-4d57-8705-57e3a96e04e9" providerId="ADAL" clId="{6AFD4C70-21A3-4880-857D-8759641DF861}" dt="2024-04-06T20:35:16.398" v="100" actId="26606"/>
          <pc:sldLayoutMkLst>
            <pc:docMk/>
            <pc:sldMasterMk cId="1446718433" sldId="2147483734"/>
            <pc:sldLayoutMk cId="3846568313" sldId="2147483725"/>
          </pc:sldLayoutMkLst>
        </pc:sldLayoutChg>
        <pc:sldLayoutChg chg="add del">
          <pc:chgData name="Thu, Moe K" userId="bb138852-1787-4d57-8705-57e3a96e04e9" providerId="ADAL" clId="{6AFD4C70-21A3-4880-857D-8759641DF861}" dt="2024-04-06T20:35:16.398" v="100" actId="26606"/>
          <pc:sldLayoutMkLst>
            <pc:docMk/>
            <pc:sldMasterMk cId="1446718433" sldId="2147483734"/>
            <pc:sldLayoutMk cId="1673266194" sldId="2147483726"/>
          </pc:sldLayoutMkLst>
        </pc:sldLayoutChg>
        <pc:sldLayoutChg chg="add del">
          <pc:chgData name="Thu, Moe K" userId="bb138852-1787-4d57-8705-57e3a96e04e9" providerId="ADAL" clId="{6AFD4C70-21A3-4880-857D-8759641DF861}" dt="2024-04-06T20:35:16.398" v="100" actId="26606"/>
          <pc:sldLayoutMkLst>
            <pc:docMk/>
            <pc:sldMasterMk cId="1446718433" sldId="2147483734"/>
            <pc:sldLayoutMk cId="2925228044" sldId="2147483727"/>
          </pc:sldLayoutMkLst>
        </pc:sldLayoutChg>
        <pc:sldLayoutChg chg="add del">
          <pc:chgData name="Thu, Moe K" userId="bb138852-1787-4d57-8705-57e3a96e04e9" providerId="ADAL" clId="{6AFD4C70-21A3-4880-857D-8759641DF861}" dt="2024-04-06T20:35:16.398" v="100" actId="26606"/>
          <pc:sldLayoutMkLst>
            <pc:docMk/>
            <pc:sldMasterMk cId="1446718433" sldId="2147483734"/>
            <pc:sldLayoutMk cId="1835142521" sldId="2147483728"/>
          </pc:sldLayoutMkLst>
        </pc:sldLayoutChg>
        <pc:sldLayoutChg chg="add del">
          <pc:chgData name="Thu, Moe K" userId="bb138852-1787-4d57-8705-57e3a96e04e9" providerId="ADAL" clId="{6AFD4C70-21A3-4880-857D-8759641DF861}" dt="2024-04-06T20:35:16.398" v="100" actId="26606"/>
          <pc:sldLayoutMkLst>
            <pc:docMk/>
            <pc:sldMasterMk cId="1446718433" sldId="2147483734"/>
            <pc:sldLayoutMk cId="224684026" sldId="2147483729"/>
          </pc:sldLayoutMkLst>
        </pc:sldLayoutChg>
        <pc:sldLayoutChg chg="add del">
          <pc:chgData name="Thu, Moe K" userId="bb138852-1787-4d57-8705-57e3a96e04e9" providerId="ADAL" clId="{6AFD4C70-21A3-4880-857D-8759641DF861}" dt="2024-04-06T20:35:16.398" v="100" actId="26606"/>
          <pc:sldLayoutMkLst>
            <pc:docMk/>
            <pc:sldMasterMk cId="1446718433" sldId="2147483734"/>
            <pc:sldLayoutMk cId="1291974207" sldId="2147483730"/>
          </pc:sldLayoutMkLst>
        </pc:sldLayoutChg>
        <pc:sldLayoutChg chg="add del">
          <pc:chgData name="Thu, Moe K" userId="bb138852-1787-4d57-8705-57e3a96e04e9" providerId="ADAL" clId="{6AFD4C70-21A3-4880-857D-8759641DF861}" dt="2024-04-06T20:35:16.398" v="100" actId="26606"/>
          <pc:sldLayoutMkLst>
            <pc:docMk/>
            <pc:sldMasterMk cId="1446718433" sldId="2147483734"/>
            <pc:sldLayoutMk cId="58515721" sldId="2147483731"/>
          </pc:sldLayoutMkLst>
        </pc:sldLayoutChg>
        <pc:sldLayoutChg chg="add del">
          <pc:chgData name="Thu, Moe K" userId="bb138852-1787-4d57-8705-57e3a96e04e9" providerId="ADAL" clId="{6AFD4C70-21A3-4880-857D-8759641DF861}" dt="2024-04-06T20:35:16.398" v="100" actId="26606"/>
          <pc:sldLayoutMkLst>
            <pc:docMk/>
            <pc:sldMasterMk cId="1446718433" sldId="2147483734"/>
            <pc:sldLayoutMk cId="15131461" sldId="2147483732"/>
          </pc:sldLayoutMkLst>
        </pc:sldLayoutChg>
        <pc:sldLayoutChg chg="add del">
          <pc:chgData name="Thu, Moe K" userId="bb138852-1787-4d57-8705-57e3a96e04e9" providerId="ADAL" clId="{6AFD4C70-21A3-4880-857D-8759641DF861}" dt="2024-04-06T20:35:16.398" v="100" actId="26606"/>
          <pc:sldLayoutMkLst>
            <pc:docMk/>
            <pc:sldMasterMk cId="1446718433" sldId="2147483734"/>
            <pc:sldLayoutMk cId="3328527146" sldId="2147483733"/>
          </pc:sldLayoutMkLst>
        </pc:sldLayoutChg>
      </pc:sldMasterChg>
      <pc:sldMasterChg chg="add del addSldLayout delSldLayout">
        <pc:chgData name="Thu, Moe K" userId="bb138852-1787-4d57-8705-57e3a96e04e9" providerId="ADAL" clId="{6AFD4C70-21A3-4880-857D-8759641DF861}" dt="2024-04-06T20:35:15.164" v="96" actId="26606"/>
        <pc:sldMasterMkLst>
          <pc:docMk/>
          <pc:sldMasterMk cId="1185059776" sldId="2147483760"/>
        </pc:sldMasterMkLst>
        <pc:sldLayoutChg chg="add del">
          <pc:chgData name="Thu, Moe K" userId="bb138852-1787-4d57-8705-57e3a96e04e9" providerId="ADAL" clId="{6AFD4C70-21A3-4880-857D-8759641DF861}" dt="2024-04-06T20:35:15.164" v="96" actId="26606"/>
          <pc:sldLayoutMkLst>
            <pc:docMk/>
            <pc:sldMasterMk cId="1185059776" sldId="2147483760"/>
            <pc:sldLayoutMk cId="3403777222" sldId="2147483749"/>
          </pc:sldLayoutMkLst>
        </pc:sldLayoutChg>
        <pc:sldLayoutChg chg="add del">
          <pc:chgData name="Thu, Moe K" userId="bb138852-1787-4d57-8705-57e3a96e04e9" providerId="ADAL" clId="{6AFD4C70-21A3-4880-857D-8759641DF861}" dt="2024-04-06T20:35:15.164" v="96" actId="26606"/>
          <pc:sldLayoutMkLst>
            <pc:docMk/>
            <pc:sldMasterMk cId="1185059776" sldId="2147483760"/>
            <pc:sldLayoutMk cId="1886811560" sldId="2147483750"/>
          </pc:sldLayoutMkLst>
        </pc:sldLayoutChg>
        <pc:sldLayoutChg chg="add del">
          <pc:chgData name="Thu, Moe K" userId="bb138852-1787-4d57-8705-57e3a96e04e9" providerId="ADAL" clId="{6AFD4C70-21A3-4880-857D-8759641DF861}" dt="2024-04-06T20:35:15.164" v="96" actId="26606"/>
          <pc:sldLayoutMkLst>
            <pc:docMk/>
            <pc:sldMasterMk cId="1185059776" sldId="2147483760"/>
            <pc:sldLayoutMk cId="1258354866" sldId="2147483751"/>
          </pc:sldLayoutMkLst>
        </pc:sldLayoutChg>
        <pc:sldLayoutChg chg="add del">
          <pc:chgData name="Thu, Moe K" userId="bb138852-1787-4d57-8705-57e3a96e04e9" providerId="ADAL" clId="{6AFD4C70-21A3-4880-857D-8759641DF861}" dt="2024-04-06T20:35:15.164" v="96" actId="26606"/>
          <pc:sldLayoutMkLst>
            <pc:docMk/>
            <pc:sldMasterMk cId="1185059776" sldId="2147483760"/>
            <pc:sldLayoutMk cId="2300965340" sldId="2147483752"/>
          </pc:sldLayoutMkLst>
        </pc:sldLayoutChg>
        <pc:sldLayoutChg chg="add del">
          <pc:chgData name="Thu, Moe K" userId="bb138852-1787-4d57-8705-57e3a96e04e9" providerId="ADAL" clId="{6AFD4C70-21A3-4880-857D-8759641DF861}" dt="2024-04-06T20:35:15.164" v="96" actId="26606"/>
          <pc:sldLayoutMkLst>
            <pc:docMk/>
            <pc:sldMasterMk cId="1185059776" sldId="2147483760"/>
            <pc:sldLayoutMk cId="1407517743" sldId="2147483753"/>
          </pc:sldLayoutMkLst>
        </pc:sldLayoutChg>
        <pc:sldLayoutChg chg="add del">
          <pc:chgData name="Thu, Moe K" userId="bb138852-1787-4d57-8705-57e3a96e04e9" providerId="ADAL" clId="{6AFD4C70-21A3-4880-857D-8759641DF861}" dt="2024-04-06T20:35:15.164" v="96" actId="26606"/>
          <pc:sldLayoutMkLst>
            <pc:docMk/>
            <pc:sldMasterMk cId="1185059776" sldId="2147483760"/>
            <pc:sldLayoutMk cId="4195228681" sldId="2147483754"/>
          </pc:sldLayoutMkLst>
        </pc:sldLayoutChg>
        <pc:sldLayoutChg chg="add del">
          <pc:chgData name="Thu, Moe K" userId="bb138852-1787-4d57-8705-57e3a96e04e9" providerId="ADAL" clId="{6AFD4C70-21A3-4880-857D-8759641DF861}" dt="2024-04-06T20:35:15.164" v="96" actId="26606"/>
          <pc:sldLayoutMkLst>
            <pc:docMk/>
            <pc:sldMasterMk cId="1185059776" sldId="2147483760"/>
            <pc:sldLayoutMk cId="2504503652" sldId="2147483755"/>
          </pc:sldLayoutMkLst>
        </pc:sldLayoutChg>
        <pc:sldLayoutChg chg="add del">
          <pc:chgData name="Thu, Moe K" userId="bb138852-1787-4d57-8705-57e3a96e04e9" providerId="ADAL" clId="{6AFD4C70-21A3-4880-857D-8759641DF861}" dt="2024-04-06T20:35:15.164" v="96" actId="26606"/>
          <pc:sldLayoutMkLst>
            <pc:docMk/>
            <pc:sldMasterMk cId="1185059776" sldId="2147483760"/>
            <pc:sldLayoutMk cId="2209631453" sldId="2147483756"/>
          </pc:sldLayoutMkLst>
        </pc:sldLayoutChg>
        <pc:sldLayoutChg chg="add del">
          <pc:chgData name="Thu, Moe K" userId="bb138852-1787-4d57-8705-57e3a96e04e9" providerId="ADAL" clId="{6AFD4C70-21A3-4880-857D-8759641DF861}" dt="2024-04-06T20:35:15.164" v="96" actId="26606"/>
          <pc:sldLayoutMkLst>
            <pc:docMk/>
            <pc:sldMasterMk cId="1185059776" sldId="2147483760"/>
            <pc:sldLayoutMk cId="1094141199" sldId="2147483757"/>
          </pc:sldLayoutMkLst>
        </pc:sldLayoutChg>
        <pc:sldLayoutChg chg="add del">
          <pc:chgData name="Thu, Moe K" userId="bb138852-1787-4d57-8705-57e3a96e04e9" providerId="ADAL" clId="{6AFD4C70-21A3-4880-857D-8759641DF861}" dt="2024-04-06T20:35:15.164" v="96" actId="26606"/>
          <pc:sldLayoutMkLst>
            <pc:docMk/>
            <pc:sldMasterMk cId="1185059776" sldId="2147483760"/>
            <pc:sldLayoutMk cId="2156453431" sldId="2147483758"/>
          </pc:sldLayoutMkLst>
        </pc:sldLayoutChg>
        <pc:sldLayoutChg chg="add del">
          <pc:chgData name="Thu, Moe K" userId="bb138852-1787-4d57-8705-57e3a96e04e9" providerId="ADAL" clId="{6AFD4C70-21A3-4880-857D-8759641DF861}" dt="2024-04-06T20:35:15.164" v="96" actId="26606"/>
          <pc:sldLayoutMkLst>
            <pc:docMk/>
            <pc:sldMasterMk cId="1185059776" sldId="2147483760"/>
            <pc:sldLayoutMk cId="3222231409" sldId="2147483759"/>
          </pc:sldLayoutMkLst>
        </pc:sldLayoutChg>
      </pc:sldMasterChg>
      <pc:sldMasterChg chg="add addSldLayout">
        <pc:chgData name="Thu, Moe K" userId="bb138852-1787-4d57-8705-57e3a96e04e9" providerId="ADAL" clId="{6AFD4C70-21A3-4880-857D-8759641DF861}" dt="2024-04-06T20:35:16.431" v="101" actId="26606"/>
        <pc:sldMasterMkLst>
          <pc:docMk/>
          <pc:sldMasterMk cId="2440688606" sldId="2147483773"/>
        </pc:sldMasterMkLst>
        <pc:sldLayoutChg chg="add">
          <pc:chgData name="Thu, Moe K" userId="bb138852-1787-4d57-8705-57e3a96e04e9" providerId="ADAL" clId="{6AFD4C70-21A3-4880-857D-8759641DF861}" dt="2024-04-06T20:35:16.431" v="101" actId="26606"/>
          <pc:sldLayoutMkLst>
            <pc:docMk/>
            <pc:sldMasterMk cId="2440688606" sldId="2147483773"/>
            <pc:sldLayoutMk cId="1460027384" sldId="2147483762"/>
          </pc:sldLayoutMkLst>
        </pc:sldLayoutChg>
        <pc:sldLayoutChg chg="add">
          <pc:chgData name="Thu, Moe K" userId="bb138852-1787-4d57-8705-57e3a96e04e9" providerId="ADAL" clId="{6AFD4C70-21A3-4880-857D-8759641DF861}" dt="2024-04-06T20:35:16.431" v="101" actId="26606"/>
          <pc:sldLayoutMkLst>
            <pc:docMk/>
            <pc:sldMasterMk cId="2440688606" sldId="2147483773"/>
            <pc:sldLayoutMk cId="1330455682" sldId="2147483763"/>
          </pc:sldLayoutMkLst>
        </pc:sldLayoutChg>
        <pc:sldLayoutChg chg="add">
          <pc:chgData name="Thu, Moe K" userId="bb138852-1787-4d57-8705-57e3a96e04e9" providerId="ADAL" clId="{6AFD4C70-21A3-4880-857D-8759641DF861}" dt="2024-04-06T20:35:16.431" v="101" actId="26606"/>
          <pc:sldLayoutMkLst>
            <pc:docMk/>
            <pc:sldMasterMk cId="2440688606" sldId="2147483773"/>
            <pc:sldLayoutMk cId="2646099089" sldId="2147483764"/>
          </pc:sldLayoutMkLst>
        </pc:sldLayoutChg>
        <pc:sldLayoutChg chg="add">
          <pc:chgData name="Thu, Moe K" userId="bb138852-1787-4d57-8705-57e3a96e04e9" providerId="ADAL" clId="{6AFD4C70-21A3-4880-857D-8759641DF861}" dt="2024-04-06T20:35:16.431" v="101" actId="26606"/>
          <pc:sldLayoutMkLst>
            <pc:docMk/>
            <pc:sldMasterMk cId="2440688606" sldId="2147483773"/>
            <pc:sldLayoutMk cId="2549795893" sldId="2147483765"/>
          </pc:sldLayoutMkLst>
        </pc:sldLayoutChg>
        <pc:sldLayoutChg chg="add">
          <pc:chgData name="Thu, Moe K" userId="bb138852-1787-4d57-8705-57e3a96e04e9" providerId="ADAL" clId="{6AFD4C70-21A3-4880-857D-8759641DF861}" dt="2024-04-06T20:35:16.431" v="101" actId="26606"/>
          <pc:sldLayoutMkLst>
            <pc:docMk/>
            <pc:sldMasterMk cId="2440688606" sldId="2147483773"/>
            <pc:sldLayoutMk cId="2281617839" sldId="2147483766"/>
          </pc:sldLayoutMkLst>
        </pc:sldLayoutChg>
        <pc:sldLayoutChg chg="add">
          <pc:chgData name="Thu, Moe K" userId="bb138852-1787-4d57-8705-57e3a96e04e9" providerId="ADAL" clId="{6AFD4C70-21A3-4880-857D-8759641DF861}" dt="2024-04-06T20:35:16.431" v="101" actId="26606"/>
          <pc:sldLayoutMkLst>
            <pc:docMk/>
            <pc:sldMasterMk cId="2440688606" sldId="2147483773"/>
            <pc:sldLayoutMk cId="1243285814" sldId="2147483767"/>
          </pc:sldLayoutMkLst>
        </pc:sldLayoutChg>
        <pc:sldLayoutChg chg="add">
          <pc:chgData name="Thu, Moe K" userId="bb138852-1787-4d57-8705-57e3a96e04e9" providerId="ADAL" clId="{6AFD4C70-21A3-4880-857D-8759641DF861}" dt="2024-04-06T20:35:16.431" v="101" actId="26606"/>
          <pc:sldLayoutMkLst>
            <pc:docMk/>
            <pc:sldMasterMk cId="2440688606" sldId="2147483773"/>
            <pc:sldLayoutMk cId="2442460069" sldId="2147483768"/>
          </pc:sldLayoutMkLst>
        </pc:sldLayoutChg>
        <pc:sldLayoutChg chg="add">
          <pc:chgData name="Thu, Moe K" userId="bb138852-1787-4d57-8705-57e3a96e04e9" providerId="ADAL" clId="{6AFD4C70-21A3-4880-857D-8759641DF861}" dt="2024-04-06T20:35:16.431" v="101" actId="26606"/>
          <pc:sldLayoutMkLst>
            <pc:docMk/>
            <pc:sldMasterMk cId="2440688606" sldId="2147483773"/>
            <pc:sldLayoutMk cId="1953422173" sldId="2147483769"/>
          </pc:sldLayoutMkLst>
        </pc:sldLayoutChg>
        <pc:sldLayoutChg chg="add">
          <pc:chgData name="Thu, Moe K" userId="bb138852-1787-4d57-8705-57e3a96e04e9" providerId="ADAL" clId="{6AFD4C70-21A3-4880-857D-8759641DF861}" dt="2024-04-06T20:35:16.431" v="101" actId="26606"/>
          <pc:sldLayoutMkLst>
            <pc:docMk/>
            <pc:sldMasterMk cId="2440688606" sldId="2147483773"/>
            <pc:sldLayoutMk cId="2260340333" sldId="2147483770"/>
          </pc:sldLayoutMkLst>
        </pc:sldLayoutChg>
        <pc:sldLayoutChg chg="add">
          <pc:chgData name="Thu, Moe K" userId="bb138852-1787-4d57-8705-57e3a96e04e9" providerId="ADAL" clId="{6AFD4C70-21A3-4880-857D-8759641DF861}" dt="2024-04-06T20:35:16.431" v="101" actId="26606"/>
          <pc:sldLayoutMkLst>
            <pc:docMk/>
            <pc:sldMasterMk cId="2440688606" sldId="2147483773"/>
            <pc:sldLayoutMk cId="1210955012" sldId="2147483771"/>
          </pc:sldLayoutMkLst>
        </pc:sldLayoutChg>
        <pc:sldLayoutChg chg="add">
          <pc:chgData name="Thu, Moe K" userId="bb138852-1787-4d57-8705-57e3a96e04e9" providerId="ADAL" clId="{6AFD4C70-21A3-4880-857D-8759641DF861}" dt="2024-04-06T20:35:16.431" v="101" actId="26606"/>
          <pc:sldLayoutMkLst>
            <pc:docMk/>
            <pc:sldMasterMk cId="2440688606" sldId="2147483773"/>
            <pc:sldLayoutMk cId="2593866418" sldId="2147483772"/>
          </pc:sldLayoutMkLst>
        </pc:sldLayoutChg>
      </pc:sldMasterChg>
    </pc:docChg>
  </pc:docChgLst>
  <pc:docChgLst>
    <pc:chgData name="Thu, Moe K" userId="bb138852-1787-4d57-8705-57e3a96e04e9" providerId="ADAL" clId="{919F6266-90C8-447D-A7CC-639044A042A8}"/>
    <pc:docChg chg="modSld">
      <pc:chgData name="Thu, Moe K" userId="bb138852-1787-4d57-8705-57e3a96e04e9" providerId="ADAL" clId="{919F6266-90C8-447D-A7CC-639044A042A8}" dt="2024-04-19T15:52:26.885" v="41" actId="27107"/>
      <pc:docMkLst>
        <pc:docMk/>
      </pc:docMkLst>
      <pc:sldChg chg="modSp mod">
        <pc:chgData name="Thu, Moe K" userId="bb138852-1787-4d57-8705-57e3a96e04e9" providerId="ADAL" clId="{919F6266-90C8-447D-A7CC-639044A042A8}" dt="2024-04-11T17:25:52.740" v="19" actId="20577"/>
        <pc:sldMkLst>
          <pc:docMk/>
          <pc:sldMk cId="2629155898" sldId="257"/>
        </pc:sldMkLst>
        <pc:spChg chg="mod">
          <ac:chgData name="Thu, Moe K" userId="bb138852-1787-4d57-8705-57e3a96e04e9" providerId="ADAL" clId="{919F6266-90C8-447D-A7CC-639044A042A8}" dt="2024-04-11T17:25:52.740" v="19" actId="20577"/>
          <ac:spMkLst>
            <pc:docMk/>
            <pc:sldMk cId="2629155898" sldId="257"/>
            <ac:spMk id="3" creationId="{95EEF520-154E-FAA3-F7B5-EF14B6945D1C}"/>
          </ac:spMkLst>
        </pc:spChg>
      </pc:sldChg>
      <pc:sldChg chg="modSp mod">
        <pc:chgData name="Thu, Moe K" userId="bb138852-1787-4d57-8705-57e3a96e04e9" providerId="ADAL" clId="{919F6266-90C8-447D-A7CC-639044A042A8}" dt="2024-04-11T17:26:32.120" v="35" actId="20577"/>
        <pc:sldMkLst>
          <pc:docMk/>
          <pc:sldMk cId="1768882094" sldId="262"/>
        </pc:sldMkLst>
        <pc:spChg chg="mod">
          <ac:chgData name="Thu, Moe K" userId="bb138852-1787-4d57-8705-57e3a96e04e9" providerId="ADAL" clId="{919F6266-90C8-447D-A7CC-639044A042A8}" dt="2024-04-11T17:26:32.120" v="35" actId="20577"/>
          <ac:spMkLst>
            <pc:docMk/>
            <pc:sldMk cId="1768882094" sldId="262"/>
            <ac:spMk id="2" creationId="{B4772DED-DC4D-A5CB-8EBD-CC0A476E3175}"/>
          </ac:spMkLst>
        </pc:spChg>
      </pc:sldChg>
      <pc:sldChg chg="modSp mod">
        <pc:chgData name="Thu, Moe K" userId="bb138852-1787-4d57-8705-57e3a96e04e9" providerId="ADAL" clId="{919F6266-90C8-447D-A7CC-639044A042A8}" dt="2024-04-19T15:52:26.885" v="41" actId="27107"/>
        <pc:sldMkLst>
          <pc:docMk/>
          <pc:sldMk cId="3460223046" sldId="264"/>
        </pc:sldMkLst>
        <pc:spChg chg="mod">
          <ac:chgData name="Thu, Moe K" userId="bb138852-1787-4d57-8705-57e3a96e04e9" providerId="ADAL" clId="{919F6266-90C8-447D-A7CC-639044A042A8}" dt="2024-04-11T17:26:38.050" v="39" actId="20577"/>
          <ac:spMkLst>
            <pc:docMk/>
            <pc:sldMk cId="3460223046" sldId="264"/>
            <ac:spMk id="2" creationId="{1E74852B-CEFE-4B6B-A4CE-842CD361FB5F}"/>
          </ac:spMkLst>
        </pc:spChg>
        <pc:spChg chg="mod">
          <ac:chgData name="Thu, Moe K" userId="bb138852-1787-4d57-8705-57e3a96e04e9" providerId="ADAL" clId="{919F6266-90C8-447D-A7CC-639044A042A8}" dt="2024-04-19T15:52:26.885" v="41" actId="27107"/>
          <ac:spMkLst>
            <pc:docMk/>
            <pc:sldMk cId="3460223046" sldId="264"/>
            <ac:spMk id="3" creationId="{5FA1974F-2C76-FAEB-A80E-ADF79A93505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95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27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7240" y="365125"/>
            <a:ext cx="779526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66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17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293" y="1709738"/>
            <a:ext cx="10617157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0293" y="4589463"/>
            <a:ext cx="106171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85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60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3903"/>
            <a:ext cx="522033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737063"/>
            <a:ext cx="5220335" cy="345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390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37063"/>
            <a:ext cx="5183188" cy="345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22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40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55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2226364"/>
            <a:ext cx="3994785" cy="364262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99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020" y="457200"/>
            <a:ext cx="405400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8020" y="2250218"/>
            <a:ext cx="4054006" cy="361876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5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D62DB5A-5AA0-4E7E-94AB-AD20F02CA8DF}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086ECE-EF43-4B07-9DD0-59679471A067}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2" y="365125"/>
            <a:ext cx="106375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2" y="1825625"/>
            <a:ext cx="106375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2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657AA7F-BE72-4467-897E-7A302F46504F}" type="datetimeFigureOut">
              <a:rPr lang="en-US" smtClean="0"/>
              <a:pPr/>
              <a:t>4/21/2024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7156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688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63" r:id="rId7"/>
    <p:sldLayoutId id="2147483764" r:id="rId8"/>
    <p:sldLayoutId id="2147483771" r:id="rId9"/>
    <p:sldLayoutId id="2147483762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6084/m9.figshare.c.6076908.v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518D20D-5F05-49C3-8900-68783F8AC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50CA5B-2FF8-43D9-B7D8-3BDE1BFD3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3FE963-4BCC-FA3A-A8CE-9A3853BBE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40" y="1122363"/>
            <a:ext cx="7317348" cy="2387600"/>
          </a:xfrm>
        </p:spPr>
        <p:txBody>
          <a:bodyPr>
            <a:normAutofit/>
          </a:bodyPr>
          <a:lstStyle/>
          <a:p>
            <a:pPr algn="l"/>
            <a:r>
              <a:rPr lang="en-US" sz="5000"/>
              <a:t>ISyE 7401 Final Project:</a:t>
            </a:r>
            <a:br>
              <a:rPr lang="en-US" sz="5000"/>
            </a:br>
            <a:r>
              <a:rPr lang="en-US" sz="5000"/>
              <a:t>Analysis of Citation Impact using Scisci Net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B891FD-FA83-DC90-6B3E-C9E59066F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" y="3602038"/>
            <a:ext cx="7317348" cy="1655762"/>
          </a:xfrm>
        </p:spPr>
        <p:txBody>
          <a:bodyPr>
            <a:normAutofit/>
          </a:bodyPr>
          <a:lstStyle/>
          <a:p>
            <a:pPr algn="l"/>
            <a:r>
              <a:rPr lang="en-US"/>
              <a:t>By Moe Kyaw Thu</a:t>
            </a:r>
          </a:p>
          <a:p>
            <a:pPr algn="l"/>
            <a:r>
              <a:rPr lang="en-US"/>
              <a:t>April 22</a:t>
            </a:r>
            <a:r>
              <a:rPr lang="en-US" baseline="30000"/>
              <a:t>nd</a:t>
            </a:r>
            <a:r>
              <a:rPr lang="en-US"/>
              <a:t>, 2024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60EAFE-C840-4DAF-B8B5-D73E98076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00" y="0"/>
            <a:ext cx="3429000" cy="3429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rainbow of colors on a white background&#10;&#10;Description automatically generated">
            <a:extLst>
              <a:ext uri="{FF2B5EF4-FFF2-40B4-BE49-F238E27FC236}">
                <a16:creationId xmlns:a16="http://schemas.microsoft.com/office/drawing/2014/main" id="{83381AF3-D49D-31C5-1F8B-047481BE0B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19" r="11932" b="1"/>
          <a:stretch/>
        </p:blipFill>
        <p:spPr>
          <a:xfrm>
            <a:off x="8763000" y="-1800"/>
            <a:ext cx="3429000" cy="3429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F2FF5F7-8CB8-4DD0-890B-C68D3C731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200" y="3427200"/>
            <a:ext cx="3430800" cy="34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CF86EB89-5CAA-4AA5-907F-09707CF4A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67754" y="342900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4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749DF-185F-41F3-A19D-F52E39779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8889A-F8C4-7EB6-D866-95A1A7A89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kern="100" dirty="0"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Yin, Yian (2023). SciSciNet: A large-scale open data lake for the science of science research.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figshare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. Collection. </a:t>
            </a:r>
            <a:r>
              <a:rPr lang="en-US" sz="18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  <a:hlinkClick r:id="rId2"/>
              </a:rPr>
              <a:t>https://doi.org/10.6084/m9.figshare.c.6076908.v1</a:t>
            </a:r>
            <a:endParaRPr lang="en-US" sz="1800" kern="100" dirty="0"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407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B9E96-4761-B8F3-833D-8D309AC0D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2" y="365125"/>
            <a:ext cx="10637518" cy="1019727"/>
          </a:xfrm>
        </p:spPr>
        <p:txBody>
          <a:bodyPr/>
          <a:lstStyle/>
          <a:p>
            <a:r>
              <a:rPr lang="en-US" dirty="0"/>
              <a:t>Motivation and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EF520-154E-FAA3-F7B5-EF14B6945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384852"/>
            <a:ext cx="5152818" cy="504907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Bibliometric analysis essential in quantifying academic productivity due to the exponential growth in research publications</a:t>
            </a:r>
          </a:p>
          <a:p>
            <a:r>
              <a:rPr lang="en-US" dirty="0"/>
              <a:t>Existing studies emphasizes Web of Science, Scopus, Google Scholar, etc.</a:t>
            </a:r>
          </a:p>
          <a:p>
            <a:r>
              <a:rPr lang="en-US" dirty="0"/>
              <a:t>Focuses on Scisci Net Database (Yin 2023):</a:t>
            </a:r>
          </a:p>
          <a:p>
            <a:pPr lvl="1"/>
            <a:r>
              <a:rPr lang="en-US" dirty="0"/>
              <a:t>21 Datasets in total </a:t>
            </a:r>
          </a:p>
          <a:p>
            <a:pPr lvl="1"/>
            <a:r>
              <a:rPr lang="en-US" dirty="0"/>
              <a:t>Observations in datasets from 311 to over 1.5 billions</a:t>
            </a:r>
          </a:p>
          <a:p>
            <a:pPr lvl="1"/>
            <a:r>
              <a:rPr lang="en-US" dirty="0"/>
              <a:t>Integrated data from all existing data sources – WoS, Google Scholar, Microsoft Academic Graph, etc.</a:t>
            </a:r>
          </a:p>
          <a:p>
            <a:r>
              <a:rPr lang="en-US" dirty="0"/>
              <a:t>Purpose: </a:t>
            </a:r>
          </a:p>
          <a:p>
            <a:pPr lvl="1"/>
            <a:r>
              <a:rPr lang="en-US" dirty="0"/>
              <a:t>Analysis of the the citation impact using Scisci Net database with ScisciNet_Gender data set</a:t>
            </a:r>
          </a:p>
          <a:p>
            <a:pPr lvl="1"/>
            <a:r>
              <a:rPr lang="en-US" dirty="0"/>
              <a:t>Demonstration for future publications in Science and Technology Policy, particular Science Workforce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E0EC22-DE3F-F411-CFDB-E3793DC53A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97" t="17115" r="15933" b="19033"/>
          <a:stretch/>
        </p:blipFill>
        <p:spPr>
          <a:xfrm>
            <a:off x="5988781" y="1305339"/>
            <a:ext cx="5966248" cy="46316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3CB808-4374-6B88-1C1F-345CFDC3BDC3}"/>
              </a:ext>
            </a:extLst>
          </p:cNvPr>
          <p:cNvSpPr txBox="1"/>
          <p:nvPr/>
        </p:nvSpPr>
        <p:spPr>
          <a:xfrm>
            <a:off x="7050982" y="5992297"/>
            <a:ext cx="384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Fig.1. Data Sets Description</a:t>
            </a:r>
          </a:p>
        </p:txBody>
      </p:sp>
    </p:spTree>
    <p:extLst>
      <p:ext uri="{BB962C8B-B14F-4D97-AF65-F5344CB8AC3E}">
        <p14:creationId xmlns:p14="http://schemas.microsoft.com/office/powerpoint/2010/main" val="2629155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0B29B-290C-D0AE-DD72-AAF92A23D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278985"/>
            <a:ext cx="10637518" cy="979971"/>
          </a:xfrm>
        </p:spPr>
        <p:txBody>
          <a:bodyPr/>
          <a:lstStyle/>
          <a:p>
            <a:r>
              <a:rPr lang="en-US" dirty="0"/>
              <a:t>Data Sampling and Methodologies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A6349-A231-4FF3-8356-4C8733860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2" y="1252330"/>
            <a:ext cx="5517541" cy="5188227"/>
          </a:xfrm>
        </p:spPr>
        <p:txBody>
          <a:bodyPr>
            <a:normAutofit/>
          </a:bodyPr>
          <a:lstStyle/>
          <a:p>
            <a:r>
              <a:rPr lang="en-US" dirty="0"/>
              <a:t>ScisciNet_Gender data set</a:t>
            </a:r>
          </a:p>
          <a:p>
            <a:pPr lvl="1"/>
            <a:r>
              <a:rPr lang="en-US" dirty="0"/>
              <a:t>Observations totaling over 134 millions</a:t>
            </a:r>
          </a:p>
          <a:p>
            <a:pPr lvl="1"/>
            <a:r>
              <a:rPr lang="en-US" dirty="0"/>
              <a:t>9 features/columns</a:t>
            </a:r>
          </a:p>
          <a:p>
            <a:r>
              <a:rPr lang="en-US" dirty="0"/>
              <a:t>Data Sampling:</a:t>
            </a:r>
          </a:p>
          <a:p>
            <a:pPr lvl="1"/>
            <a:r>
              <a:rPr lang="en-US" dirty="0"/>
              <a:t>Chosen 5000 observations; after omitting NAs, around 4000 observations left</a:t>
            </a:r>
          </a:p>
          <a:p>
            <a:pPr lvl="1"/>
            <a:r>
              <a:rPr lang="en-US" dirty="0"/>
              <a:t>Left out the first two columns: AuthorID &amp; Author_Name</a:t>
            </a:r>
          </a:p>
          <a:p>
            <a:pPr lvl="1"/>
            <a:r>
              <a:rPr lang="en-US" dirty="0"/>
              <a:t>H-index as Dependent Variable</a:t>
            </a:r>
          </a:p>
          <a:p>
            <a:pPr lvl="1"/>
            <a:r>
              <a:rPr lang="en-US" dirty="0"/>
              <a:t>Rounds up to 2 decimal places for variables Average_C10, Average_LogC10, and P.gf. </a:t>
            </a:r>
          </a:p>
          <a:p>
            <a:r>
              <a:rPr lang="en-US" dirty="0"/>
              <a:t>Methodologies:</a:t>
            </a:r>
          </a:p>
          <a:p>
            <a:pPr lvl="1"/>
            <a:r>
              <a:rPr lang="en-US" dirty="0"/>
              <a:t>Linear Regression Modeling</a:t>
            </a:r>
          </a:p>
          <a:p>
            <a:pPr lvl="1"/>
            <a:r>
              <a:rPr lang="en-US" dirty="0"/>
              <a:t>Model Diagnostics</a:t>
            </a:r>
          </a:p>
          <a:p>
            <a:pPr lvl="1"/>
            <a:r>
              <a:rPr lang="en-US" dirty="0"/>
              <a:t>Model Selection</a:t>
            </a:r>
          </a:p>
          <a:p>
            <a:pPr lvl="1"/>
            <a:r>
              <a:rPr lang="en-US" dirty="0"/>
              <a:t>Regularization with Ridge and Lasso Regressions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B4F692-C06C-0CF0-53BD-19CC1A5327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26" t="28756" r="21698" b="23383"/>
          <a:stretch/>
        </p:blipFill>
        <p:spPr>
          <a:xfrm>
            <a:off x="6294783" y="1252330"/>
            <a:ext cx="5682961" cy="30639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13F37A-02D3-1FC5-3FF3-0A9E263CAD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358" t="34129" r="34347" b="60398"/>
          <a:stretch/>
        </p:blipFill>
        <p:spPr>
          <a:xfrm>
            <a:off x="6708470" y="5108588"/>
            <a:ext cx="4855586" cy="4628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805C115-D81D-B2B2-9979-2267B075C354}"/>
              </a:ext>
            </a:extLst>
          </p:cNvPr>
          <p:cNvSpPr txBox="1"/>
          <p:nvPr/>
        </p:nvSpPr>
        <p:spPr>
          <a:xfrm>
            <a:off x="7322024" y="5645427"/>
            <a:ext cx="384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Fig.3. Initial Full Regression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AF5D24-626E-DDF7-3B4D-52681C5DFD86}"/>
              </a:ext>
            </a:extLst>
          </p:cNvPr>
          <p:cNvSpPr txBox="1"/>
          <p:nvPr/>
        </p:nvSpPr>
        <p:spPr>
          <a:xfrm>
            <a:off x="7109989" y="4390254"/>
            <a:ext cx="384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Fig.2. Codebook for Features</a:t>
            </a:r>
          </a:p>
        </p:txBody>
      </p:sp>
    </p:spTree>
    <p:extLst>
      <p:ext uri="{BB962C8B-B14F-4D97-AF65-F5344CB8AC3E}">
        <p14:creationId xmlns:p14="http://schemas.microsoft.com/office/powerpoint/2010/main" val="774595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0C550-F607-00F1-A1DE-27D28EB51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1" y="201807"/>
            <a:ext cx="10637518" cy="891914"/>
          </a:xfrm>
        </p:spPr>
        <p:txBody>
          <a:bodyPr/>
          <a:lstStyle/>
          <a:p>
            <a:r>
              <a:rPr lang="en-US" dirty="0"/>
              <a:t>Linear Regression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E78FE-C8A6-4326-E30A-1779011E8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168329"/>
            <a:ext cx="6305946" cy="5011596"/>
          </a:xfrm>
        </p:spPr>
        <p:txBody>
          <a:bodyPr/>
          <a:lstStyle/>
          <a:p>
            <a:r>
              <a:rPr lang="en-US" dirty="0"/>
              <a:t>Regression modeling approaches reveal statistically significant outcomes, except for P.gf. and Inference_Counts</a:t>
            </a:r>
          </a:p>
          <a:p>
            <a:r>
              <a:rPr lang="en-US" dirty="0"/>
              <a:t>With the use of correlation analysis, further linear regression modeling were conducted </a:t>
            </a:r>
          </a:p>
          <a:p>
            <a:pPr lvl="1"/>
            <a:r>
              <a:rPr lang="en-US" dirty="0"/>
              <a:t>Productivity and P.gf. as weakly correlated</a:t>
            </a:r>
          </a:p>
          <a:p>
            <a:pPr lvl="1"/>
            <a:r>
              <a:rPr lang="en-US" dirty="0"/>
              <a:t>Rest are moderate to strongly correlated</a:t>
            </a:r>
          </a:p>
          <a:p>
            <a:r>
              <a:rPr lang="en-US" dirty="0"/>
              <a:t>Linear regression with Productivity and P.gf. combined show the latter having no statistical significance; but tested with individual models, both are significant albeit with low R-squared values</a:t>
            </a:r>
          </a:p>
          <a:p>
            <a:r>
              <a:rPr lang="en-US" dirty="0"/>
              <a:t>Quadratic testing shows everything significant except Average_C10 and Inference_Counts</a:t>
            </a:r>
          </a:p>
          <a:p>
            <a:r>
              <a:rPr lang="en-US" dirty="0"/>
              <a:t>Interaction terms similarly show ONLY Inference_Counts as not having any significant, but rest shows significance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8F9099FD-C89D-AAC5-07AC-681024D0A0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21" t="21340" r="57297" b="25317"/>
          <a:stretch/>
        </p:blipFill>
        <p:spPr bwMode="auto">
          <a:xfrm>
            <a:off x="7272662" y="1168329"/>
            <a:ext cx="4142096" cy="478189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EA7920-6566-E1BE-6E12-C96353EB4CA8}"/>
              </a:ext>
            </a:extLst>
          </p:cNvPr>
          <p:cNvSpPr txBox="1"/>
          <p:nvPr/>
        </p:nvSpPr>
        <p:spPr>
          <a:xfrm>
            <a:off x="7375033" y="6009862"/>
            <a:ext cx="3841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Fig.3. Full Regression Model Output using Stargazer Package</a:t>
            </a:r>
          </a:p>
        </p:txBody>
      </p:sp>
    </p:spTree>
    <p:extLst>
      <p:ext uri="{BB962C8B-B14F-4D97-AF65-F5344CB8AC3E}">
        <p14:creationId xmlns:p14="http://schemas.microsoft.com/office/powerpoint/2010/main" val="3074572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B95D1-4735-19AD-6E39-4F525E34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Diagnostics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2602B-0ACB-AA2E-452F-04F84DB42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2" y="1630017"/>
            <a:ext cx="10871419" cy="4697896"/>
          </a:xfrm>
        </p:spPr>
        <p:txBody>
          <a:bodyPr/>
          <a:lstStyle/>
          <a:p>
            <a:r>
              <a:rPr lang="en-US" dirty="0"/>
              <a:t>Multicollinearity testing using Variance Inflation Factor (VIF) indicates generally low to moderate multicollinearity among predictor variables in the original model.</a:t>
            </a:r>
          </a:p>
          <a:p>
            <a:r>
              <a:rPr lang="en-US" dirty="0"/>
              <a:t>Normality testing for residuals with the Breusch-Pagan test shows heteroskedasticity, indicating unequal variance of errors.</a:t>
            </a:r>
          </a:p>
          <a:p>
            <a:r>
              <a:rPr lang="en-US" dirty="0"/>
              <a:t>Assessment of leverage points identifies ONLY one observation at 3845, suggesting its significant impact on the model due to its large leverage.</a:t>
            </a:r>
          </a:p>
          <a:p>
            <a:r>
              <a:rPr lang="en-US" dirty="0"/>
              <a:t>Cook’s distance analysis also identifies observation 3845 as the most influential point, indicating its considerable influence on model fit and assumptions.</a:t>
            </a:r>
          </a:p>
          <a:p>
            <a:r>
              <a:rPr lang="en-US" dirty="0"/>
              <a:t>Outlier detection reveals observation 3441 as the only outlier</a:t>
            </a:r>
          </a:p>
        </p:txBody>
      </p:sp>
    </p:spTree>
    <p:extLst>
      <p:ext uri="{BB962C8B-B14F-4D97-AF65-F5344CB8AC3E}">
        <p14:creationId xmlns:p14="http://schemas.microsoft.com/office/powerpoint/2010/main" val="1244218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23B18-A8FE-2115-887A-6C65528DF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DA665-A5AD-5F7A-576B-277EBB5D0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2" y="1825625"/>
            <a:ext cx="5809088" cy="4351338"/>
          </a:xfrm>
        </p:spPr>
        <p:txBody>
          <a:bodyPr>
            <a:normAutofit/>
          </a:bodyPr>
          <a:lstStyle/>
          <a:p>
            <a:r>
              <a:rPr lang="en-US" dirty="0"/>
              <a:t>Subset regression analysis using adjusted R-squared identifies a model with 5 variables explaining 83.25929% of variance, with marginal improvement upon adding a sixth variable.</a:t>
            </a:r>
          </a:p>
          <a:p>
            <a:r>
              <a:rPr lang="en-US" dirty="0"/>
              <a:t>Similarly, Cp criteria shows between 4 and 5 parameters.</a:t>
            </a:r>
          </a:p>
          <a:p>
            <a:r>
              <a:rPr lang="en-US" dirty="0"/>
              <a:t>HOWEVER, stepwise Regression shows optimal model with 4 parameters that comprise Productivity, Average_C10, Average_LogC10, and Inference_Sources, AIC value of 11927.72.</a:t>
            </a:r>
          </a:p>
          <a:p>
            <a:r>
              <a:rPr lang="en-US" dirty="0"/>
              <a:t>But compared to the full model, the difference is only 0.03, so very marginal improvement, and effective model reduction while maintaining fit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E9CD9A-7661-AEBE-080C-B9039502F9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18" t="20099" r="58806" b="43184"/>
          <a:stretch/>
        </p:blipFill>
        <p:spPr>
          <a:xfrm>
            <a:off x="6870054" y="1903863"/>
            <a:ext cx="4544704" cy="25180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F8360E-221E-44CC-8379-E92BE55ACBF7}"/>
              </a:ext>
            </a:extLst>
          </p:cNvPr>
          <p:cNvSpPr txBox="1"/>
          <p:nvPr/>
        </p:nvSpPr>
        <p:spPr>
          <a:xfrm>
            <a:off x="7221483" y="4635050"/>
            <a:ext cx="384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Fig.4. Plotting for Cp Criteria</a:t>
            </a:r>
          </a:p>
        </p:txBody>
      </p:sp>
    </p:spTree>
    <p:extLst>
      <p:ext uri="{BB962C8B-B14F-4D97-AF65-F5344CB8AC3E}">
        <p14:creationId xmlns:p14="http://schemas.microsoft.com/office/powerpoint/2010/main" val="1368057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72DED-DC4D-A5CB-8EBD-CC0A476E3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2" y="365125"/>
            <a:ext cx="10637518" cy="887205"/>
          </a:xfrm>
        </p:spPr>
        <p:txBody>
          <a:bodyPr/>
          <a:lstStyle/>
          <a:p>
            <a:r>
              <a:rPr lang="en-US" dirty="0"/>
              <a:t>Regularization: Ridge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DAC9E-3EBB-259B-C60A-677FA12AF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252330"/>
            <a:ext cx="5908480" cy="5294244"/>
          </a:xfrm>
        </p:spPr>
        <p:txBody>
          <a:bodyPr>
            <a:normAutofit/>
          </a:bodyPr>
          <a:lstStyle/>
          <a:p>
            <a:r>
              <a:rPr lang="en-US" dirty="0"/>
              <a:t>All predictor variables included in the model with a sequence of lambda values ranging from 0 to 4000 specified for regularization</a:t>
            </a:r>
          </a:p>
          <a:p>
            <a:r>
              <a:rPr lang="en-US" dirty="0"/>
              <a:t>Optimal lambada here is 1.8, meaning model fit the data more closely.</a:t>
            </a:r>
          </a:p>
          <a:p>
            <a:r>
              <a:rPr lang="en-US" dirty="0" err="1"/>
              <a:t>H.index</a:t>
            </a:r>
            <a:r>
              <a:rPr lang="en-US" dirty="0"/>
              <a:t> potential values likely to be centered, and coefficients indicate positive associations for variables Productivity, Average_C10, Average_LogC10, Inference_Sources, and Inference_Counts, while P.gf. as no significant association.</a:t>
            </a:r>
          </a:p>
          <a:p>
            <a:r>
              <a:rPr lang="en-US" dirty="0"/>
              <a:t>Nonnegative garrote shows Inference_Counts and P.gf., the rest of the variables have a zero impact on H.index, albeit with relatively small negative coefficients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400DDE-EDC0-FE06-D7F0-923C3D6FCB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5" t="25373" r="58246" b="40597"/>
          <a:stretch/>
        </p:blipFill>
        <p:spPr>
          <a:xfrm>
            <a:off x="7035421" y="1944807"/>
            <a:ext cx="4742597" cy="23337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14D27A-7628-ADFA-AD17-5F256485D589}"/>
              </a:ext>
            </a:extLst>
          </p:cNvPr>
          <p:cNvSpPr txBox="1"/>
          <p:nvPr/>
        </p:nvSpPr>
        <p:spPr>
          <a:xfrm>
            <a:off x="7485796" y="4562163"/>
            <a:ext cx="3841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Fig.5. Plotting for Ridge Regression using GCV</a:t>
            </a:r>
          </a:p>
        </p:txBody>
      </p:sp>
    </p:spTree>
    <p:extLst>
      <p:ext uri="{BB962C8B-B14F-4D97-AF65-F5344CB8AC3E}">
        <p14:creationId xmlns:p14="http://schemas.microsoft.com/office/powerpoint/2010/main" val="1768882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852B-CEFE-4B6B-A4CE-842CD361F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2" y="365126"/>
            <a:ext cx="10637518" cy="734804"/>
          </a:xfrm>
        </p:spPr>
        <p:txBody>
          <a:bodyPr>
            <a:normAutofit fontScale="90000"/>
          </a:bodyPr>
          <a:lstStyle/>
          <a:p>
            <a:r>
              <a:rPr lang="en-US" dirty="0"/>
              <a:t>Regularization: Lasso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1974F-2C76-FAEB-A80E-ADF79A935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2" y="1842051"/>
            <a:ext cx="5868723" cy="2193235"/>
          </a:xfrm>
        </p:spPr>
        <p:txBody>
          <a:bodyPr/>
          <a:lstStyle/>
          <a:p>
            <a:r>
              <a:rPr lang="en-US" dirty="0"/>
              <a:t>Parameters 3 to 7 are identified as the best fit, indicating that inclusion of variables other than Productivity demonstrates a good fit.</a:t>
            </a:r>
          </a:p>
          <a:p>
            <a:r>
              <a:rPr lang="en-US" dirty="0"/>
              <a:t>Leave-one-out cross-validation yields an optimal lambda of 0.003309913, suggesting a close fit of the model to the data with less regularization.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8D956-D2AF-2EE3-43E1-C3AEB6E6B9BA}"/>
              </a:ext>
            </a:extLst>
          </p:cNvPr>
          <p:cNvSpPr txBox="1"/>
          <p:nvPr/>
        </p:nvSpPr>
        <p:spPr>
          <a:xfrm>
            <a:off x="7439412" y="4260575"/>
            <a:ext cx="384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Fig.6. Plotting for Lasso Regression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1D5519-74CF-D540-786D-370DB75ACB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12" t="22415" r="58044" b="40580"/>
          <a:stretch/>
        </p:blipFill>
        <p:spPr>
          <a:xfrm>
            <a:off x="7041203" y="1577008"/>
            <a:ext cx="4638261" cy="253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223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9A2C4-BF3F-048C-B304-5E159B512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2" y="365126"/>
            <a:ext cx="10637518" cy="781188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A0A57-75AF-673B-3E40-1807701C4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1" y="1252331"/>
            <a:ext cx="10637518" cy="5030649"/>
          </a:xfrm>
        </p:spPr>
        <p:txBody>
          <a:bodyPr/>
          <a:lstStyle/>
          <a:p>
            <a:r>
              <a:rPr lang="en-US" dirty="0"/>
              <a:t>Notably, there is a negative association between H.index and P.gf., indicating that researchers likely to be female tend to have lower H.index </a:t>
            </a:r>
          </a:p>
          <a:p>
            <a:r>
              <a:rPr lang="en-US" dirty="0"/>
              <a:t>Productivity consistently shows positive association with H.index, suggesting that higher academic output leads to a higher H.index.</a:t>
            </a:r>
          </a:p>
          <a:p>
            <a:r>
              <a:rPr lang="en-US" dirty="0"/>
              <a:t>Average_C10, Average_LogC10, and Inference_Sources play significant roles in predicting H.index.</a:t>
            </a:r>
          </a:p>
          <a:p>
            <a:r>
              <a:rPr lang="en-US" dirty="0"/>
              <a:t>Regularization techniques applied to all predictor variables yield varying degrees of success in predicting H.index, with potential challenges of overfitting, particularly ridge regression.</a:t>
            </a:r>
          </a:p>
          <a:p>
            <a:r>
              <a:rPr lang="en-US" dirty="0"/>
              <a:t>Suggestions for future research include exploring alternative methods for gender inference to enhance accuracy and reliability, such as incorporating natural language processing techniques.</a:t>
            </a:r>
          </a:p>
        </p:txBody>
      </p:sp>
    </p:spTree>
    <p:extLst>
      <p:ext uri="{BB962C8B-B14F-4D97-AF65-F5344CB8AC3E}">
        <p14:creationId xmlns:p14="http://schemas.microsoft.com/office/powerpoint/2010/main" val="3098882881"/>
      </p:ext>
    </p:extLst>
  </p:cSld>
  <p:clrMapOvr>
    <a:masterClrMapping/>
  </p:clrMapOvr>
</p:sld>
</file>

<file path=ppt/theme/theme1.xml><?xml version="1.0" encoding="utf-8"?>
<a:theme xmlns:a="http://schemas.openxmlformats.org/drawingml/2006/main" name="CelebrationVTI">
  <a:themeElements>
    <a:clrScheme name="AnalogousFromRegularSeedRightStep">
      <a:dk1>
        <a:srgbClr val="000000"/>
      </a:dk1>
      <a:lt1>
        <a:srgbClr val="FFFFFF"/>
      </a:lt1>
      <a:dk2>
        <a:srgbClr val="31201C"/>
      </a:dk2>
      <a:lt2>
        <a:srgbClr val="F3F0F0"/>
      </a:lt2>
      <a:accent1>
        <a:srgbClr val="20B2B6"/>
      </a:accent1>
      <a:accent2>
        <a:srgbClr val="1781D5"/>
      </a:accent2>
      <a:accent3>
        <a:srgbClr val="2944E7"/>
      </a:accent3>
      <a:accent4>
        <a:srgbClr val="5928D8"/>
      </a:accent4>
      <a:accent5>
        <a:srgbClr val="AC29E7"/>
      </a:accent5>
      <a:accent6>
        <a:srgbClr val="D517C0"/>
      </a:accent6>
      <a:hlink>
        <a:srgbClr val="BF423F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brationVTI" id="{BAD6E4D6-FB5F-472A-BAD2-154760D77BE0}" vid="{59D360FE-6438-46F1-A5A6-11415132A2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305</TotalTime>
  <Words>914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Arial</vt:lpstr>
      <vt:lpstr>Calibri</vt:lpstr>
      <vt:lpstr>Gill Sans Nova</vt:lpstr>
      <vt:lpstr>Times New Roman</vt:lpstr>
      <vt:lpstr>CelebrationVTI</vt:lpstr>
      <vt:lpstr>ISyE 7401 Final Project: Analysis of Citation Impact using Scisci Net Database</vt:lpstr>
      <vt:lpstr>Motivation and Background</vt:lpstr>
      <vt:lpstr>Data Sampling and Methodologies</vt:lpstr>
      <vt:lpstr>Linear Regression Modeling</vt:lpstr>
      <vt:lpstr>Model Diagnostics</vt:lpstr>
      <vt:lpstr>Model Selection</vt:lpstr>
      <vt:lpstr>Regularization: Ridge Regression</vt:lpstr>
      <vt:lpstr>Regularization: Lasso Regression</vt:lpstr>
      <vt:lpstr>Conclusion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ISyE 7401 Final Project: Analysis of Citation Impact using Scisci Net Database</dc:title>
  <dc:creator>Thu, Moe K</dc:creator>
  <cp:lastModifiedBy>Thu, Moe K</cp:lastModifiedBy>
  <cp:revision>1</cp:revision>
  <dcterms:created xsi:type="dcterms:W3CDTF">2024-04-06T20:23:02Z</dcterms:created>
  <dcterms:modified xsi:type="dcterms:W3CDTF">2024-04-21T23:26:21Z</dcterms:modified>
</cp:coreProperties>
</file>