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257" r:id="rId3"/>
    <p:sldId id="314" r:id="rId4"/>
    <p:sldId id="313" r:id="rId5"/>
    <p:sldId id="305" r:id="rId6"/>
    <p:sldId id="306" r:id="rId7"/>
    <p:sldId id="307" r:id="rId8"/>
    <p:sldId id="308" r:id="rId9"/>
    <p:sldId id="309" r:id="rId10"/>
    <p:sldId id="310" r:id="rId11"/>
    <p:sldId id="311" r:id="rId12"/>
    <p:sldId id="312" r:id="rId13"/>
    <p:sldId id="315" r:id="rId14"/>
    <p:sldId id="316" r:id="rId15"/>
    <p:sldId id="317" r:id="rId16"/>
    <p:sldId id="318" r:id="rId17"/>
    <p:sldId id="319" r:id="rId18"/>
    <p:sldId id="320" r:id="rId19"/>
  </p:sldIdLst>
  <p:sldSz cx="9144000" cy="5143500" type="screen16x9"/>
  <p:notesSz cx="6858000" cy="9144000"/>
  <p:embeddedFontLst>
    <p:embeddedFont>
      <p:font typeface="Poppins" charset="0"/>
      <p:regular r:id="rId21"/>
      <p:bold r:id="rId22"/>
      <p:italic r:id="rId23"/>
      <p:boldItalic r:id="rId24"/>
    </p:embeddedFont>
    <p:embeddedFont>
      <p:font typeface="Lato" charset="0"/>
      <p:regular r:id="rId25"/>
      <p:bold r:id="rId26"/>
      <p:italic r:id="rId27"/>
      <p:boldItalic r:id="rId28"/>
    </p:embeddedFont>
    <p:embeddedFont>
      <p:font typeface="Yeseva One"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734F917-E70C-4983-B94B-D1DB0099CC22}">
  <a:tblStyle styleId="{F734F917-E70C-4983-B94B-D1DB0099CC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2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545400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g109315a2c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g109315a2c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10967b276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10967b276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20797" y="-319053"/>
            <a:ext cx="1371360" cy="1342516"/>
          </a:xfrm>
          <a:custGeom>
            <a:avLst/>
            <a:gdLst/>
            <a:ahLst/>
            <a:cxnLst/>
            <a:rect l="l" t="t" r="r" b="b"/>
            <a:pathLst>
              <a:path w="34517" h="33791" extrusionOk="0">
                <a:moveTo>
                  <a:pt x="13721" y="5390"/>
                </a:moveTo>
                <a:cubicBezTo>
                  <a:pt x="15354" y="5390"/>
                  <a:pt x="16988" y="5679"/>
                  <a:pt x="18372" y="6136"/>
                </a:cubicBezTo>
                <a:cubicBezTo>
                  <a:pt x="20658" y="6898"/>
                  <a:pt x="22872" y="8101"/>
                  <a:pt x="24396" y="9970"/>
                </a:cubicBezTo>
                <a:cubicBezTo>
                  <a:pt x="25932" y="11827"/>
                  <a:pt x="26718" y="14411"/>
                  <a:pt x="26039" y="16733"/>
                </a:cubicBezTo>
                <a:cubicBezTo>
                  <a:pt x="25813" y="17531"/>
                  <a:pt x="25408" y="18293"/>
                  <a:pt x="24956" y="18995"/>
                </a:cubicBezTo>
                <a:cubicBezTo>
                  <a:pt x="24432" y="19793"/>
                  <a:pt x="23825" y="20531"/>
                  <a:pt x="23051" y="21091"/>
                </a:cubicBezTo>
                <a:cubicBezTo>
                  <a:pt x="21482" y="22217"/>
                  <a:pt x="19538" y="22546"/>
                  <a:pt x="17581" y="22546"/>
                </a:cubicBezTo>
                <a:cubicBezTo>
                  <a:pt x="16953" y="22546"/>
                  <a:pt x="16323" y="22512"/>
                  <a:pt x="15705" y="22460"/>
                </a:cubicBezTo>
                <a:cubicBezTo>
                  <a:pt x="14371" y="22353"/>
                  <a:pt x="12966" y="22007"/>
                  <a:pt x="11692" y="21579"/>
                </a:cubicBezTo>
                <a:cubicBezTo>
                  <a:pt x="9335" y="20781"/>
                  <a:pt x="7406" y="18876"/>
                  <a:pt x="6489" y="16566"/>
                </a:cubicBezTo>
                <a:cubicBezTo>
                  <a:pt x="5358" y="13721"/>
                  <a:pt x="5549" y="8613"/>
                  <a:pt x="8442" y="6744"/>
                </a:cubicBezTo>
                <a:cubicBezTo>
                  <a:pt x="9938" y="5778"/>
                  <a:pt x="11828" y="5390"/>
                  <a:pt x="13721" y="5390"/>
                </a:cubicBezTo>
                <a:close/>
                <a:moveTo>
                  <a:pt x="17316" y="1"/>
                </a:moveTo>
                <a:cubicBezTo>
                  <a:pt x="12619" y="1"/>
                  <a:pt x="8072" y="1441"/>
                  <a:pt x="4703" y="5100"/>
                </a:cubicBezTo>
                <a:cubicBezTo>
                  <a:pt x="3465" y="6446"/>
                  <a:pt x="2465" y="8006"/>
                  <a:pt x="1786" y="9696"/>
                </a:cubicBezTo>
                <a:cubicBezTo>
                  <a:pt x="1250" y="11030"/>
                  <a:pt x="905" y="12423"/>
                  <a:pt x="655" y="13840"/>
                </a:cubicBezTo>
                <a:cubicBezTo>
                  <a:pt x="95" y="16971"/>
                  <a:pt x="0" y="20221"/>
                  <a:pt x="786" y="23305"/>
                </a:cubicBezTo>
                <a:cubicBezTo>
                  <a:pt x="1572" y="26377"/>
                  <a:pt x="3286" y="29282"/>
                  <a:pt x="5858" y="31163"/>
                </a:cubicBezTo>
                <a:cubicBezTo>
                  <a:pt x="8287" y="32937"/>
                  <a:pt x="11264" y="33664"/>
                  <a:pt x="14312" y="33771"/>
                </a:cubicBezTo>
                <a:cubicBezTo>
                  <a:pt x="14617" y="33784"/>
                  <a:pt x="14920" y="33790"/>
                  <a:pt x="15221" y="33790"/>
                </a:cubicBezTo>
                <a:cubicBezTo>
                  <a:pt x="21088" y="33790"/>
                  <a:pt x="26075" y="31378"/>
                  <a:pt x="26075" y="31378"/>
                </a:cubicBezTo>
                <a:cubicBezTo>
                  <a:pt x="26551" y="31104"/>
                  <a:pt x="27004" y="30794"/>
                  <a:pt x="27432" y="30449"/>
                </a:cubicBezTo>
                <a:cubicBezTo>
                  <a:pt x="27635" y="30294"/>
                  <a:pt x="27813" y="30127"/>
                  <a:pt x="27992" y="29961"/>
                </a:cubicBezTo>
                <a:lnTo>
                  <a:pt x="28349" y="29615"/>
                </a:lnTo>
                <a:cubicBezTo>
                  <a:pt x="28968" y="28996"/>
                  <a:pt x="29516" y="28318"/>
                  <a:pt x="30028" y="27627"/>
                </a:cubicBezTo>
                <a:cubicBezTo>
                  <a:pt x="32766" y="23877"/>
                  <a:pt x="34516" y="19269"/>
                  <a:pt x="34124" y="14661"/>
                </a:cubicBezTo>
                <a:cubicBezTo>
                  <a:pt x="33969" y="12982"/>
                  <a:pt x="33552" y="11351"/>
                  <a:pt x="33052" y="9744"/>
                </a:cubicBezTo>
                <a:cubicBezTo>
                  <a:pt x="32647" y="8458"/>
                  <a:pt x="32195" y="7184"/>
                  <a:pt x="31492" y="6041"/>
                </a:cubicBezTo>
                <a:cubicBezTo>
                  <a:pt x="30718" y="4779"/>
                  <a:pt x="29647" y="3731"/>
                  <a:pt x="28432" y="2898"/>
                </a:cubicBezTo>
                <a:cubicBezTo>
                  <a:pt x="28432" y="2898"/>
                  <a:pt x="27099" y="2076"/>
                  <a:pt x="25253" y="1290"/>
                </a:cubicBezTo>
                <a:cubicBezTo>
                  <a:pt x="24646" y="1076"/>
                  <a:pt x="24027" y="886"/>
                  <a:pt x="23396" y="743"/>
                </a:cubicBezTo>
                <a:cubicBezTo>
                  <a:pt x="21397" y="269"/>
                  <a:pt x="19342" y="1"/>
                  <a:pt x="173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572003" y="-362745"/>
            <a:ext cx="1718327" cy="1342527"/>
          </a:xfrm>
          <a:custGeom>
            <a:avLst/>
            <a:gdLst/>
            <a:ahLst/>
            <a:cxnLst/>
            <a:rect l="l" t="t" r="r" b="b"/>
            <a:pathLst>
              <a:path w="28683" h="22410" extrusionOk="0">
                <a:moveTo>
                  <a:pt x="15103" y="1"/>
                </a:moveTo>
                <a:cubicBezTo>
                  <a:pt x="14198" y="1"/>
                  <a:pt x="13294" y="89"/>
                  <a:pt x="12407" y="268"/>
                </a:cubicBezTo>
                <a:cubicBezTo>
                  <a:pt x="9109" y="923"/>
                  <a:pt x="6073" y="2816"/>
                  <a:pt x="4037" y="5495"/>
                </a:cubicBezTo>
                <a:cubicBezTo>
                  <a:pt x="3251" y="6507"/>
                  <a:pt x="2632" y="7638"/>
                  <a:pt x="2061" y="8781"/>
                </a:cubicBezTo>
                <a:cubicBezTo>
                  <a:pt x="429" y="12091"/>
                  <a:pt x="1" y="19021"/>
                  <a:pt x="644" y="20747"/>
                </a:cubicBezTo>
                <a:cubicBezTo>
                  <a:pt x="942" y="21570"/>
                  <a:pt x="1596" y="22409"/>
                  <a:pt x="2346" y="22409"/>
                </a:cubicBezTo>
                <a:cubicBezTo>
                  <a:pt x="2703" y="22409"/>
                  <a:pt x="3081" y="22219"/>
                  <a:pt x="3454" y="21747"/>
                </a:cubicBezTo>
                <a:cubicBezTo>
                  <a:pt x="4001" y="21068"/>
                  <a:pt x="4061" y="20128"/>
                  <a:pt x="4037" y="19259"/>
                </a:cubicBezTo>
                <a:cubicBezTo>
                  <a:pt x="4001" y="17330"/>
                  <a:pt x="3275" y="14949"/>
                  <a:pt x="3704" y="13496"/>
                </a:cubicBezTo>
                <a:cubicBezTo>
                  <a:pt x="3704" y="13496"/>
                  <a:pt x="4394" y="9293"/>
                  <a:pt x="5442" y="8007"/>
                </a:cubicBezTo>
                <a:cubicBezTo>
                  <a:pt x="6395" y="6864"/>
                  <a:pt x="7823" y="6186"/>
                  <a:pt x="9276" y="5828"/>
                </a:cubicBezTo>
                <a:cubicBezTo>
                  <a:pt x="10728" y="5471"/>
                  <a:pt x="12240" y="5436"/>
                  <a:pt x="13741" y="5436"/>
                </a:cubicBezTo>
                <a:cubicBezTo>
                  <a:pt x="15015" y="5436"/>
                  <a:pt x="16312" y="5471"/>
                  <a:pt x="17515" y="5900"/>
                </a:cubicBezTo>
                <a:cubicBezTo>
                  <a:pt x="19218" y="6507"/>
                  <a:pt x="20563" y="7817"/>
                  <a:pt x="22004" y="8924"/>
                </a:cubicBezTo>
                <a:cubicBezTo>
                  <a:pt x="23242" y="9858"/>
                  <a:pt x="24715" y="10680"/>
                  <a:pt x="26229" y="10680"/>
                </a:cubicBezTo>
                <a:cubicBezTo>
                  <a:pt x="26491" y="10680"/>
                  <a:pt x="26753" y="10655"/>
                  <a:pt x="27016" y="10603"/>
                </a:cubicBezTo>
                <a:cubicBezTo>
                  <a:pt x="27421" y="10520"/>
                  <a:pt x="27838" y="10353"/>
                  <a:pt x="28135" y="10055"/>
                </a:cubicBezTo>
                <a:cubicBezTo>
                  <a:pt x="28623" y="9543"/>
                  <a:pt x="28683" y="8734"/>
                  <a:pt x="28445" y="8067"/>
                </a:cubicBezTo>
                <a:cubicBezTo>
                  <a:pt x="28219" y="7400"/>
                  <a:pt x="27754" y="6840"/>
                  <a:pt x="27278" y="6317"/>
                </a:cubicBezTo>
                <a:cubicBezTo>
                  <a:pt x="25766" y="4626"/>
                  <a:pt x="24111" y="3019"/>
                  <a:pt x="22158" y="1887"/>
                </a:cubicBezTo>
                <a:cubicBezTo>
                  <a:pt x="20026" y="651"/>
                  <a:pt x="17562" y="1"/>
                  <a:pt x="151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24700" y="4243725"/>
            <a:ext cx="1625374" cy="1496583"/>
          </a:xfrm>
          <a:custGeom>
            <a:avLst/>
            <a:gdLst/>
            <a:ahLst/>
            <a:cxnLst/>
            <a:rect l="l" t="t" r="r" b="b"/>
            <a:pathLst>
              <a:path w="46733" h="43030" extrusionOk="0">
                <a:moveTo>
                  <a:pt x="38066" y="0"/>
                </a:moveTo>
                <a:cubicBezTo>
                  <a:pt x="36868" y="0"/>
                  <a:pt x="36146" y="1350"/>
                  <a:pt x="35934" y="2537"/>
                </a:cubicBezTo>
                <a:cubicBezTo>
                  <a:pt x="35410" y="5501"/>
                  <a:pt x="36279" y="8776"/>
                  <a:pt x="34839" y="11407"/>
                </a:cubicBezTo>
                <a:cubicBezTo>
                  <a:pt x="34553" y="11919"/>
                  <a:pt x="34160" y="12407"/>
                  <a:pt x="33600" y="12538"/>
                </a:cubicBezTo>
                <a:cubicBezTo>
                  <a:pt x="33497" y="12564"/>
                  <a:pt x="33392" y="12577"/>
                  <a:pt x="33288" y="12577"/>
                </a:cubicBezTo>
                <a:cubicBezTo>
                  <a:pt x="32731" y="12577"/>
                  <a:pt x="32179" y="12225"/>
                  <a:pt x="31838" y="11764"/>
                </a:cubicBezTo>
                <a:cubicBezTo>
                  <a:pt x="31433" y="11216"/>
                  <a:pt x="31255" y="10538"/>
                  <a:pt x="31064" y="9871"/>
                </a:cubicBezTo>
                <a:cubicBezTo>
                  <a:pt x="30529" y="7966"/>
                  <a:pt x="29826" y="6109"/>
                  <a:pt x="28969" y="4311"/>
                </a:cubicBezTo>
                <a:cubicBezTo>
                  <a:pt x="28423" y="3163"/>
                  <a:pt x="27495" y="1886"/>
                  <a:pt x="26297" y="1886"/>
                </a:cubicBezTo>
                <a:cubicBezTo>
                  <a:pt x="26190" y="1886"/>
                  <a:pt x="26080" y="1896"/>
                  <a:pt x="25968" y="1918"/>
                </a:cubicBezTo>
                <a:cubicBezTo>
                  <a:pt x="24540" y="2203"/>
                  <a:pt x="24171" y="4049"/>
                  <a:pt x="24075" y="5501"/>
                </a:cubicBezTo>
                <a:cubicBezTo>
                  <a:pt x="23921" y="8014"/>
                  <a:pt x="23671" y="10538"/>
                  <a:pt x="23337" y="13038"/>
                </a:cubicBezTo>
                <a:cubicBezTo>
                  <a:pt x="23218" y="13895"/>
                  <a:pt x="23087" y="14788"/>
                  <a:pt x="22611" y="15526"/>
                </a:cubicBezTo>
                <a:cubicBezTo>
                  <a:pt x="22217" y="16127"/>
                  <a:pt x="21521" y="16590"/>
                  <a:pt x="20821" y="16590"/>
                </a:cubicBezTo>
                <a:cubicBezTo>
                  <a:pt x="20675" y="16590"/>
                  <a:pt x="20528" y="16570"/>
                  <a:pt x="20384" y="16527"/>
                </a:cubicBezTo>
                <a:cubicBezTo>
                  <a:pt x="19932" y="16384"/>
                  <a:pt x="19575" y="16062"/>
                  <a:pt x="19277" y="15705"/>
                </a:cubicBezTo>
                <a:cubicBezTo>
                  <a:pt x="19158" y="15562"/>
                  <a:pt x="19039" y="15407"/>
                  <a:pt x="18932" y="15253"/>
                </a:cubicBezTo>
                <a:lnTo>
                  <a:pt x="18932" y="15276"/>
                </a:lnTo>
                <a:cubicBezTo>
                  <a:pt x="17253" y="12859"/>
                  <a:pt x="17194" y="9430"/>
                  <a:pt x="15217" y="7204"/>
                </a:cubicBezTo>
                <a:cubicBezTo>
                  <a:pt x="14872" y="6823"/>
                  <a:pt x="14467" y="6478"/>
                  <a:pt x="13979" y="6347"/>
                </a:cubicBezTo>
                <a:cubicBezTo>
                  <a:pt x="13829" y="6304"/>
                  <a:pt x="13677" y="6284"/>
                  <a:pt x="13526" y="6284"/>
                </a:cubicBezTo>
                <a:cubicBezTo>
                  <a:pt x="12662" y="6284"/>
                  <a:pt x="11825" y="6937"/>
                  <a:pt x="11419" y="7728"/>
                </a:cubicBezTo>
                <a:cubicBezTo>
                  <a:pt x="10943" y="8668"/>
                  <a:pt x="10907" y="9764"/>
                  <a:pt x="10836" y="10812"/>
                </a:cubicBezTo>
                <a:cubicBezTo>
                  <a:pt x="10717" y="12764"/>
                  <a:pt x="10443" y="14705"/>
                  <a:pt x="10050" y="16634"/>
                </a:cubicBezTo>
                <a:cubicBezTo>
                  <a:pt x="9919" y="17265"/>
                  <a:pt x="9609" y="18039"/>
                  <a:pt x="8966" y="18074"/>
                </a:cubicBezTo>
                <a:cubicBezTo>
                  <a:pt x="8951" y="18075"/>
                  <a:pt x="8936" y="18076"/>
                  <a:pt x="8921" y="18076"/>
                </a:cubicBezTo>
                <a:cubicBezTo>
                  <a:pt x="8524" y="18076"/>
                  <a:pt x="8183" y="17777"/>
                  <a:pt x="7931" y="17467"/>
                </a:cubicBezTo>
                <a:cubicBezTo>
                  <a:pt x="7044" y="16426"/>
                  <a:pt x="4870" y="10611"/>
                  <a:pt x="2779" y="10611"/>
                </a:cubicBezTo>
                <a:cubicBezTo>
                  <a:pt x="2287" y="10611"/>
                  <a:pt x="1800" y="10934"/>
                  <a:pt x="1334" y="11716"/>
                </a:cubicBezTo>
                <a:cubicBezTo>
                  <a:pt x="1" y="13979"/>
                  <a:pt x="418" y="17408"/>
                  <a:pt x="1132" y="20241"/>
                </a:cubicBezTo>
                <a:lnTo>
                  <a:pt x="1156" y="20241"/>
                </a:lnTo>
                <a:cubicBezTo>
                  <a:pt x="1454" y="23146"/>
                  <a:pt x="4132" y="43030"/>
                  <a:pt x="24016" y="43030"/>
                </a:cubicBezTo>
                <a:cubicBezTo>
                  <a:pt x="43911" y="43030"/>
                  <a:pt x="46150" y="23051"/>
                  <a:pt x="46376" y="20134"/>
                </a:cubicBezTo>
                <a:lnTo>
                  <a:pt x="46400" y="20134"/>
                </a:lnTo>
                <a:cubicBezTo>
                  <a:pt x="46483" y="19694"/>
                  <a:pt x="46542" y="19253"/>
                  <a:pt x="46566" y="18813"/>
                </a:cubicBezTo>
                <a:cubicBezTo>
                  <a:pt x="46662" y="17241"/>
                  <a:pt x="46733" y="15360"/>
                  <a:pt x="46423" y="13812"/>
                </a:cubicBezTo>
                <a:cubicBezTo>
                  <a:pt x="46054" y="12002"/>
                  <a:pt x="45542" y="10216"/>
                  <a:pt x="44864" y="8514"/>
                </a:cubicBezTo>
                <a:lnTo>
                  <a:pt x="44483" y="7609"/>
                </a:lnTo>
                <a:cubicBezTo>
                  <a:pt x="43364" y="5085"/>
                  <a:pt x="41840" y="2775"/>
                  <a:pt x="39792" y="882"/>
                </a:cubicBezTo>
                <a:cubicBezTo>
                  <a:pt x="39315" y="441"/>
                  <a:pt x="38756" y="13"/>
                  <a:pt x="38113" y="1"/>
                </a:cubicBezTo>
                <a:cubicBezTo>
                  <a:pt x="38097" y="0"/>
                  <a:pt x="38082" y="0"/>
                  <a:pt x="380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061376" y="259475"/>
            <a:ext cx="1625364" cy="1526617"/>
          </a:xfrm>
          <a:custGeom>
            <a:avLst/>
            <a:gdLst/>
            <a:ahLst/>
            <a:cxnLst/>
            <a:rect l="l" t="t" r="r" b="b"/>
            <a:pathLst>
              <a:path w="34220" h="32141" extrusionOk="0">
                <a:moveTo>
                  <a:pt x="22063" y="1"/>
                </a:moveTo>
                <a:cubicBezTo>
                  <a:pt x="20995" y="1"/>
                  <a:pt x="19926" y="145"/>
                  <a:pt x="18896" y="438"/>
                </a:cubicBezTo>
                <a:cubicBezTo>
                  <a:pt x="18325" y="604"/>
                  <a:pt x="17741" y="831"/>
                  <a:pt x="17336" y="1259"/>
                </a:cubicBezTo>
                <a:cubicBezTo>
                  <a:pt x="16479" y="2176"/>
                  <a:pt x="16693" y="3617"/>
                  <a:pt x="16812" y="4867"/>
                </a:cubicBezTo>
                <a:cubicBezTo>
                  <a:pt x="16955" y="6403"/>
                  <a:pt x="16848" y="7951"/>
                  <a:pt x="16515" y="9463"/>
                </a:cubicBezTo>
                <a:cubicBezTo>
                  <a:pt x="16324" y="10356"/>
                  <a:pt x="15824" y="11403"/>
                  <a:pt x="14907" y="11415"/>
                </a:cubicBezTo>
                <a:cubicBezTo>
                  <a:pt x="14902" y="11415"/>
                  <a:pt x="14897" y="11415"/>
                  <a:pt x="14891" y="11415"/>
                </a:cubicBezTo>
                <a:cubicBezTo>
                  <a:pt x="14008" y="11415"/>
                  <a:pt x="13477" y="10434"/>
                  <a:pt x="13157" y="9605"/>
                </a:cubicBezTo>
                <a:lnTo>
                  <a:pt x="11395" y="5034"/>
                </a:lnTo>
                <a:cubicBezTo>
                  <a:pt x="11217" y="4569"/>
                  <a:pt x="11026" y="4081"/>
                  <a:pt x="10633" y="3783"/>
                </a:cubicBezTo>
                <a:cubicBezTo>
                  <a:pt x="10324" y="3533"/>
                  <a:pt x="9919" y="3438"/>
                  <a:pt x="9526" y="3379"/>
                </a:cubicBezTo>
                <a:cubicBezTo>
                  <a:pt x="9148" y="3321"/>
                  <a:pt x="8780" y="3293"/>
                  <a:pt x="8423" y="3293"/>
                </a:cubicBezTo>
                <a:cubicBezTo>
                  <a:pt x="3110" y="3293"/>
                  <a:pt x="125" y="9428"/>
                  <a:pt x="25" y="14225"/>
                </a:cubicBezTo>
                <a:cubicBezTo>
                  <a:pt x="1" y="15654"/>
                  <a:pt x="227" y="17083"/>
                  <a:pt x="537" y="18476"/>
                </a:cubicBezTo>
                <a:cubicBezTo>
                  <a:pt x="1572" y="23119"/>
                  <a:pt x="3775" y="27858"/>
                  <a:pt x="7930" y="30168"/>
                </a:cubicBezTo>
                <a:cubicBezTo>
                  <a:pt x="8800" y="30656"/>
                  <a:pt x="9728" y="31013"/>
                  <a:pt x="10681" y="31311"/>
                </a:cubicBezTo>
                <a:cubicBezTo>
                  <a:pt x="12497" y="31863"/>
                  <a:pt x="14394" y="32141"/>
                  <a:pt x="16289" y="32141"/>
                </a:cubicBezTo>
                <a:cubicBezTo>
                  <a:pt x="17213" y="32141"/>
                  <a:pt x="18137" y="32074"/>
                  <a:pt x="19051" y="31942"/>
                </a:cubicBezTo>
                <a:cubicBezTo>
                  <a:pt x="22051" y="31632"/>
                  <a:pt x="24813" y="30072"/>
                  <a:pt x="24813" y="30072"/>
                </a:cubicBezTo>
                <a:cubicBezTo>
                  <a:pt x="28481" y="28132"/>
                  <a:pt x="31457" y="24869"/>
                  <a:pt x="32910" y="20976"/>
                </a:cubicBezTo>
                <a:cubicBezTo>
                  <a:pt x="33684" y="18892"/>
                  <a:pt x="34017" y="16654"/>
                  <a:pt x="34029" y="14428"/>
                </a:cubicBezTo>
                <a:lnTo>
                  <a:pt x="34017" y="14428"/>
                </a:lnTo>
                <a:cubicBezTo>
                  <a:pt x="34219" y="11844"/>
                  <a:pt x="33469" y="9284"/>
                  <a:pt x="33469" y="9272"/>
                </a:cubicBezTo>
                <a:cubicBezTo>
                  <a:pt x="33315" y="8582"/>
                  <a:pt x="33112" y="7891"/>
                  <a:pt x="32838" y="7224"/>
                </a:cubicBezTo>
                <a:cubicBezTo>
                  <a:pt x="31767" y="4605"/>
                  <a:pt x="29707" y="2402"/>
                  <a:pt x="27171" y="1164"/>
                </a:cubicBezTo>
                <a:cubicBezTo>
                  <a:pt x="25585" y="393"/>
                  <a:pt x="23824" y="1"/>
                  <a:pt x="22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818000" y="1129575"/>
            <a:ext cx="829900" cy="347550"/>
          </a:xfrm>
          <a:custGeom>
            <a:avLst/>
            <a:gdLst/>
            <a:ahLst/>
            <a:cxnLst/>
            <a:rect l="l" t="t" r="r" b="b"/>
            <a:pathLst>
              <a:path w="33196" h="13902" extrusionOk="0">
                <a:moveTo>
                  <a:pt x="15745" y="0"/>
                </a:moveTo>
                <a:cubicBezTo>
                  <a:pt x="14970" y="0"/>
                  <a:pt x="14199" y="121"/>
                  <a:pt x="13466" y="383"/>
                </a:cubicBezTo>
                <a:cubicBezTo>
                  <a:pt x="12585" y="693"/>
                  <a:pt x="11800" y="1193"/>
                  <a:pt x="11002" y="1669"/>
                </a:cubicBezTo>
                <a:cubicBezTo>
                  <a:pt x="8990" y="2860"/>
                  <a:pt x="6894" y="3919"/>
                  <a:pt x="4727" y="4824"/>
                </a:cubicBezTo>
                <a:cubicBezTo>
                  <a:pt x="3691" y="5265"/>
                  <a:pt x="2608" y="5681"/>
                  <a:pt x="1763" y="6420"/>
                </a:cubicBezTo>
                <a:cubicBezTo>
                  <a:pt x="1120" y="6979"/>
                  <a:pt x="1" y="8444"/>
                  <a:pt x="846" y="9229"/>
                </a:cubicBezTo>
                <a:cubicBezTo>
                  <a:pt x="1196" y="9546"/>
                  <a:pt x="1711" y="9661"/>
                  <a:pt x="2260" y="9661"/>
                </a:cubicBezTo>
                <a:cubicBezTo>
                  <a:pt x="3054" y="9661"/>
                  <a:pt x="3918" y="9419"/>
                  <a:pt x="4453" y="9194"/>
                </a:cubicBezTo>
                <a:cubicBezTo>
                  <a:pt x="5727" y="8670"/>
                  <a:pt x="6787" y="7777"/>
                  <a:pt x="7918" y="6991"/>
                </a:cubicBezTo>
                <a:cubicBezTo>
                  <a:pt x="9335" y="6003"/>
                  <a:pt x="10883" y="5146"/>
                  <a:pt x="12562" y="4741"/>
                </a:cubicBezTo>
                <a:cubicBezTo>
                  <a:pt x="13226" y="4581"/>
                  <a:pt x="13915" y="4493"/>
                  <a:pt x="14601" y="4493"/>
                </a:cubicBezTo>
                <a:cubicBezTo>
                  <a:pt x="15649" y="4493"/>
                  <a:pt x="16691" y="4697"/>
                  <a:pt x="17634" y="5158"/>
                </a:cubicBezTo>
                <a:cubicBezTo>
                  <a:pt x="20265" y="6431"/>
                  <a:pt x="21646" y="9348"/>
                  <a:pt x="23825" y="11301"/>
                </a:cubicBezTo>
                <a:cubicBezTo>
                  <a:pt x="25662" y="12961"/>
                  <a:pt x="28137" y="13901"/>
                  <a:pt x="30609" y="13901"/>
                </a:cubicBezTo>
                <a:cubicBezTo>
                  <a:pt x="30796" y="13901"/>
                  <a:pt x="30984" y="13896"/>
                  <a:pt x="31171" y="13885"/>
                </a:cubicBezTo>
                <a:cubicBezTo>
                  <a:pt x="31635" y="13861"/>
                  <a:pt x="32112" y="13801"/>
                  <a:pt x="32516" y="13551"/>
                </a:cubicBezTo>
                <a:cubicBezTo>
                  <a:pt x="32909" y="13301"/>
                  <a:pt x="33195" y="12837"/>
                  <a:pt x="33100" y="12385"/>
                </a:cubicBezTo>
                <a:cubicBezTo>
                  <a:pt x="33052" y="12135"/>
                  <a:pt x="32897" y="11920"/>
                  <a:pt x="32719" y="11742"/>
                </a:cubicBezTo>
                <a:cubicBezTo>
                  <a:pt x="31850" y="10861"/>
                  <a:pt x="30528" y="10670"/>
                  <a:pt x="29397" y="10170"/>
                </a:cubicBezTo>
                <a:cubicBezTo>
                  <a:pt x="26885" y="9063"/>
                  <a:pt x="25432" y="6479"/>
                  <a:pt x="23670" y="4372"/>
                </a:cubicBezTo>
                <a:cubicBezTo>
                  <a:pt x="22432" y="2872"/>
                  <a:pt x="20932" y="1550"/>
                  <a:pt x="19146" y="752"/>
                </a:cubicBezTo>
                <a:cubicBezTo>
                  <a:pt x="18081" y="273"/>
                  <a:pt x="16909" y="0"/>
                  <a:pt x="15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48175" y="3936463"/>
            <a:ext cx="1107618" cy="1496607"/>
          </a:xfrm>
          <a:custGeom>
            <a:avLst/>
            <a:gdLst/>
            <a:ahLst/>
            <a:cxnLst/>
            <a:rect l="l" t="t" r="r" b="b"/>
            <a:pathLst>
              <a:path w="22563" h="30487" extrusionOk="0">
                <a:moveTo>
                  <a:pt x="13382" y="0"/>
                </a:moveTo>
                <a:cubicBezTo>
                  <a:pt x="11692" y="0"/>
                  <a:pt x="9712" y="1718"/>
                  <a:pt x="9144" y="3189"/>
                </a:cubicBezTo>
                <a:cubicBezTo>
                  <a:pt x="8525" y="4797"/>
                  <a:pt x="8549" y="6559"/>
                  <a:pt x="8430" y="8273"/>
                </a:cubicBezTo>
                <a:cubicBezTo>
                  <a:pt x="8299" y="9976"/>
                  <a:pt x="7977" y="11786"/>
                  <a:pt x="6834" y="13060"/>
                </a:cubicBezTo>
                <a:cubicBezTo>
                  <a:pt x="5810" y="14215"/>
                  <a:pt x="4286" y="14774"/>
                  <a:pt x="3120" y="15751"/>
                </a:cubicBezTo>
                <a:cubicBezTo>
                  <a:pt x="3024" y="15834"/>
                  <a:pt x="2929" y="15905"/>
                  <a:pt x="2846" y="15989"/>
                </a:cubicBezTo>
                <a:cubicBezTo>
                  <a:pt x="2250" y="16548"/>
                  <a:pt x="1798" y="17227"/>
                  <a:pt x="1393" y="17941"/>
                </a:cubicBezTo>
                <a:cubicBezTo>
                  <a:pt x="691" y="19191"/>
                  <a:pt x="155" y="20584"/>
                  <a:pt x="107" y="22025"/>
                </a:cubicBezTo>
                <a:cubicBezTo>
                  <a:pt x="0" y="24668"/>
                  <a:pt x="1560" y="27216"/>
                  <a:pt x="3762" y="28681"/>
                </a:cubicBezTo>
                <a:cubicBezTo>
                  <a:pt x="5689" y="29962"/>
                  <a:pt x="8034" y="30486"/>
                  <a:pt x="10360" y="30486"/>
                </a:cubicBezTo>
                <a:cubicBezTo>
                  <a:pt x="10694" y="30486"/>
                  <a:pt x="11027" y="30476"/>
                  <a:pt x="11359" y="30455"/>
                </a:cubicBezTo>
                <a:cubicBezTo>
                  <a:pt x="14216" y="30276"/>
                  <a:pt x="17121" y="29300"/>
                  <a:pt x="19133" y="27252"/>
                </a:cubicBezTo>
                <a:cubicBezTo>
                  <a:pt x="20038" y="26335"/>
                  <a:pt x="20741" y="25228"/>
                  <a:pt x="21312" y="24061"/>
                </a:cubicBezTo>
                <a:cubicBezTo>
                  <a:pt x="22027" y="22632"/>
                  <a:pt x="22562" y="21073"/>
                  <a:pt x="22562" y="19477"/>
                </a:cubicBezTo>
                <a:cubicBezTo>
                  <a:pt x="22562" y="18167"/>
                  <a:pt x="22193" y="16905"/>
                  <a:pt x="21586" y="15751"/>
                </a:cubicBezTo>
                <a:cubicBezTo>
                  <a:pt x="21074" y="14798"/>
                  <a:pt x="20396" y="13929"/>
                  <a:pt x="19610" y="13179"/>
                </a:cubicBezTo>
                <a:cubicBezTo>
                  <a:pt x="18705" y="12322"/>
                  <a:pt x="17669" y="11607"/>
                  <a:pt x="16776" y="10726"/>
                </a:cubicBezTo>
                <a:cubicBezTo>
                  <a:pt x="15883" y="9845"/>
                  <a:pt x="15121" y="8750"/>
                  <a:pt x="15002" y="7500"/>
                </a:cubicBezTo>
                <a:cubicBezTo>
                  <a:pt x="14800" y="5464"/>
                  <a:pt x="16312" y="3320"/>
                  <a:pt x="15454" y="1463"/>
                </a:cubicBezTo>
                <a:cubicBezTo>
                  <a:pt x="14966" y="411"/>
                  <a:pt x="14208" y="0"/>
                  <a:pt x="133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2176225" y="283237"/>
            <a:ext cx="1107604" cy="626863"/>
          </a:xfrm>
          <a:custGeom>
            <a:avLst/>
            <a:gdLst/>
            <a:ahLst/>
            <a:cxnLst/>
            <a:rect l="l" t="t" r="r" b="b"/>
            <a:pathLst>
              <a:path w="20337" h="11510" extrusionOk="0">
                <a:moveTo>
                  <a:pt x="8978" y="1"/>
                </a:moveTo>
                <a:cubicBezTo>
                  <a:pt x="7993" y="1"/>
                  <a:pt x="7018" y="166"/>
                  <a:pt x="6096" y="535"/>
                </a:cubicBezTo>
                <a:cubicBezTo>
                  <a:pt x="3286" y="1666"/>
                  <a:pt x="1524" y="4417"/>
                  <a:pt x="0" y="7024"/>
                </a:cubicBezTo>
                <a:cubicBezTo>
                  <a:pt x="1834" y="8310"/>
                  <a:pt x="4263" y="9596"/>
                  <a:pt x="6322" y="10465"/>
                </a:cubicBezTo>
                <a:cubicBezTo>
                  <a:pt x="7813" y="11103"/>
                  <a:pt x="9435" y="11510"/>
                  <a:pt x="11048" y="11510"/>
                </a:cubicBezTo>
                <a:cubicBezTo>
                  <a:pt x="11664" y="11510"/>
                  <a:pt x="12278" y="11450"/>
                  <a:pt x="12883" y="11322"/>
                </a:cubicBezTo>
                <a:cubicBezTo>
                  <a:pt x="14264" y="11024"/>
                  <a:pt x="15562" y="10358"/>
                  <a:pt x="16752" y="9584"/>
                </a:cubicBezTo>
                <a:cubicBezTo>
                  <a:pt x="18110" y="8703"/>
                  <a:pt x="19217" y="7488"/>
                  <a:pt x="20336" y="6310"/>
                </a:cubicBezTo>
                <a:cubicBezTo>
                  <a:pt x="18372" y="4440"/>
                  <a:pt x="16371" y="2535"/>
                  <a:pt x="13966" y="1285"/>
                </a:cubicBezTo>
                <a:cubicBezTo>
                  <a:pt x="12432" y="499"/>
                  <a:pt x="10691" y="1"/>
                  <a:pt x="89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16;p2"/>
          <p:cNvPicPr preferRelativeResize="0"/>
          <p:nvPr/>
        </p:nvPicPr>
        <p:blipFill>
          <a:blip r:embed="rId2">
            <a:alphaModFix/>
          </a:blip>
          <a:stretch>
            <a:fillRect/>
          </a:stretch>
        </p:blipFill>
        <p:spPr>
          <a:xfrm>
            <a:off x="0" y="0"/>
            <a:ext cx="9144003" cy="5143501"/>
          </a:xfrm>
          <a:prstGeom prst="rect">
            <a:avLst/>
          </a:prstGeom>
          <a:noFill/>
          <a:ln>
            <a:noFill/>
          </a:ln>
        </p:spPr>
      </p:pic>
      <p:sp>
        <p:nvSpPr>
          <p:cNvPr id="17" name="Google Shape;17;p2"/>
          <p:cNvSpPr txBox="1">
            <a:spLocks noGrp="1"/>
          </p:cNvSpPr>
          <p:nvPr>
            <p:ph type="ctrTitle"/>
          </p:nvPr>
        </p:nvSpPr>
        <p:spPr>
          <a:xfrm>
            <a:off x="1326000" y="1477120"/>
            <a:ext cx="6492000" cy="1781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6"/>
              </a:buClr>
              <a:buSzPts val="5200"/>
              <a:buNone/>
              <a:defRPr sz="5200" b="1">
                <a:solidFill>
                  <a:schemeClr val="accent6"/>
                </a:solidFill>
                <a:latin typeface="Poppins"/>
                <a:ea typeface="Poppins"/>
                <a:cs typeface="Poppins"/>
                <a:sym typeface="Poppi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326000" y="3258380"/>
            <a:ext cx="6492000" cy="40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lt1"/>
                </a:solidFill>
                <a:latin typeface="Lato"/>
                <a:ea typeface="Lato"/>
                <a:cs typeface="Lato"/>
                <a:sym typeface="La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 name="Google Shape;19;p2"/>
          <p:cNvSpPr/>
          <p:nvPr/>
        </p:nvSpPr>
        <p:spPr>
          <a:xfrm>
            <a:off x="7762050" y="3595014"/>
            <a:ext cx="483032" cy="466924"/>
          </a:xfrm>
          <a:custGeom>
            <a:avLst/>
            <a:gdLst/>
            <a:ahLst/>
            <a:cxnLst/>
            <a:rect l="l" t="t" r="r" b="b"/>
            <a:pathLst>
              <a:path w="14693" h="14203" extrusionOk="0">
                <a:moveTo>
                  <a:pt x="5827" y="2811"/>
                </a:moveTo>
                <a:cubicBezTo>
                  <a:pt x="7173" y="2811"/>
                  <a:pt x="8674" y="3208"/>
                  <a:pt x="9537" y="3598"/>
                </a:cubicBezTo>
                <a:cubicBezTo>
                  <a:pt x="9835" y="3729"/>
                  <a:pt x="10145" y="3895"/>
                  <a:pt x="10371" y="4122"/>
                </a:cubicBezTo>
                <a:cubicBezTo>
                  <a:pt x="10859" y="4634"/>
                  <a:pt x="10895" y="5384"/>
                  <a:pt x="10859" y="6050"/>
                </a:cubicBezTo>
                <a:cubicBezTo>
                  <a:pt x="10799" y="7110"/>
                  <a:pt x="10645" y="8170"/>
                  <a:pt x="10383" y="9194"/>
                </a:cubicBezTo>
                <a:cubicBezTo>
                  <a:pt x="10252" y="9694"/>
                  <a:pt x="10073" y="10218"/>
                  <a:pt x="9668" y="10563"/>
                </a:cubicBezTo>
                <a:cubicBezTo>
                  <a:pt x="9335" y="10837"/>
                  <a:pt x="8894" y="10956"/>
                  <a:pt x="8466" y="11027"/>
                </a:cubicBezTo>
                <a:cubicBezTo>
                  <a:pt x="7998" y="11109"/>
                  <a:pt x="7521" y="11150"/>
                  <a:pt x="7043" y="11150"/>
                </a:cubicBezTo>
                <a:cubicBezTo>
                  <a:pt x="6340" y="11150"/>
                  <a:pt x="5634" y="11062"/>
                  <a:pt x="4954" y="10884"/>
                </a:cubicBezTo>
                <a:cubicBezTo>
                  <a:pt x="4430" y="10753"/>
                  <a:pt x="3894" y="10551"/>
                  <a:pt x="3537" y="10158"/>
                </a:cubicBezTo>
                <a:cubicBezTo>
                  <a:pt x="3144" y="9718"/>
                  <a:pt x="3037" y="9134"/>
                  <a:pt x="2977" y="8575"/>
                </a:cubicBezTo>
                <a:cubicBezTo>
                  <a:pt x="2870" y="7598"/>
                  <a:pt x="2834" y="6610"/>
                  <a:pt x="2870" y="5634"/>
                </a:cubicBezTo>
                <a:cubicBezTo>
                  <a:pt x="2894" y="5062"/>
                  <a:pt x="2953" y="4467"/>
                  <a:pt x="3203" y="3955"/>
                </a:cubicBezTo>
                <a:cubicBezTo>
                  <a:pt x="3622" y="3106"/>
                  <a:pt x="4667" y="2811"/>
                  <a:pt x="5827" y="2811"/>
                </a:cubicBezTo>
                <a:close/>
                <a:moveTo>
                  <a:pt x="6708" y="1"/>
                </a:moveTo>
                <a:cubicBezTo>
                  <a:pt x="4876" y="1"/>
                  <a:pt x="3035" y="305"/>
                  <a:pt x="1810" y="1574"/>
                </a:cubicBezTo>
                <a:cubicBezTo>
                  <a:pt x="1251" y="2145"/>
                  <a:pt x="905" y="2883"/>
                  <a:pt x="667" y="3645"/>
                </a:cubicBezTo>
                <a:cubicBezTo>
                  <a:pt x="1" y="5765"/>
                  <a:pt x="84" y="8051"/>
                  <a:pt x="179" y="10265"/>
                </a:cubicBezTo>
                <a:cubicBezTo>
                  <a:pt x="215" y="11230"/>
                  <a:pt x="286" y="12265"/>
                  <a:pt x="905" y="13004"/>
                </a:cubicBezTo>
                <a:cubicBezTo>
                  <a:pt x="1572" y="13801"/>
                  <a:pt x="2679" y="14028"/>
                  <a:pt x="3715" y="14123"/>
                </a:cubicBezTo>
                <a:cubicBezTo>
                  <a:pt x="4302" y="14176"/>
                  <a:pt x="4893" y="14202"/>
                  <a:pt x="5485" y="14202"/>
                </a:cubicBezTo>
                <a:cubicBezTo>
                  <a:pt x="6752" y="14202"/>
                  <a:pt x="8022" y="14081"/>
                  <a:pt x="9264" y="13837"/>
                </a:cubicBezTo>
                <a:cubicBezTo>
                  <a:pt x="10049" y="13694"/>
                  <a:pt x="10859" y="13468"/>
                  <a:pt x="11466" y="12944"/>
                </a:cubicBezTo>
                <a:cubicBezTo>
                  <a:pt x="11990" y="12480"/>
                  <a:pt x="12312" y="11813"/>
                  <a:pt x="12585" y="11170"/>
                </a:cubicBezTo>
                <a:cubicBezTo>
                  <a:pt x="13395" y="9241"/>
                  <a:pt x="14002" y="7241"/>
                  <a:pt x="14395" y="5181"/>
                </a:cubicBezTo>
                <a:cubicBezTo>
                  <a:pt x="14574" y="4264"/>
                  <a:pt x="14693" y="3276"/>
                  <a:pt x="14324" y="2407"/>
                </a:cubicBezTo>
                <a:cubicBezTo>
                  <a:pt x="13978" y="1609"/>
                  <a:pt x="13252" y="1026"/>
                  <a:pt x="12454" y="693"/>
                </a:cubicBezTo>
                <a:cubicBezTo>
                  <a:pt x="11657" y="359"/>
                  <a:pt x="10788" y="252"/>
                  <a:pt x="9930" y="193"/>
                </a:cubicBezTo>
                <a:cubicBezTo>
                  <a:pt x="8956" y="116"/>
                  <a:pt x="7834" y="1"/>
                  <a:pt x="6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800825" y="662779"/>
            <a:ext cx="646406" cy="720016"/>
            <a:chOff x="6265050" y="2556100"/>
            <a:chExt cx="439075" cy="489075"/>
          </a:xfrm>
        </p:grpSpPr>
        <p:sp>
          <p:nvSpPr>
            <p:cNvPr id="21" name="Google Shape;21;p2"/>
            <p:cNvSpPr/>
            <p:nvPr/>
          </p:nvSpPr>
          <p:spPr>
            <a:xfrm>
              <a:off x="6681475" y="2556100"/>
              <a:ext cx="22650" cy="487275"/>
            </a:xfrm>
            <a:custGeom>
              <a:avLst/>
              <a:gdLst/>
              <a:ahLst/>
              <a:cxnLst/>
              <a:rect l="l" t="t" r="r" b="b"/>
              <a:pathLst>
                <a:path w="906" h="19491" extrusionOk="0">
                  <a:moveTo>
                    <a:pt x="358" y="0"/>
                  </a:moveTo>
                  <a:lnTo>
                    <a:pt x="1" y="24"/>
                  </a:lnTo>
                  <a:cubicBezTo>
                    <a:pt x="465" y="6477"/>
                    <a:pt x="548" y="13014"/>
                    <a:pt x="251" y="19479"/>
                  </a:cubicBezTo>
                  <a:lnTo>
                    <a:pt x="608" y="19491"/>
                  </a:lnTo>
                  <a:cubicBezTo>
                    <a:pt x="905" y="13026"/>
                    <a:pt x="822" y="6466"/>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608550" y="2569500"/>
              <a:ext cx="12225" cy="475675"/>
            </a:xfrm>
            <a:custGeom>
              <a:avLst/>
              <a:gdLst/>
              <a:ahLst/>
              <a:cxnLst/>
              <a:rect l="l" t="t" r="r" b="b"/>
              <a:pathLst>
                <a:path w="489" h="19027" extrusionOk="0">
                  <a:moveTo>
                    <a:pt x="84" y="0"/>
                  </a:moveTo>
                  <a:cubicBezTo>
                    <a:pt x="72" y="572"/>
                    <a:pt x="72" y="1143"/>
                    <a:pt x="72" y="1703"/>
                  </a:cubicBezTo>
                  <a:cubicBezTo>
                    <a:pt x="1" y="7465"/>
                    <a:pt x="24" y="13288"/>
                    <a:pt x="132" y="19026"/>
                  </a:cubicBezTo>
                  <a:lnTo>
                    <a:pt x="489" y="19014"/>
                  </a:lnTo>
                  <a:cubicBezTo>
                    <a:pt x="382" y="13157"/>
                    <a:pt x="358" y="7227"/>
                    <a:pt x="429" y="1358"/>
                  </a:cubicBezTo>
                  <a:cubicBezTo>
                    <a:pt x="429" y="905"/>
                    <a:pt x="441" y="453"/>
                    <a:pt x="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548125" y="2573075"/>
              <a:ext cx="15200" cy="470300"/>
            </a:xfrm>
            <a:custGeom>
              <a:avLst/>
              <a:gdLst/>
              <a:ahLst/>
              <a:cxnLst/>
              <a:rect l="l" t="t" r="r" b="b"/>
              <a:pathLst>
                <a:path w="608" h="18812" extrusionOk="0">
                  <a:moveTo>
                    <a:pt x="251" y="0"/>
                  </a:moveTo>
                  <a:lnTo>
                    <a:pt x="203" y="3179"/>
                  </a:lnTo>
                  <a:lnTo>
                    <a:pt x="1" y="18812"/>
                  </a:lnTo>
                  <a:lnTo>
                    <a:pt x="358" y="18812"/>
                  </a:lnTo>
                  <a:lnTo>
                    <a:pt x="572" y="2977"/>
                  </a:lnTo>
                  <a:lnTo>
                    <a:pt x="6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472225" y="2573075"/>
              <a:ext cx="22050" cy="468525"/>
            </a:xfrm>
            <a:custGeom>
              <a:avLst/>
              <a:gdLst/>
              <a:ahLst/>
              <a:cxnLst/>
              <a:rect l="l" t="t" r="r" b="b"/>
              <a:pathLst>
                <a:path w="882" h="18741" extrusionOk="0">
                  <a:moveTo>
                    <a:pt x="358" y="0"/>
                  </a:moveTo>
                  <a:lnTo>
                    <a:pt x="1" y="12"/>
                  </a:lnTo>
                  <a:lnTo>
                    <a:pt x="120" y="4394"/>
                  </a:lnTo>
                  <a:lnTo>
                    <a:pt x="524" y="18741"/>
                  </a:lnTo>
                  <a:lnTo>
                    <a:pt x="882" y="18729"/>
                  </a:lnTo>
                  <a:lnTo>
                    <a:pt x="477" y="4286"/>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08525" y="2574850"/>
              <a:ext cx="12825" cy="466750"/>
            </a:xfrm>
            <a:custGeom>
              <a:avLst/>
              <a:gdLst/>
              <a:ahLst/>
              <a:cxnLst/>
              <a:rect l="l" t="t" r="r" b="b"/>
              <a:pathLst>
                <a:path w="513" h="18670" extrusionOk="0">
                  <a:moveTo>
                    <a:pt x="358" y="1"/>
                  </a:moveTo>
                  <a:lnTo>
                    <a:pt x="1" y="12"/>
                  </a:lnTo>
                  <a:lnTo>
                    <a:pt x="36" y="4894"/>
                  </a:lnTo>
                  <a:lnTo>
                    <a:pt x="155" y="18670"/>
                  </a:lnTo>
                  <a:lnTo>
                    <a:pt x="513" y="18658"/>
                  </a:lnTo>
                  <a:lnTo>
                    <a:pt x="393" y="4823"/>
                  </a:lnTo>
                  <a:lnTo>
                    <a:pt x="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37675" y="2569500"/>
              <a:ext cx="14025" cy="475675"/>
            </a:xfrm>
            <a:custGeom>
              <a:avLst/>
              <a:gdLst/>
              <a:ahLst/>
              <a:cxnLst/>
              <a:rect l="l" t="t" r="r" b="b"/>
              <a:pathLst>
                <a:path w="561" h="19027" extrusionOk="0">
                  <a:moveTo>
                    <a:pt x="13" y="0"/>
                  </a:moveTo>
                  <a:cubicBezTo>
                    <a:pt x="1" y="1810"/>
                    <a:pt x="1" y="3632"/>
                    <a:pt x="1" y="5453"/>
                  </a:cubicBezTo>
                  <a:cubicBezTo>
                    <a:pt x="13" y="9978"/>
                    <a:pt x="84" y="14526"/>
                    <a:pt x="203" y="19026"/>
                  </a:cubicBezTo>
                  <a:lnTo>
                    <a:pt x="560" y="19014"/>
                  </a:lnTo>
                  <a:cubicBezTo>
                    <a:pt x="441" y="14514"/>
                    <a:pt x="370" y="9954"/>
                    <a:pt x="358" y="5418"/>
                  </a:cubicBezTo>
                  <a:cubicBezTo>
                    <a:pt x="358" y="3608"/>
                    <a:pt x="358" y="1798"/>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265050" y="2563550"/>
              <a:ext cx="17600" cy="479825"/>
            </a:xfrm>
            <a:custGeom>
              <a:avLst/>
              <a:gdLst/>
              <a:ahLst/>
              <a:cxnLst/>
              <a:rect l="l" t="t" r="r" b="b"/>
              <a:pathLst>
                <a:path w="704" h="19193" extrusionOk="0">
                  <a:moveTo>
                    <a:pt x="346" y="0"/>
                  </a:moveTo>
                  <a:cubicBezTo>
                    <a:pt x="251" y="1917"/>
                    <a:pt x="179" y="3834"/>
                    <a:pt x="120" y="5751"/>
                  </a:cubicBezTo>
                  <a:cubicBezTo>
                    <a:pt x="1" y="10239"/>
                    <a:pt x="13" y="14740"/>
                    <a:pt x="179" y="19193"/>
                  </a:cubicBezTo>
                  <a:lnTo>
                    <a:pt x="537" y="19181"/>
                  </a:lnTo>
                  <a:cubicBezTo>
                    <a:pt x="370" y="14728"/>
                    <a:pt x="358" y="10239"/>
                    <a:pt x="477" y="5763"/>
                  </a:cubicBezTo>
                  <a:cubicBezTo>
                    <a:pt x="537" y="3846"/>
                    <a:pt x="608" y="1929"/>
                    <a:pt x="703" y="24"/>
                  </a:cubicBezTo>
                  <a:lnTo>
                    <a:pt x="3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3871587" y="415221"/>
            <a:ext cx="1031419" cy="248549"/>
            <a:chOff x="4895550" y="1067525"/>
            <a:chExt cx="848625" cy="204500"/>
          </a:xfrm>
        </p:grpSpPr>
        <p:sp>
          <p:nvSpPr>
            <p:cNvPr id="29" name="Google Shape;29;p2"/>
            <p:cNvSpPr/>
            <p:nvPr/>
          </p:nvSpPr>
          <p:spPr>
            <a:xfrm>
              <a:off x="4895550" y="1083000"/>
              <a:ext cx="14000" cy="184875"/>
            </a:xfrm>
            <a:custGeom>
              <a:avLst/>
              <a:gdLst/>
              <a:ahLst/>
              <a:cxnLst/>
              <a:rect l="l" t="t" r="r" b="b"/>
              <a:pathLst>
                <a:path w="560" h="7395" extrusionOk="0">
                  <a:moveTo>
                    <a:pt x="357" y="1"/>
                  </a:moveTo>
                  <a:lnTo>
                    <a:pt x="0" y="12"/>
                  </a:lnTo>
                  <a:lnTo>
                    <a:pt x="203" y="7394"/>
                  </a:lnTo>
                  <a:lnTo>
                    <a:pt x="560" y="7382"/>
                  </a:lnTo>
                  <a:lnTo>
                    <a:pt x="3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56850" y="1083300"/>
              <a:ext cx="9850" cy="188725"/>
            </a:xfrm>
            <a:custGeom>
              <a:avLst/>
              <a:gdLst/>
              <a:ahLst/>
              <a:cxnLst/>
              <a:rect l="l" t="t" r="r" b="b"/>
              <a:pathLst>
                <a:path w="394" h="7549" extrusionOk="0">
                  <a:moveTo>
                    <a:pt x="13" y="0"/>
                  </a:moveTo>
                  <a:cubicBezTo>
                    <a:pt x="1" y="2501"/>
                    <a:pt x="1" y="5037"/>
                    <a:pt x="37" y="7549"/>
                  </a:cubicBezTo>
                  <a:lnTo>
                    <a:pt x="394" y="7537"/>
                  </a:lnTo>
                  <a:cubicBezTo>
                    <a:pt x="358" y="5037"/>
                    <a:pt x="358" y="2501"/>
                    <a:pt x="3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025" y="1081225"/>
              <a:ext cx="12225" cy="179200"/>
            </a:xfrm>
            <a:custGeom>
              <a:avLst/>
              <a:gdLst/>
              <a:ahLst/>
              <a:cxnLst/>
              <a:rect l="l" t="t" r="r" b="b"/>
              <a:pathLst>
                <a:path w="489" h="7168" extrusionOk="0">
                  <a:moveTo>
                    <a:pt x="60" y="0"/>
                  </a:moveTo>
                  <a:cubicBezTo>
                    <a:pt x="13" y="1512"/>
                    <a:pt x="1" y="3036"/>
                    <a:pt x="36" y="4548"/>
                  </a:cubicBezTo>
                  <a:cubicBezTo>
                    <a:pt x="48" y="5429"/>
                    <a:pt x="84" y="6298"/>
                    <a:pt x="120" y="7168"/>
                  </a:cubicBezTo>
                  <a:lnTo>
                    <a:pt x="489" y="7144"/>
                  </a:lnTo>
                  <a:cubicBezTo>
                    <a:pt x="441" y="6310"/>
                    <a:pt x="417" y="5477"/>
                    <a:pt x="394" y="4632"/>
                  </a:cubicBezTo>
                  <a:cubicBezTo>
                    <a:pt x="370" y="3096"/>
                    <a:pt x="370" y="1548"/>
                    <a:pt x="417" y="12"/>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062225" y="1081225"/>
              <a:ext cx="14600" cy="186650"/>
            </a:xfrm>
            <a:custGeom>
              <a:avLst/>
              <a:gdLst/>
              <a:ahLst/>
              <a:cxnLst/>
              <a:rect l="l" t="t" r="r" b="b"/>
              <a:pathLst>
                <a:path w="584" h="7466" extrusionOk="0">
                  <a:moveTo>
                    <a:pt x="358" y="0"/>
                  </a:moveTo>
                  <a:lnTo>
                    <a:pt x="1" y="12"/>
                  </a:lnTo>
                  <a:lnTo>
                    <a:pt x="155" y="5132"/>
                  </a:lnTo>
                  <a:lnTo>
                    <a:pt x="227" y="7465"/>
                  </a:lnTo>
                  <a:lnTo>
                    <a:pt x="584" y="7465"/>
                  </a:lnTo>
                  <a:lnTo>
                    <a:pt x="513" y="5251"/>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17900" y="1083300"/>
              <a:ext cx="9825" cy="182775"/>
            </a:xfrm>
            <a:custGeom>
              <a:avLst/>
              <a:gdLst/>
              <a:ahLst/>
              <a:cxnLst/>
              <a:rect l="l" t="t" r="r" b="b"/>
              <a:pathLst>
                <a:path w="393" h="7311" extrusionOk="0">
                  <a:moveTo>
                    <a:pt x="24" y="0"/>
                  </a:moveTo>
                  <a:cubicBezTo>
                    <a:pt x="0" y="1965"/>
                    <a:pt x="0" y="3953"/>
                    <a:pt x="24" y="5942"/>
                  </a:cubicBezTo>
                  <a:cubicBezTo>
                    <a:pt x="24" y="6394"/>
                    <a:pt x="24" y="6858"/>
                    <a:pt x="36" y="7311"/>
                  </a:cubicBezTo>
                  <a:lnTo>
                    <a:pt x="393" y="7299"/>
                  </a:lnTo>
                  <a:cubicBezTo>
                    <a:pt x="381" y="6918"/>
                    <a:pt x="381" y="6525"/>
                    <a:pt x="381" y="6132"/>
                  </a:cubicBezTo>
                  <a:cubicBezTo>
                    <a:pt x="357" y="4084"/>
                    <a:pt x="357" y="2036"/>
                    <a:pt x="3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167900" y="1083000"/>
              <a:ext cx="13425" cy="178925"/>
            </a:xfrm>
            <a:custGeom>
              <a:avLst/>
              <a:gdLst/>
              <a:ahLst/>
              <a:cxnLst/>
              <a:rect l="l" t="t" r="r" b="b"/>
              <a:pathLst>
                <a:path w="537" h="7157" extrusionOk="0">
                  <a:moveTo>
                    <a:pt x="179" y="1"/>
                  </a:moveTo>
                  <a:lnTo>
                    <a:pt x="0" y="7156"/>
                  </a:lnTo>
                  <a:lnTo>
                    <a:pt x="358" y="7156"/>
                  </a:lnTo>
                  <a:lnTo>
                    <a:pt x="536" y="12"/>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220275" y="1067525"/>
              <a:ext cx="8950" cy="192600"/>
            </a:xfrm>
            <a:custGeom>
              <a:avLst/>
              <a:gdLst/>
              <a:ahLst/>
              <a:cxnLst/>
              <a:rect l="l" t="t" r="r" b="b"/>
              <a:pathLst>
                <a:path w="358" h="7704" extrusionOk="0">
                  <a:moveTo>
                    <a:pt x="1" y="0"/>
                  </a:moveTo>
                  <a:lnTo>
                    <a:pt x="1" y="7704"/>
                  </a:lnTo>
                  <a:lnTo>
                    <a:pt x="358" y="7704"/>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274450" y="1085075"/>
              <a:ext cx="11925" cy="170900"/>
            </a:xfrm>
            <a:custGeom>
              <a:avLst/>
              <a:gdLst/>
              <a:ahLst/>
              <a:cxnLst/>
              <a:rect l="l" t="t" r="r" b="b"/>
              <a:pathLst>
                <a:path w="477" h="6836" extrusionOk="0">
                  <a:moveTo>
                    <a:pt x="358" y="1"/>
                  </a:moveTo>
                  <a:lnTo>
                    <a:pt x="1" y="13"/>
                  </a:lnTo>
                  <a:lnTo>
                    <a:pt x="120" y="6835"/>
                  </a:lnTo>
                  <a:lnTo>
                    <a:pt x="477" y="6835"/>
                  </a:lnTo>
                  <a:lnTo>
                    <a:pt x="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329525" y="1087175"/>
              <a:ext cx="10150" cy="161050"/>
            </a:xfrm>
            <a:custGeom>
              <a:avLst/>
              <a:gdLst/>
              <a:ahLst/>
              <a:cxnLst/>
              <a:rect l="l" t="t" r="r" b="b"/>
              <a:pathLst>
                <a:path w="406" h="6442" extrusionOk="0">
                  <a:moveTo>
                    <a:pt x="0" y="0"/>
                  </a:moveTo>
                  <a:cubicBezTo>
                    <a:pt x="48" y="2143"/>
                    <a:pt x="48" y="4310"/>
                    <a:pt x="24" y="6441"/>
                  </a:cubicBezTo>
                  <a:lnTo>
                    <a:pt x="381" y="6441"/>
                  </a:lnTo>
                  <a:cubicBezTo>
                    <a:pt x="405" y="4310"/>
                    <a:pt x="405" y="2143"/>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388450" y="1091050"/>
              <a:ext cx="10750" cy="171175"/>
            </a:xfrm>
            <a:custGeom>
              <a:avLst/>
              <a:gdLst/>
              <a:ahLst/>
              <a:cxnLst/>
              <a:rect l="l" t="t" r="r" b="b"/>
              <a:pathLst>
                <a:path w="430" h="6847" extrusionOk="0">
                  <a:moveTo>
                    <a:pt x="37" y="0"/>
                  </a:moveTo>
                  <a:cubicBezTo>
                    <a:pt x="1" y="2274"/>
                    <a:pt x="13" y="4584"/>
                    <a:pt x="72" y="6846"/>
                  </a:cubicBezTo>
                  <a:lnTo>
                    <a:pt x="429" y="6834"/>
                  </a:lnTo>
                  <a:cubicBezTo>
                    <a:pt x="370" y="4572"/>
                    <a:pt x="358" y="2274"/>
                    <a:pt x="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444425" y="1093125"/>
              <a:ext cx="12825" cy="165225"/>
            </a:xfrm>
            <a:custGeom>
              <a:avLst/>
              <a:gdLst/>
              <a:ahLst/>
              <a:cxnLst/>
              <a:rect l="l" t="t" r="r" b="b"/>
              <a:pathLst>
                <a:path w="513" h="6609" extrusionOk="0">
                  <a:moveTo>
                    <a:pt x="0" y="0"/>
                  </a:moveTo>
                  <a:cubicBezTo>
                    <a:pt x="12" y="2191"/>
                    <a:pt x="72" y="4418"/>
                    <a:pt x="155" y="6608"/>
                  </a:cubicBezTo>
                  <a:lnTo>
                    <a:pt x="512" y="6596"/>
                  </a:lnTo>
                  <a:cubicBezTo>
                    <a:pt x="429" y="4406"/>
                    <a:pt x="369" y="2191"/>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492925" y="1092825"/>
              <a:ext cx="11650" cy="159275"/>
            </a:xfrm>
            <a:custGeom>
              <a:avLst/>
              <a:gdLst/>
              <a:ahLst/>
              <a:cxnLst/>
              <a:rect l="l" t="t" r="r" b="b"/>
              <a:pathLst>
                <a:path w="466" h="6371" extrusionOk="0">
                  <a:moveTo>
                    <a:pt x="1" y="0"/>
                  </a:moveTo>
                  <a:lnTo>
                    <a:pt x="108" y="6370"/>
                  </a:lnTo>
                  <a:lnTo>
                    <a:pt x="465" y="6358"/>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549800" y="1085075"/>
              <a:ext cx="10125" cy="172975"/>
            </a:xfrm>
            <a:custGeom>
              <a:avLst/>
              <a:gdLst/>
              <a:ahLst/>
              <a:cxnLst/>
              <a:rect l="l" t="t" r="r" b="b"/>
              <a:pathLst>
                <a:path w="405" h="6919" extrusionOk="0">
                  <a:moveTo>
                    <a:pt x="48" y="1"/>
                  </a:moveTo>
                  <a:cubicBezTo>
                    <a:pt x="0" y="2299"/>
                    <a:pt x="0" y="4632"/>
                    <a:pt x="24" y="6918"/>
                  </a:cubicBezTo>
                  <a:lnTo>
                    <a:pt x="381" y="6918"/>
                  </a:lnTo>
                  <a:cubicBezTo>
                    <a:pt x="357" y="4632"/>
                    <a:pt x="357" y="2299"/>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609325" y="1069600"/>
              <a:ext cx="13125" cy="190825"/>
            </a:xfrm>
            <a:custGeom>
              <a:avLst/>
              <a:gdLst/>
              <a:ahLst/>
              <a:cxnLst/>
              <a:rect l="l" t="t" r="r" b="b"/>
              <a:pathLst>
                <a:path w="525" h="7633" extrusionOk="0">
                  <a:moveTo>
                    <a:pt x="0" y="1"/>
                  </a:moveTo>
                  <a:cubicBezTo>
                    <a:pt x="0" y="2525"/>
                    <a:pt x="60" y="5097"/>
                    <a:pt x="167" y="7633"/>
                  </a:cubicBezTo>
                  <a:lnTo>
                    <a:pt x="524" y="7609"/>
                  </a:lnTo>
                  <a:cubicBezTo>
                    <a:pt x="417" y="5085"/>
                    <a:pt x="357" y="2525"/>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666175" y="1087175"/>
              <a:ext cx="8950" cy="176825"/>
            </a:xfrm>
            <a:custGeom>
              <a:avLst/>
              <a:gdLst/>
              <a:ahLst/>
              <a:cxnLst/>
              <a:rect l="l" t="t" r="r" b="b"/>
              <a:pathLst>
                <a:path w="358" h="7073" extrusionOk="0">
                  <a:moveTo>
                    <a:pt x="0" y="0"/>
                  </a:moveTo>
                  <a:lnTo>
                    <a:pt x="0" y="7073"/>
                  </a:lnTo>
                  <a:lnTo>
                    <a:pt x="358" y="7073"/>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34050" y="1086875"/>
              <a:ext cx="10125" cy="176825"/>
            </a:xfrm>
            <a:custGeom>
              <a:avLst/>
              <a:gdLst/>
              <a:ahLst/>
              <a:cxnLst/>
              <a:rect l="l" t="t" r="r" b="b"/>
              <a:pathLst>
                <a:path w="405" h="7073" extrusionOk="0">
                  <a:moveTo>
                    <a:pt x="48" y="0"/>
                  </a:moveTo>
                  <a:lnTo>
                    <a:pt x="0" y="7073"/>
                  </a:lnTo>
                  <a:lnTo>
                    <a:pt x="357" y="7073"/>
                  </a:lnTo>
                  <a:lnTo>
                    <a:pt x="405" y="12"/>
                  </a:lnTo>
                  <a:lnTo>
                    <a:pt x="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061375" y="447670"/>
            <a:ext cx="252149" cy="297979"/>
          </a:xfrm>
          <a:custGeom>
            <a:avLst/>
            <a:gdLst/>
            <a:ahLst/>
            <a:cxnLst/>
            <a:rect l="l" t="t" r="r" b="b"/>
            <a:pathLst>
              <a:path w="4451" h="5260" extrusionOk="0">
                <a:moveTo>
                  <a:pt x="1504" y="0"/>
                </a:moveTo>
                <a:cubicBezTo>
                  <a:pt x="1266" y="0"/>
                  <a:pt x="1036" y="42"/>
                  <a:pt x="834" y="161"/>
                </a:cubicBezTo>
                <a:cubicBezTo>
                  <a:pt x="596" y="304"/>
                  <a:pt x="417" y="542"/>
                  <a:pt x="298" y="792"/>
                </a:cubicBezTo>
                <a:cubicBezTo>
                  <a:pt x="1" y="1423"/>
                  <a:pt x="1" y="2149"/>
                  <a:pt x="1" y="2852"/>
                </a:cubicBezTo>
                <a:cubicBezTo>
                  <a:pt x="1" y="3149"/>
                  <a:pt x="1" y="3459"/>
                  <a:pt x="96" y="3745"/>
                </a:cubicBezTo>
                <a:cubicBezTo>
                  <a:pt x="239" y="4197"/>
                  <a:pt x="596" y="4554"/>
                  <a:pt x="1001" y="4792"/>
                </a:cubicBezTo>
                <a:cubicBezTo>
                  <a:pt x="1538" y="5114"/>
                  <a:pt x="2035" y="5259"/>
                  <a:pt x="2475" y="5259"/>
                </a:cubicBezTo>
                <a:cubicBezTo>
                  <a:pt x="3679" y="5259"/>
                  <a:pt x="4450" y="4166"/>
                  <a:pt x="4442" y="2614"/>
                </a:cubicBezTo>
                <a:cubicBezTo>
                  <a:pt x="4442" y="2054"/>
                  <a:pt x="4430" y="1471"/>
                  <a:pt x="4120" y="1006"/>
                </a:cubicBezTo>
                <a:cubicBezTo>
                  <a:pt x="3703" y="411"/>
                  <a:pt x="2929" y="220"/>
                  <a:pt x="2227" y="89"/>
                </a:cubicBezTo>
                <a:cubicBezTo>
                  <a:pt x="1989" y="42"/>
                  <a:pt x="1742" y="0"/>
                  <a:pt x="1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6726712" y="4243992"/>
            <a:ext cx="646406" cy="720016"/>
            <a:chOff x="6265050" y="2556100"/>
            <a:chExt cx="439075" cy="489075"/>
          </a:xfrm>
        </p:grpSpPr>
        <p:sp>
          <p:nvSpPr>
            <p:cNvPr id="47" name="Google Shape;47;p2"/>
            <p:cNvSpPr/>
            <p:nvPr/>
          </p:nvSpPr>
          <p:spPr>
            <a:xfrm>
              <a:off x="6681475" y="2556100"/>
              <a:ext cx="22650" cy="487275"/>
            </a:xfrm>
            <a:custGeom>
              <a:avLst/>
              <a:gdLst/>
              <a:ahLst/>
              <a:cxnLst/>
              <a:rect l="l" t="t" r="r" b="b"/>
              <a:pathLst>
                <a:path w="906" h="19491" extrusionOk="0">
                  <a:moveTo>
                    <a:pt x="358" y="0"/>
                  </a:moveTo>
                  <a:lnTo>
                    <a:pt x="1" y="24"/>
                  </a:lnTo>
                  <a:cubicBezTo>
                    <a:pt x="465" y="6477"/>
                    <a:pt x="548" y="13014"/>
                    <a:pt x="251" y="19479"/>
                  </a:cubicBezTo>
                  <a:lnTo>
                    <a:pt x="608" y="19491"/>
                  </a:lnTo>
                  <a:cubicBezTo>
                    <a:pt x="905" y="13026"/>
                    <a:pt x="822" y="6466"/>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608550" y="2569500"/>
              <a:ext cx="12225" cy="475675"/>
            </a:xfrm>
            <a:custGeom>
              <a:avLst/>
              <a:gdLst/>
              <a:ahLst/>
              <a:cxnLst/>
              <a:rect l="l" t="t" r="r" b="b"/>
              <a:pathLst>
                <a:path w="489" h="19027" extrusionOk="0">
                  <a:moveTo>
                    <a:pt x="84" y="0"/>
                  </a:moveTo>
                  <a:cubicBezTo>
                    <a:pt x="72" y="572"/>
                    <a:pt x="72" y="1143"/>
                    <a:pt x="72" y="1703"/>
                  </a:cubicBezTo>
                  <a:cubicBezTo>
                    <a:pt x="1" y="7465"/>
                    <a:pt x="24" y="13288"/>
                    <a:pt x="132" y="19026"/>
                  </a:cubicBezTo>
                  <a:lnTo>
                    <a:pt x="489" y="19014"/>
                  </a:lnTo>
                  <a:cubicBezTo>
                    <a:pt x="382" y="13157"/>
                    <a:pt x="358" y="7227"/>
                    <a:pt x="429" y="1358"/>
                  </a:cubicBezTo>
                  <a:cubicBezTo>
                    <a:pt x="429" y="905"/>
                    <a:pt x="441" y="453"/>
                    <a:pt x="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548125" y="2573075"/>
              <a:ext cx="15200" cy="470300"/>
            </a:xfrm>
            <a:custGeom>
              <a:avLst/>
              <a:gdLst/>
              <a:ahLst/>
              <a:cxnLst/>
              <a:rect l="l" t="t" r="r" b="b"/>
              <a:pathLst>
                <a:path w="608" h="18812" extrusionOk="0">
                  <a:moveTo>
                    <a:pt x="251" y="0"/>
                  </a:moveTo>
                  <a:lnTo>
                    <a:pt x="203" y="3179"/>
                  </a:lnTo>
                  <a:lnTo>
                    <a:pt x="1" y="18812"/>
                  </a:lnTo>
                  <a:lnTo>
                    <a:pt x="358" y="18812"/>
                  </a:lnTo>
                  <a:lnTo>
                    <a:pt x="572" y="2977"/>
                  </a:lnTo>
                  <a:lnTo>
                    <a:pt x="6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472225" y="2573075"/>
              <a:ext cx="22050" cy="468525"/>
            </a:xfrm>
            <a:custGeom>
              <a:avLst/>
              <a:gdLst/>
              <a:ahLst/>
              <a:cxnLst/>
              <a:rect l="l" t="t" r="r" b="b"/>
              <a:pathLst>
                <a:path w="882" h="18741" extrusionOk="0">
                  <a:moveTo>
                    <a:pt x="358" y="0"/>
                  </a:moveTo>
                  <a:lnTo>
                    <a:pt x="1" y="12"/>
                  </a:lnTo>
                  <a:lnTo>
                    <a:pt x="120" y="4394"/>
                  </a:lnTo>
                  <a:lnTo>
                    <a:pt x="524" y="18741"/>
                  </a:lnTo>
                  <a:lnTo>
                    <a:pt x="882" y="18729"/>
                  </a:lnTo>
                  <a:lnTo>
                    <a:pt x="477" y="4286"/>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408525" y="2574850"/>
              <a:ext cx="12825" cy="466750"/>
            </a:xfrm>
            <a:custGeom>
              <a:avLst/>
              <a:gdLst/>
              <a:ahLst/>
              <a:cxnLst/>
              <a:rect l="l" t="t" r="r" b="b"/>
              <a:pathLst>
                <a:path w="513" h="18670" extrusionOk="0">
                  <a:moveTo>
                    <a:pt x="358" y="1"/>
                  </a:moveTo>
                  <a:lnTo>
                    <a:pt x="1" y="12"/>
                  </a:lnTo>
                  <a:lnTo>
                    <a:pt x="36" y="4894"/>
                  </a:lnTo>
                  <a:lnTo>
                    <a:pt x="155" y="18670"/>
                  </a:lnTo>
                  <a:lnTo>
                    <a:pt x="513" y="18658"/>
                  </a:lnTo>
                  <a:lnTo>
                    <a:pt x="393" y="4823"/>
                  </a:lnTo>
                  <a:lnTo>
                    <a:pt x="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337675" y="2569500"/>
              <a:ext cx="14025" cy="475675"/>
            </a:xfrm>
            <a:custGeom>
              <a:avLst/>
              <a:gdLst/>
              <a:ahLst/>
              <a:cxnLst/>
              <a:rect l="l" t="t" r="r" b="b"/>
              <a:pathLst>
                <a:path w="561" h="19027" extrusionOk="0">
                  <a:moveTo>
                    <a:pt x="13" y="0"/>
                  </a:moveTo>
                  <a:cubicBezTo>
                    <a:pt x="1" y="1810"/>
                    <a:pt x="1" y="3632"/>
                    <a:pt x="1" y="5453"/>
                  </a:cubicBezTo>
                  <a:cubicBezTo>
                    <a:pt x="13" y="9978"/>
                    <a:pt x="84" y="14526"/>
                    <a:pt x="203" y="19026"/>
                  </a:cubicBezTo>
                  <a:lnTo>
                    <a:pt x="560" y="19014"/>
                  </a:lnTo>
                  <a:cubicBezTo>
                    <a:pt x="441" y="14514"/>
                    <a:pt x="370" y="9954"/>
                    <a:pt x="358" y="5418"/>
                  </a:cubicBezTo>
                  <a:cubicBezTo>
                    <a:pt x="358" y="3608"/>
                    <a:pt x="358" y="1798"/>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65050" y="2563550"/>
              <a:ext cx="17600" cy="479825"/>
            </a:xfrm>
            <a:custGeom>
              <a:avLst/>
              <a:gdLst/>
              <a:ahLst/>
              <a:cxnLst/>
              <a:rect l="l" t="t" r="r" b="b"/>
              <a:pathLst>
                <a:path w="704" h="19193" extrusionOk="0">
                  <a:moveTo>
                    <a:pt x="346" y="0"/>
                  </a:moveTo>
                  <a:cubicBezTo>
                    <a:pt x="251" y="1917"/>
                    <a:pt x="179" y="3834"/>
                    <a:pt x="120" y="5751"/>
                  </a:cubicBezTo>
                  <a:cubicBezTo>
                    <a:pt x="1" y="10239"/>
                    <a:pt x="13" y="14740"/>
                    <a:pt x="179" y="19193"/>
                  </a:cubicBezTo>
                  <a:lnTo>
                    <a:pt x="537" y="19181"/>
                  </a:lnTo>
                  <a:cubicBezTo>
                    <a:pt x="370" y="14728"/>
                    <a:pt x="358" y="10239"/>
                    <a:pt x="477" y="5763"/>
                  </a:cubicBezTo>
                  <a:cubicBezTo>
                    <a:pt x="537" y="3846"/>
                    <a:pt x="608" y="1929"/>
                    <a:pt x="703" y="24"/>
                  </a:cubicBezTo>
                  <a:lnTo>
                    <a:pt x="3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3804637" y="4713067"/>
            <a:ext cx="646406" cy="720016"/>
            <a:chOff x="6265050" y="2556100"/>
            <a:chExt cx="439075" cy="489075"/>
          </a:xfrm>
        </p:grpSpPr>
        <p:sp>
          <p:nvSpPr>
            <p:cNvPr id="55" name="Google Shape;55;p2"/>
            <p:cNvSpPr/>
            <p:nvPr/>
          </p:nvSpPr>
          <p:spPr>
            <a:xfrm>
              <a:off x="6681475" y="2556100"/>
              <a:ext cx="22650" cy="487275"/>
            </a:xfrm>
            <a:custGeom>
              <a:avLst/>
              <a:gdLst/>
              <a:ahLst/>
              <a:cxnLst/>
              <a:rect l="l" t="t" r="r" b="b"/>
              <a:pathLst>
                <a:path w="906" h="19491" extrusionOk="0">
                  <a:moveTo>
                    <a:pt x="358" y="0"/>
                  </a:moveTo>
                  <a:lnTo>
                    <a:pt x="1" y="24"/>
                  </a:lnTo>
                  <a:cubicBezTo>
                    <a:pt x="465" y="6477"/>
                    <a:pt x="548" y="13014"/>
                    <a:pt x="251" y="19479"/>
                  </a:cubicBezTo>
                  <a:lnTo>
                    <a:pt x="608" y="19491"/>
                  </a:lnTo>
                  <a:cubicBezTo>
                    <a:pt x="905" y="13026"/>
                    <a:pt x="822" y="6466"/>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608550" y="2569500"/>
              <a:ext cx="12225" cy="475675"/>
            </a:xfrm>
            <a:custGeom>
              <a:avLst/>
              <a:gdLst/>
              <a:ahLst/>
              <a:cxnLst/>
              <a:rect l="l" t="t" r="r" b="b"/>
              <a:pathLst>
                <a:path w="489" h="19027" extrusionOk="0">
                  <a:moveTo>
                    <a:pt x="84" y="0"/>
                  </a:moveTo>
                  <a:cubicBezTo>
                    <a:pt x="72" y="572"/>
                    <a:pt x="72" y="1143"/>
                    <a:pt x="72" y="1703"/>
                  </a:cubicBezTo>
                  <a:cubicBezTo>
                    <a:pt x="1" y="7465"/>
                    <a:pt x="24" y="13288"/>
                    <a:pt x="132" y="19026"/>
                  </a:cubicBezTo>
                  <a:lnTo>
                    <a:pt x="489" y="19014"/>
                  </a:lnTo>
                  <a:cubicBezTo>
                    <a:pt x="382" y="13157"/>
                    <a:pt x="358" y="7227"/>
                    <a:pt x="429" y="1358"/>
                  </a:cubicBezTo>
                  <a:cubicBezTo>
                    <a:pt x="429" y="905"/>
                    <a:pt x="441" y="453"/>
                    <a:pt x="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548125" y="2573075"/>
              <a:ext cx="15200" cy="470300"/>
            </a:xfrm>
            <a:custGeom>
              <a:avLst/>
              <a:gdLst/>
              <a:ahLst/>
              <a:cxnLst/>
              <a:rect l="l" t="t" r="r" b="b"/>
              <a:pathLst>
                <a:path w="608" h="18812" extrusionOk="0">
                  <a:moveTo>
                    <a:pt x="251" y="0"/>
                  </a:moveTo>
                  <a:lnTo>
                    <a:pt x="203" y="3179"/>
                  </a:lnTo>
                  <a:lnTo>
                    <a:pt x="1" y="18812"/>
                  </a:lnTo>
                  <a:lnTo>
                    <a:pt x="358" y="18812"/>
                  </a:lnTo>
                  <a:lnTo>
                    <a:pt x="572" y="2977"/>
                  </a:lnTo>
                  <a:lnTo>
                    <a:pt x="6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472225" y="2573075"/>
              <a:ext cx="22050" cy="468525"/>
            </a:xfrm>
            <a:custGeom>
              <a:avLst/>
              <a:gdLst/>
              <a:ahLst/>
              <a:cxnLst/>
              <a:rect l="l" t="t" r="r" b="b"/>
              <a:pathLst>
                <a:path w="882" h="18741" extrusionOk="0">
                  <a:moveTo>
                    <a:pt x="358" y="0"/>
                  </a:moveTo>
                  <a:lnTo>
                    <a:pt x="1" y="12"/>
                  </a:lnTo>
                  <a:lnTo>
                    <a:pt x="120" y="4394"/>
                  </a:lnTo>
                  <a:lnTo>
                    <a:pt x="524" y="18741"/>
                  </a:lnTo>
                  <a:lnTo>
                    <a:pt x="882" y="18729"/>
                  </a:lnTo>
                  <a:lnTo>
                    <a:pt x="477" y="4286"/>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408525" y="2574850"/>
              <a:ext cx="12825" cy="466750"/>
            </a:xfrm>
            <a:custGeom>
              <a:avLst/>
              <a:gdLst/>
              <a:ahLst/>
              <a:cxnLst/>
              <a:rect l="l" t="t" r="r" b="b"/>
              <a:pathLst>
                <a:path w="513" h="18670" extrusionOk="0">
                  <a:moveTo>
                    <a:pt x="358" y="1"/>
                  </a:moveTo>
                  <a:lnTo>
                    <a:pt x="1" y="12"/>
                  </a:lnTo>
                  <a:lnTo>
                    <a:pt x="36" y="4894"/>
                  </a:lnTo>
                  <a:lnTo>
                    <a:pt x="155" y="18670"/>
                  </a:lnTo>
                  <a:lnTo>
                    <a:pt x="513" y="18658"/>
                  </a:lnTo>
                  <a:lnTo>
                    <a:pt x="393" y="4823"/>
                  </a:lnTo>
                  <a:lnTo>
                    <a:pt x="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337675" y="2569500"/>
              <a:ext cx="14025" cy="475675"/>
            </a:xfrm>
            <a:custGeom>
              <a:avLst/>
              <a:gdLst/>
              <a:ahLst/>
              <a:cxnLst/>
              <a:rect l="l" t="t" r="r" b="b"/>
              <a:pathLst>
                <a:path w="561" h="19027" extrusionOk="0">
                  <a:moveTo>
                    <a:pt x="13" y="0"/>
                  </a:moveTo>
                  <a:cubicBezTo>
                    <a:pt x="1" y="1810"/>
                    <a:pt x="1" y="3632"/>
                    <a:pt x="1" y="5453"/>
                  </a:cubicBezTo>
                  <a:cubicBezTo>
                    <a:pt x="13" y="9978"/>
                    <a:pt x="84" y="14526"/>
                    <a:pt x="203" y="19026"/>
                  </a:cubicBezTo>
                  <a:lnTo>
                    <a:pt x="560" y="19014"/>
                  </a:lnTo>
                  <a:cubicBezTo>
                    <a:pt x="441" y="14514"/>
                    <a:pt x="370" y="9954"/>
                    <a:pt x="358" y="5418"/>
                  </a:cubicBezTo>
                  <a:cubicBezTo>
                    <a:pt x="358" y="3608"/>
                    <a:pt x="358" y="1798"/>
                    <a:pt x="3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265050" y="2563550"/>
              <a:ext cx="17600" cy="479825"/>
            </a:xfrm>
            <a:custGeom>
              <a:avLst/>
              <a:gdLst/>
              <a:ahLst/>
              <a:cxnLst/>
              <a:rect l="l" t="t" r="r" b="b"/>
              <a:pathLst>
                <a:path w="704" h="19193" extrusionOk="0">
                  <a:moveTo>
                    <a:pt x="346" y="0"/>
                  </a:moveTo>
                  <a:cubicBezTo>
                    <a:pt x="251" y="1917"/>
                    <a:pt x="179" y="3834"/>
                    <a:pt x="120" y="5751"/>
                  </a:cubicBezTo>
                  <a:cubicBezTo>
                    <a:pt x="1" y="10239"/>
                    <a:pt x="13" y="14740"/>
                    <a:pt x="179" y="19193"/>
                  </a:cubicBezTo>
                  <a:lnTo>
                    <a:pt x="537" y="19181"/>
                  </a:lnTo>
                  <a:cubicBezTo>
                    <a:pt x="370" y="14728"/>
                    <a:pt x="358" y="10239"/>
                    <a:pt x="477" y="5763"/>
                  </a:cubicBezTo>
                  <a:cubicBezTo>
                    <a:pt x="537" y="3846"/>
                    <a:pt x="608" y="1929"/>
                    <a:pt x="703" y="24"/>
                  </a:cubicBezTo>
                  <a:lnTo>
                    <a:pt x="3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977287" y="4324759"/>
            <a:ext cx="1031419" cy="248549"/>
            <a:chOff x="4895550" y="1067525"/>
            <a:chExt cx="848625" cy="204500"/>
          </a:xfrm>
        </p:grpSpPr>
        <p:sp>
          <p:nvSpPr>
            <p:cNvPr id="63" name="Google Shape;63;p2"/>
            <p:cNvSpPr/>
            <p:nvPr/>
          </p:nvSpPr>
          <p:spPr>
            <a:xfrm>
              <a:off x="4895550" y="1083000"/>
              <a:ext cx="14000" cy="184875"/>
            </a:xfrm>
            <a:custGeom>
              <a:avLst/>
              <a:gdLst/>
              <a:ahLst/>
              <a:cxnLst/>
              <a:rect l="l" t="t" r="r" b="b"/>
              <a:pathLst>
                <a:path w="560" h="7395" extrusionOk="0">
                  <a:moveTo>
                    <a:pt x="357" y="1"/>
                  </a:moveTo>
                  <a:lnTo>
                    <a:pt x="0" y="12"/>
                  </a:lnTo>
                  <a:lnTo>
                    <a:pt x="203" y="7394"/>
                  </a:lnTo>
                  <a:lnTo>
                    <a:pt x="560" y="7382"/>
                  </a:lnTo>
                  <a:lnTo>
                    <a:pt x="3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56850" y="1083300"/>
              <a:ext cx="9850" cy="188725"/>
            </a:xfrm>
            <a:custGeom>
              <a:avLst/>
              <a:gdLst/>
              <a:ahLst/>
              <a:cxnLst/>
              <a:rect l="l" t="t" r="r" b="b"/>
              <a:pathLst>
                <a:path w="394" h="7549" extrusionOk="0">
                  <a:moveTo>
                    <a:pt x="13" y="0"/>
                  </a:moveTo>
                  <a:cubicBezTo>
                    <a:pt x="1" y="2501"/>
                    <a:pt x="1" y="5037"/>
                    <a:pt x="37" y="7549"/>
                  </a:cubicBezTo>
                  <a:lnTo>
                    <a:pt x="394" y="7537"/>
                  </a:lnTo>
                  <a:cubicBezTo>
                    <a:pt x="358" y="5037"/>
                    <a:pt x="358" y="2501"/>
                    <a:pt x="3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011025" y="1081225"/>
              <a:ext cx="12225" cy="179200"/>
            </a:xfrm>
            <a:custGeom>
              <a:avLst/>
              <a:gdLst/>
              <a:ahLst/>
              <a:cxnLst/>
              <a:rect l="l" t="t" r="r" b="b"/>
              <a:pathLst>
                <a:path w="489" h="7168" extrusionOk="0">
                  <a:moveTo>
                    <a:pt x="60" y="0"/>
                  </a:moveTo>
                  <a:cubicBezTo>
                    <a:pt x="13" y="1512"/>
                    <a:pt x="1" y="3036"/>
                    <a:pt x="36" y="4548"/>
                  </a:cubicBezTo>
                  <a:cubicBezTo>
                    <a:pt x="48" y="5429"/>
                    <a:pt x="84" y="6298"/>
                    <a:pt x="120" y="7168"/>
                  </a:cubicBezTo>
                  <a:lnTo>
                    <a:pt x="489" y="7144"/>
                  </a:lnTo>
                  <a:cubicBezTo>
                    <a:pt x="441" y="6310"/>
                    <a:pt x="417" y="5477"/>
                    <a:pt x="394" y="4632"/>
                  </a:cubicBezTo>
                  <a:cubicBezTo>
                    <a:pt x="370" y="3096"/>
                    <a:pt x="370" y="1548"/>
                    <a:pt x="417" y="12"/>
                  </a:cubicBezTo>
                  <a:lnTo>
                    <a:pt x="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062225" y="1081225"/>
              <a:ext cx="14600" cy="186650"/>
            </a:xfrm>
            <a:custGeom>
              <a:avLst/>
              <a:gdLst/>
              <a:ahLst/>
              <a:cxnLst/>
              <a:rect l="l" t="t" r="r" b="b"/>
              <a:pathLst>
                <a:path w="584" h="7466" extrusionOk="0">
                  <a:moveTo>
                    <a:pt x="358" y="0"/>
                  </a:moveTo>
                  <a:lnTo>
                    <a:pt x="1" y="12"/>
                  </a:lnTo>
                  <a:lnTo>
                    <a:pt x="155" y="5132"/>
                  </a:lnTo>
                  <a:lnTo>
                    <a:pt x="227" y="7465"/>
                  </a:lnTo>
                  <a:lnTo>
                    <a:pt x="584" y="7465"/>
                  </a:lnTo>
                  <a:lnTo>
                    <a:pt x="513" y="5251"/>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117900" y="1083300"/>
              <a:ext cx="9825" cy="182775"/>
            </a:xfrm>
            <a:custGeom>
              <a:avLst/>
              <a:gdLst/>
              <a:ahLst/>
              <a:cxnLst/>
              <a:rect l="l" t="t" r="r" b="b"/>
              <a:pathLst>
                <a:path w="393" h="7311" extrusionOk="0">
                  <a:moveTo>
                    <a:pt x="24" y="0"/>
                  </a:moveTo>
                  <a:cubicBezTo>
                    <a:pt x="0" y="1965"/>
                    <a:pt x="0" y="3953"/>
                    <a:pt x="24" y="5942"/>
                  </a:cubicBezTo>
                  <a:cubicBezTo>
                    <a:pt x="24" y="6394"/>
                    <a:pt x="24" y="6858"/>
                    <a:pt x="36" y="7311"/>
                  </a:cubicBezTo>
                  <a:lnTo>
                    <a:pt x="393" y="7299"/>
                  </a:lnTo>
                  <a:cubicBezTo>
                    <a:pt x="381" y="6918"/>
                    <a:pt x="381" y="6525"/>
                    <a:pt x="381" y="6132"/>
                  </a:cubicBezTo>
                  <a:cubicBezTo>
                    <a:pt x="357" y="4084"/>
                    <a:pt x="357" y="2036"/>
                    <a:pt x="3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167900" y="1083000"/>
              <a:ext cx="13425" cy="178925"/>
            </a:xfrm>
            <a:custGeom>
              <a:avLst/>
              <a:gdLst/>
              <a:ahLst/>
              <a:cxnLst/>
              <a:rect l="l" t="t" r="r" b="b"/>
              <a:pathLst>
                <a:path w="537" h="7157" extrusionOk="0">
                  <a:moveTo>
                    <a:pt x="179" y="1"/>
                  </a:moveTo>
                  <a:lnTo>
                    <a:pt x="0" y="7156"/>
                  </a:lnTo>
                  <a:lnTo>
                    <a:pt x="358" y="7156"/>
                  </a:lnTo>
                  <a:lnTo>
                    <a:pt x="536" y="12"/>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220275" y="1067525"/>
              <a:ext cx="8950" cy="192600"/>
            </a:xfrm>
            <a:custGeom>
              <a:avLst/>
              <a:gdLst/>
              <a:ahLst/>
              <a:cxnLst/>
              <a:rect l="l" t="t" r="r" b="b"/>
              <a:pathLst>
                <a:path w="358" h="7704" extrusionOk="0">
                  <a:moveTo>
                    <a:pt x="1" y="0"/>
                  </a:moveTo>
                  <a:lnTo>
                    <a:pt x="1" y="7704"/>
                  </a:lnTo>
                  <a:lnTo>
                    <a:pt x="358" y="7704"/>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274450" y="1085075"/>
              <a:ext cx="11925" cy="170900"/>
            </a:xfrm>
            <a:custGeom>
              <a:avLst/>
              <a:gdLst/>
              <a:ahLst/>
              <a:cxnLst/>
              <a:rect l="l" t="t" r="r" b="b"/>
              <a:pathLst>
                <a:path w="477" h="6836" extrusionOk="0">
                  <a:moveTo>
                    <a:pt x="358" y="1"/>
                  </a:moveTo>
                  <a:lnTo>
                    <a:pt x="1" y="13"/>
                  </a:lnTo>
                  <a:lnTo>
                    <a:pt x="120" y="6835"/>
                  </a:lnTo>
                  <a:lnTo>
                    <a:pt x="477" y="6835"/>
                  </a:lnTo>
                  <a:lnTo>
                    <a:pt x="3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329525" y="1087175"/>
              <a:ext cx="10150" cy="161050"/>
            </a:xfrm>
            <a:custGeom>
              <a:avLst/>
              <a:gdLst/>
              <a:ahLst/>
              <a:cxnLst/>
              <a:rect l="l" t="t" r="r" b="b"/>
              <a:pathLst>
                <a:path w="406" h="6442" extrusionOk="0">
                  <a:moveTo>
                    <a:pt x="0" y="0"/>
                  </a:moveTo>
                  <a:cubicBezTo>
                    <a:pt x="48" y="2143"/>
                    <a:pt x="48" y="4310"/>
                    <a:pt x="24" y="6441"/>
                  </a:cubicBezTo>
                  <a:lnTo>
                    <a:pt x="381" y="6441"/>
                  </a:lnTo>
                  <a:cubicBezTo>
                    <a:pt x="405" y="4310"/>
                    <a:pt x="405" y="2143"/>
                    <a:pt x="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388450" y="1091050"/>
              <a:ext cx="10750" cy="171175"/>
            </a:xfrm>
            <a:custGeom>
              <a:avLst/>
              <a:gdLst/>
              <a:ahLst/>
              <a:cxnLst/>
              <a:rect l="l" t="t" r="r" b="b"/>
              <a:pathLst>
                <a:path w="430" h="6847" extrusionOk="0">
                  <a:moveTo>
                    <a:pt x="37" y="0"/>
                  </a:moveTo>
                  <a:cubicBezTo>
                    <a:pt x="1" y="2274"/>
                    <a:pt x="13" y="4584"/>
                    <a:pt x="72" y="6846"/>
                  </a:cubicBezTo>
                  <a:lnTo>
                    <a:pt x="429" y="6834"/>
                  </a:lnTo>
                  <a:cubicBezTo>
                    <a:pt x="370" y="4572"/>
                    <a:pt x="358" y="2274"/>
                    <a:pt x="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444425" y="1093125"/>
              <a:ext cx="12825" cy="165225"/>
            </a:xfrm>
            <a:custGeom>
              <a:avLst/>
              <a:gdLst/>
              <a:ahLst/>
              <a:cxnLst/>
              <a:rect l="l" t="t" r="r" b="b"/>
              <a:pathLst>
                <a:path w="513" h="6609" extrusionOk="0">
                  <a:moveTo>
                    <a:pt x="0" y="0"/>
                  </a:moveTo>
                  <a:cubicBezTo>
                    <a:pt x="12" y="2191"/>
                    <a:pt x="72" y="4418"/>
                    <a:pt x="155" y="6608"/>
                  </a:cubicBezTo>
                  <a:lnTo>
                    <a:pt x="512" y="6596"/>
                  </a:lnTo>
                  <a:cubicBezTo>
                    <a:pt x="429" y="4406"/>
                    <a:pt x="369" y="2191"/>
                    <a:pt x="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492925" y="1092825"/>
              <a:ext cx="11650" cy="159275"/>
            </a:xfrm>
            <a:custGeom>
              <a:avLst/>
              <a:gdLst/>
              <a:ahLst/>
              <a:cxnLst/>
              <a:rect l="l" t="t" r="r" b="b"/>
              <a:pathLst>
                <a:path w="466" h="6371" extrusionOk="0">
                  <a:moveTo>
                    <a:pt x="1" y="0"/>
                  </a:moveTo>
                  <a:lnTo>
                    <a:pt x="108" y="6370"/>
                  </a:lnTo>
                  <a:lnTo>
                    <a:pt x="465" y="6358"/>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549800" y="1085075"/>
              <a:ext cx="10125" cy="172975"/>
            </a:xfrm>
            <a:custGeom>
              <a:avLst/>
              <a:gdLst/>
              <a:ahLst/>
              <a:cxnLst/>
              <a:rect l="l" t="t" r="r" b="b"/>
              <a:pathLst>
                <a:path w="405" h="6919" extrusionOk="0">
                  <a:moveTo>
                    <a:pt x="48" y="1"/>
                  </a:moveTo>
                  <a:cubicBezTo>
                    <a:pt x="0" y="2299"/>
                    <a:pt x="0" y="4632"/>
                    <a:pt x="24" y="6918"/>
                  </a:cubicBezTo>
                  <a:lnTo>
                    <a:pt x="381" y="6918"/>
                  </a:lnTo>
                  <a:cubicBezTo>
                    <a:pt x="357" y="4632"/>
                    <a:pt x="357" y="2299"/>
                    <a:pt x="4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609325" y="1069600"/>
              <a:ext cx="13125" cy="190825"/>
            </a:xfrm>
            <a:custGeom>
              <a:avLst/>
              <a:gdLst/>
              <a:ahLst/>
              <a:cxnLst/>
              <a:rect l="l" t="t" r="r" b="b"/>
              <a:pathLst>
                <a:path w="525" h="7633" extrusionOk="0">
                  <a:moveTo>
                    <a:pt x="0" y="1"/>
                  </a:moveTo>
                  <a:cubicBezTo>
                    <a:pt x="0" y="2525"/>
                    <a:pt x="60" y="5097"/>
                    <a:pt x="167" y="7633"/>
                  </a:cubicBezTo>
                  <a:lnTo>
                    <a:pt x="524" y="7609"/>
                  </a:lnTo>
                  <a:cubicBezTo>
                    <a:pt x="417" y="5085"/>
                    <a:pt x="357" y="2525"/>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666175" y="1087175"/>
              <a:ext cx="8950" cy="176825"/>
            </a:xfrm>
            <a:custGeom>
              <a:avLst/>
              <a:gdLst/>
              <a:ahLst/>
              <a:cxnLst/>
              <a:rect l="l" t="t" r="r" b="b"/>
              <a:pathLst>
                <a:path w="358" h="7073" extrusionOk="0">
                  <a:moveTo>
                    <a:pt x="0" y="0"/>
                  </a:moveTo>
                  <a:lnTo>
                    <a:pt x="0" y="7073"/>
                  </a:lnTo>
                  <a:lnTo>
                    <a:pt x="358" y="7073"/>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734050" y="1086875"/>
              <a:ext cx="10125" cy="176825"/>
            </a:xfrm>
            <a:custGeom>
              <a:avLst/>
              <a:gdLst/>
              <a:ahLst/>
              <a:cxnLst/>
              <a:rect l="l" t="t" r="r" b="b"/>
              <a:pathLst>
                <a:path w="405" h="7073" extrusionOk="0">
                  <a:moveTo>
                    <a:pt x="48" y="0"/>
                  </a:moveTo>
                  <a:lnTo>
                    <a:pt x="0" y="7073"/>
                  </a:lnTo>
                  <a:lnTo>
                    <a:pt x="357" y="7073"/>
                  </a:lnTo>
                  <a:lnTo>
                    <a:pt x="405" y="12"/>
                  </a:lnTo>
                  <a:lnTo>
                    <a:pt x="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2"/>
          <p:cNvSpPr/>
          <p:nvPr/>
        </p:nvSpPr>
        <p:spPr>
          <a:xfrm>
            <a:off x="348175" y="3038351"/>
            <a:ext cx="483032" cy="466924"/>
          </a:xfrm>
          <a:custGeom>
            <a:avLst/>
            <a:gdLst/>
            <a:ahLst/>
            <a:cxnLst/>
            <a:rect l="l" t="t" r="r" b="b"/>
            <a:pathLst>
              <a:path w="14693" h="14203" extrusionOk="0">
                <a:moveTo>
                  <a:pt x="5827" y="2811"/>
                </a:moveTo>
                <a:cubicBezTo>
                  <a:pt x="7173" y="2811"/>
                  <a:pt x="8674" y="3208"/>
                  <a:pt x="9537" y="3598"/>
                </a:cubicBezTo>
                <a:cubicBezTo>
                  <a:pt x="9835" y="3729"/>
                  <a:pt x="10145" y="3895"/>
                  <a:pt x="10371" y="4122"/>
                </a:cubicBezTo>
                <a:cubicBezTo>
                  <a:pt x="10859" y="4634"/>
                  <a:pt x="10895" y="5384"/>
                  <a:pt x="10859" y="6050"/>
                </a:cubicBezTo>
                <a:cubicBezTo>
                  <a:pt x="10799" y="7110"/>
                  <a:pt x="10645" y="8170"/>
                  <a:pt x="10383" y="9194"/>
                </a:cubicBezTo>
                <a:cubicBezTo>
                  <a:pt x="10252" y="9694"/>
                  <a:pt x="10073" y="10218"/>
                  <a:pt x="9668" y="10563"/>
                </a:cubicBezTo>
                <a:cubicBezTo>
                  <a:pt x="9335" y="10837"/>
                  <a:pt x="8894" y="10956"/>
                  <a:pt x="8466" y="11027"/>
                </a:cubicBezTo>
                <a:cubicBezTo>
                  <a:pt x="7998" y="11109"/>
                  <a:pt x="7521" y="11150"/>
                  <a:pt x="7043" y="11150"/>
                </a:cubicBezTo>
                <a:cubicBezTo>
                  <a:pt x="6340" y="11150"/>
                  <a:pt x="5634" y="11062"/>
                  <a:pt x="4954" y="10884"/>
                </a:cubicBezTo>
                <a:cubicBezTo>
                  <a:pt x="4430" y="10753"/>
                  <a:pt x="3894" y="10551"/>
                  <a:pt x="3537" y="10158"/>
                </a:cubicBezTo>
                <a:cubicBezTo>
                  <a:pt x="3144" y="9718"/>
                  <a:pt x="3037" y="9134"/>
                  <a:pt x="2977" y="8575"/>
                </a:cubicBezTo>
                <a:cubicBezTo>
                  <a:pt x="2870" y="7598"/>
                  <a:pt x="2834" y="6610"/>
                  <a:pt x="2870" y="5634"/>
                </a:cubicBezTo>
                <a:cubicBezTo>
                  <a:pt x="2894" y="5062"/>
                  <a:pt x="2953" y="4467"/>
                  <a:pt x="3203" y="3955"/>
                </a:cubicBezTo>
                <a:cubicBezTo>
                  <a:pt x="3622" y="3106"/>
                  <a:pt x="4667" y="2811"/>
                  <a:pt x="5827" y="2811"/>
                </a:cubicBezTo>
                <a:close/>
                <a:moveTo>
                  <a:pt x="6708" y="1"/>
                </a:moveTo>
                <a:cubicBezTo>
                  <a:pt x="4876" y="1"/>
                  <a:pt x="3035" y="305"/>
                  <a:pt x="1810" y="1574"/>
                </a:cubicBezTo>
                <a:cubicBezTo>
                  <a:pt x="1251" y="2145"/>
                  <a:pt x="905" y="2883"/>
                  <a:pt x="667" y="3645"/>
                </a:cubicBezTo>
                <a:cubicBezTo>
                  <a:pt x="1" y="5765"/>
                  <a:pt x="84" y="8051"/>
                  <a:pt x="179" y="10265"/>
                </a:cubicBezTo>
                <a:cubicBezTo>
                  <a:pt x="215" y="11230"/>
                  <a:pt x="286" y="12265"/>
                  <a:pt x="905" y="13004"/>
                </a:cubicBezTo>
                <a:cubicBezTo>
                  <a:pt x="1572" y="13801"/>
                  <a:pt x="2679" y="14028"/>
                  <a:pt x="3715" y="14123"/>
                </a:cubicBezTo>
                <a:cubicBezTo>
                  <a:pt x="4302" y="14176"/>
                  <a:pt x="4893" y="14202"/>
                  <a:pt x="5485" y="14202"/>
                </a:cubicBezTo>
                <a:cubicBezTo>
                  <a:pt x="6752" y="14202"/>
                  <a:pt x="8022" y="14081"/>
                  <a:pt x="9264" y="13837"/>
                </a:cubicBezTo>
                <a:cubicBezTo>
                  <a:pt x="10049" y="13694"/>
                  <a:pt x="10859" y="13468"/>
                  <a:pt x="11466" y="12944"/>
                </a:cubicBezTo>
                <a:cubicBezTo>
                  <a:pt x="11990" y="12480"/>
                  <a:pt x="12312" y="11813"/>
                  <a:pt x="12585" y="11170"/>
                </a:cubicBezTo>
                <a:cubicBezTo>
                  <a:pt x="13395" y="9241"/>
                  <a:pt x="14002" y="7241"/>
                  <a:pt x="14395" y="5181"/>
                </a:cubicBezTo>
                <a:cubicBezTo>
                  <a:pt x="14574" y="4264"/>
                  <a:pt x="14693" y="3276"/>
                  <a:pt x="14324" y="2407"/>
                </a:cubicBezTo>
                <a:cubicBezTo>
                  <a:pt x="13978" y="1609"/>
                  <a:pt x="13252" y="1026"/>
                  <a:pt x="12454" y="693"/>
                </a:cubicBezTo>
                <a:cubicBezTo>
                  <a:pt x="11657" y="359"/>
                  <a:pt x="10788" y="252"/>
                  <a:pt x="9930" y="193"/>
                </a:cubicBezTo>
                <a:cubicBezTo>
                  <a:pt x="8956" y="116"/>
                  <a:pt x="7834" y="1"/>
                  <a:pt x="6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a:off x="5682832" y="415226"/>
            <a:ext cx="1441868" cy="603833"/>
          </a:xfrm>
          <a:custGeom>
            <a:avLst/>
            <a:gdLst/>
            <a:ahLst/>
            <a:cxnLst/>
            <a:rect l="l" t="t" r="r" b="b"/>
            <a:pathLst>
              <a:path w="33196" h="13902" extrusionOk="0">
                <a:moveTo>
                  <a:pt x="15745" y="0"/>
                </a:moveTo>
                <a:cubicBezTo>
                  <a:pt x="14970" y="0"/>
                  <a:pt x="14199" y="121"/>
                  <a:pt x="13466" y="383"/>
                </a:cubicBezTo>
                <a:cubicBezTo>
                  <a:pt x="12585" y="693"/>
                  <a:pt x="11800" y="1193"/>
                  <a:pt x="11002" y="1669"/>
                </a:cubicBezTo>
                <a:cubicBezTo>
                  <a:pt x="8990" y="2860"/>
                  <a:pt x="6894" y="3919"/>
                  <a:pt x="4727" y="4824"/>
                </a:cubicBezTo>
                <a:cubicBezTo>
                  <a:pt x="3691" y="5265"/>
                  <a:pt x="2608" y="5681"/>
                  <a:pt x="1763" y="6420"/>
                </a:cubicBezTo>
                <a:cubicBezTo>
                  <a:pt x="1120" y="6979"/>
                  <a:pt x="1" y="8444"/>
                  <a:pt x="846" y="9229"/>
                </a:cubicBezTo>
                <a:cubicBezTo>
                  <a:pt x="1196" y="9546"/>
                  <a:pt x="1711" y="9661"/>
                  <a:pt x="2260" y="9661"/>
                </a:cubicBezTo>
                <a:cubicBezTo>
                  <a:pt x="3054" y="9661"/>
                  <a:pt x="3918" y="9419"/>
                  <a:pt x="4453" y="9194"/>
                </a:cubicBezTo>
                <a:cubicBezTo>
                  <a:pt x="5727" y="8670"/>
                  <a:pt x="6787" y="7777"/>
                  <a:pt x="7918" y="6991"/>
                </a:cubicBezTo>
                <a:cubicBezTo>
                  <a:pt x="9335" y="6003"/>
                  <a:pt x="10883" y="5146"/>
                  <a:pt x="12562" y="4741"/>
                </a:cubicBezTo>
                <a:cubicBezTo>
                  <a:pt x="13226" y="4581"/>
                  <a:pt x="13915" y="4493"/>
                  <a:pt x="14601" y="4493"/>
                </a:cubicBezTo>
                <a:cubicBezTo>
                  <a:pt x="15649" y="4493"/>
                  <a:pt x="16691" y="4697"/>
                  <a:pt x="17634" y="5158"/>
                </a:cubicBezTo>
                <a:cubicBezTo>
                  <a:pt x="20265" y="6431"/>
                  <a:pt x="21646" y="9348"/>
                  <a:pt x="23825" y="11301"/>
                </a:cubicBezTo>
                <a:cubicBezTo>
                  <a:pt x="25662" y="12961"/>
                  <a:pt x="28137" y="13901"/>
                  <a:pt x="30609" y="13901"/>
                </a:cubicBezTo>
                <a:cubicBezTo>
                  <a:pt x="30796" y="13901"/>
                  <a:pt x="30984" y="13896"/>
                  <a:pt x="31171" y="13885"/>
                </a:cubicBezTo>
                <a:cubicBezTo>
                  <a:pt x="31635" y="13861"/>
                  <a:pt x="32112" y="13801"/>
                  <a:pt x="32516" y="13551"/>
                </a:cubicBezTo>
                <a:cubicBezTo>
                  <a:pt x="32909" y="13301"/>
                  <a:pt x="33195" y="12837"/>
                  <a:pt x="33100" y="12385"/>
                </a:cubicBezTo>
                <a:cubicBezTo>
                  <a:pt x="33052" y="12135"/>
                  <a:pt x="32897" y="11920"/>
                  <a:pt x="32719" y="11742"/>
                </a:cubicBezTo>
                <a:cubicBezTo>
                  <a:pt x="31850" y="10861"/>
                  <a:pt x="30528" y="10670"/>
                  <a:pt x="29397" y="10170"/>
                </a:cubicBezTo>
                <a:cubicBezTo>
                  <a:pt x="26885" y="9063"/>
                  <a:pt x="25432" y="6479"/>
                  <a:pt x="23670" y="4372"/>
                </a:cubicBezTo>
                <a:cubicBezTo>
                  <a:pt x="22432" y="2872"/>
                  <a:pt x="20932" y="1550"/>
                  <a:pt x="19146" y="752"/>
                </a:cubicBezTo>
                <a:cubicBezTo>
                  <a:pt x="18081" y="273"/>
                  <a:pt x="16909" y="0"/>
                  <a:pt x="15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234713" y="979770"/>
            <a:ext cx="252149" cy="297979"/>
          </a:xfrm>
          <a:custGeom>
            <a:avLst/>
            <a:gdLst/>
            <a:ahLst/>
            <a:cxnLst/>
            <a:rect l="l" t="t" r="r" b="b"/>
            <a:pathLst>
              <a:path w="4451" h="5260" extrusionOk="0">
                <a:moveTo>
                  <a:pt x="1504" y="0"/>
                </a:moveTo>
                <a:cubicBezTo>
                  <a:pt x="1266" y="0"/>
                  <a:pt x="1036" y="42"/>
                  <a:pt x="834" y="161"/>
                </a:cubicBezTo>
                <a:cubicBezTo>
                  <a:pt x="596" y="304"/>
                  <a:pt x="417" y="542"/>
                  <a:pt x="298" y="792"/>
                </a:cubicBezTo>
                <a:cubicBezTo>
                  <a:pt x="1" y="1423"/>
                  <a:pt x="1" y="2149"/>
                  <a:pt x="1" y="2852"/>
                </a:cubicBezTo>
                <a:cubicBezTo>
                  <a:pt x="1" y="3149"/>
                  <a:pt x="1" y="3459"/>
                  <a:pt x="96" y="3745"/>
                </a:cubicBezTo>
                <a:cubicBezTo>
                  <a:pt x="239" y="4197"/>
                  <a:pt x="596" y="4554"/>
                  <a:pt x="1001" y="4792"/>
                </a:cubicBezTo>
                <a:cubicBezTo>
                  <a:pt x="1538" y="5114"/>
                  <a:pt x="2035" y="5259"/>
                  <a:pt x="2475" y="5259"/>
                </a:cubicBezTo>
                <a:cubicBezTo>
                  <a:pt x="3679" y="5259"/>
                  <a:pt x="4450" y="4166"/>
                  <a:pt x="4442" y="2614"/>
                </a:cubicBezTo>
                <a:cubicBezTo>
                  <a:pt x="4442" y="2054"/>
                  <a:pt x="4430" y="1471"/>
                  <a:pt x="4120" y="1006"/>
                </a:cubicBezTo>
                <a:cubicBezTo>
                  <a:pt x="3703" y="411"/>
                  <a:pt x="2929" y="220"/>
                  <a:pt x="2227" y="89"/>
                </a:cubicBezTo>
                <a:cubicBezTo>
                  <a:pt x="1989" y="42"/>
                  <a:pt x="1742" y="0"/>
                  <a:pt x="1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9"/>
        <p:cNvGrpSpPr/>
        <p:nvPr/>
      </p:nvGrpSpPr>
      <p:grpSpPr>
        <a:xfrm>
          <a:off x="0" y="0"/>
          <a:ext cx="0" cy="0"/>
          <a:chOff x="0" y="0"/>
          <a:chExt cx="0" cy="0"/>
        </a:xfrm>
      </p:grpSpPr>
      <p:sp>
        <p:nvSpPr>
          <p:cNvPr id="160" name="Google Shape;160;p4"/>
          <p:cNvSpPr/>
          <p:nvPr/>
        </p:nvSpPr>
        <p:spPr>
          <a:xfrm>
            <a:off x="-587150" y="1022525"/>
            <a:ext cx="1174009" cy="1149316"/>
          </a:xfrm>
          <a:custGeom>
            <a:avLst/>
            <a:gdLst/>
            <a:ahLst/>
            <a:cxnLst/>
            <a:rect l="l" t="t" r="r" b="b"/>
            <a:pathLst>
              <a:path w="34517" h="33791" extrusionOk="0">
                <a:moveTo>
                  <a:pt x="13721" y="5390"/>
                </a:moveTo>
                <a:cubicBezTo>
                  <a:pt x="15354" y="5390"/>
                  <a:pt x="16988" y="5679"/>
                  <a:pt x="18372" y="6136"/>
                </a:cubicBezTo>
                <a:cubicBezTo>
                  <a:pt x="20658" y="6898"/>
                  <a:pt x="22872" y="8101"/>
                  <a:pt x="24396" y="9970"/>
                </a:cubicBezTo>
                <a:cubicBezTo>
                  <a:pt x="25932" y="11827"/>
                  <a:pt x="26718" y="14411"/>
                  <a:pt x="26039" y="16733"/>
                </a:cubicBezTo>
                <a:cubicBezTo>
                  <a:pt x="25813" y="17531"/>
                  <a:pt x="25408" y="18293"/>
                  <a:pt x="24956" y="18995"/>
                </a:cubicBezTo>
                <a:cubicBezTo>
                  <a:pt x="24432" y="19793"/>
                  <a:pt x="23825" y="20531"/>
                  <a:pt x="23051" y="21091"/>
                </a:cubicBezTo>
                <a:cubicBezTo>
                  <a:pt x="21482" y="22217"/>
                  <a:pt x="19538" y="22546"/>
                  <a:pt x="17581" y="22546"/>
                </a:cubicBezTo>
                <a:cubicBezTo>
                  <a:pt x="16953" y="22546"/>
                  <a:pt x="16323" y="22512"/>
                  <a:pt x="15705" y="22460"/>
                </a:cubicBezTo>
                <a:cubicBezTo>
                  <a:pt x="14371" y="22353"/>
                  <a:pt x="12966" y="22007"/>
                  <a:pt x="11692" y="21579"/>
                </a:cubicBezTo>
                <a:cubicBezTo>
                  <a:pt x="9335" y="20781"/>
                  <a:pt x="7406" y="18876"/>
                  <a:pt x="6489" y="16566"/>
                </a:cubicBezTo>
                <a:cubicBezTo>
                  <a:pt x="5358" y="13721"/>
                  <a:pt x="5549" y="8613"/>
                  <a:pt x="8442" y="6744"/>
                </a:cubicBezTo>
                <a:cubicBezTo>
                  <a:pt x="9938" y="5778"/>
                  <a:pt x="11828" y="5390"/>
                  <a:pt x="13721" y="5390"/>
                </a:cubicBezTo>
                <a:close/>
                <a:moveTo>
                  <a:pt x="17316" y="1"/>
                </a:moveTo>
                <a:cubicBezTo>
                  <a:pt x="12619" y="1"/>
                  <a:pt x="8072" y="1441"/>
                  <a:pt x="4703" y="5100"/>
                </a:cubicBezTo>
                <a:cubicBezTo>
                  <a:pt x="3465" y="6446"/>
                  <a:pt x="2465" y="8006"/>
                  <a:pt x="1786" y="9696"/>
                </a:cubicBezTo>
                <a:cubicBezTo>
                  <a:pt x="1250" y="11030"/>
                  <a:pt x="905" y="12423"/>
                  <a:pt x="655" y="13840"/>
                </a:cubicBezTo>
                <a:cubicBezTo>
                  <a:pt x="95" y="16971"/>
                  <a:pt x="0" y="20221"/>
                  <a:pt x="786" y="23305"/>
                </a:cubicBezTo>
                <a:cubicBezTo>
                  <a:pt x="1572" y="26377"/>
                  <a:pt x="3286" y="29282"/>
                  <a:pt x="5858" y="31163"/>
                </a:cubicBezTo>
                <a:cubicBezTo>
                  <a:pt x="8287" y="32937"/>
                  <a:pt x="11264" y="33664"/>
                  <a:pt x="14312" y="33771"/>
                </a:cubicBezTo>
                <a:cubicBezTo>
                  <a:pt x="14617" y="33784"/>
                  <a:pt x="14920" y="33790"/>
                  <a:pt x="15221" y="33790"/>
                </a:cubicBezTo>
                <a:cubicBezTo>
                  <a:pt x="21088" y="33790"/>
                  <a:pt x="26075" y="31378"/>
                  <a:pt x="26075" y="31378"/>
                </a:cubicBezTo>
                <a:cubicBezTo>
                  <a:pt x="26551" y="31104"/>
                  <a:pt x="27004" y="30794"/>
                  <a:pt x="27432" y="30449"/>
                </a:cubicBezTo>
                <a:cubicBezTo>
                  <a:pt x="27635" y="30294"/>
                  <a:pt x="27813" y="30127"/>
                  <a:pt x="27992" y="29961"/>
                </a:cubicBezTo>
                <a:lnTo>
                  <a:pt x="28349" y="29615"/>
                </a:lnTo>
                <a:cubicBezTo>
                  <a:pt x="28968" y="28996"/>
                  <a:pt x="29516" y="28318"/>
                  <a:pt x="30028" y="27627"/>
                </a:cubicBezTo>
                <a:cubicBezTo>
                  <a:pt x="32766" y="23877"/>
                  <a:pt x="34516" y="19269"/>
                  <a:pt x="34124" y="14661"/>
                </a:cubicBezTo>
                <a:cubicBezTo>
                  <a:pt x="33969" y="12982"/>
                  <a:pt x="33552" y="11351"/>
                  <a:pt x="33052" y="9744"/>
                </a:cubicBezTo>
                <a:cubicBezTo>
                  <a:pt x="32647" y="8458"/>
                  <a:pt x="32195" y="7184"/>
                  <a:pt x="31492" y="6041"/>
                </a:cubicBezTo>
                <a:cubicBezTo>
                  <a:pt x="30718" y="4779"/>
                  <a:pt x="29647" y="3731"/>
                  <a:pt x="28432" y="2898"/>
                </a:cubicBezTo>
                <a:cubicBezTo>
                  <a:pt x="28432" y="2898"/>
                  <a:pt x="27099" y="2076"/>
                  <a:pt x="25253" y="1290"/>
                </a:cubicBezTo>
                <a:cubicBezTo>
                  <a:pt x="24646" y="1076"/>
                  <a:pt x="24027" y="886"/>
                  <a:pt x="23396" y="743"/>
                </a:cubicBezTo>
                <a:cubicBezTo>
                  <a:pt x="21397" y="269"/>
                  <a:pt x="19342" y="1"/>
                  <a:pt x="173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189565" y="4739981"/>
            <a:ext cx="1163908" cy="1093196"/>
          </a:xfrm>
          <a:custGeom>
            <a:avLst/>
            <a:gdLst/>
            <a:ahLst/>
            <a:cxnLst/>
            <a:rect l="l" t="t" r="r" b="b"/>
            <a:pathLst>
              <a:path w="34220" h="32141" extrusionOk="0">
                <a:moveTo>
                  <a:pt x="22063" y="1"/>
                </a:moveTo>
                <a:cubicBezTo>
                  <a:pt x="20995" y="1"/>
                  <a:pt x="19926" y="145"/>
                  <a:pt x="18896" y="438"/>
                </a:cubicBezTo>
                <a:cubicBezTo>
                  <a:pt x="18325" y="604"/>
                  <a:pt x="17741" y="831"/>
                  <a:pt x="17336" y="1259"/>
                </a:cubicBezTo>
                <a:cubicBezTo>
                  <a:pt x="16479" y="2176"/>
                  <a:pt x="16693" y="3617"/>
                  <a:pt x="16812" y="4867"/>
                </a:cubicBezTo>
                <a:cubicBezTo>
                  <a:pt x="16955" y="6403"/>
                  <a:pt x="16848" y="7951"/>
                  <a:pt x="16515" y="9463"/>
                </a:cubicBezTo>
                <a:cubicBezTo>
                  <a:pt x="16324" y="10356"/>
                  <a:pt x="15824" y="11403"/>
                  <a:pt x="14907" y="11415"/>
                </a:cubicBezTo>
                <a:cubicBezTo>
                  <a:pt x="14902" y="11415"/>
                  <a:pt x="14897" y="11415"/>
                  <a:pt x="14891" y="11415"/>
                </a:cubicBezTo>
                <a:cubicBezTo>
                  <a:pt x="14008" y="11415"/>
                  <a:pt x="13477" y="10434"/>
                  <a:pt x="13157" y="9605"/>
                </a:cubicBezTo>
                <a:lnTo>
                  <a:pt x="11395" y="5034"/>
                </a:lnTo>
                <a:cubicBezTo>
                  <a:pt x="11217" y="4569"/>
                  <a:pt x="11026" y="4081"/>
                  <a:pt x="10633" y="3783"/>
                </a:cubicBezTo>
                <a:cubicBezTo>
                  <a:pt x="10324" y="3533"/>
                  <a:pt x="9919" y="3438"/>
                  <a:pt x="9526" y="3379"/>
                </a:cubicBezTo>
                <a:cubicBezTo>
                  <a:pt x="9148" y="3321"/>
                  <a:pt x="8780" y="3293"/>
                  <a:pt x="8423" y="3293"/>
                </a:cubicBezTo>
                <a:cubicBezTo>
                  <a:pt x="3110" y="3293"/>
                  <a:pt x="125" y="9428"/>
                  <a:pt x="25" y="14225"/>
                </a:cubicBezTo>
                <a:cubicBezTo>
                  <a:pt x="1" y="15654"/>
                  <a:pt x="227" y="17083"/>
                  <a:pt x="537" y="18476"/>
                </a:cubicBezTo>
                <a:cubicBezTo>
                  <a:pt x="1572" y="23119"/>
                  <a:pt x="3775" y="27858"/>
                  <a:pt x="7930" y="30168"/>
                </a:cubicBezTo>
                <a:cubicBezTo>
                  <a:pt x="8800" y="30656"/>
                  <a:pt x="9728" y="31013"/>
                  <a:pt x="10681" y="31311"/>
                </a:cubicBezTo>
                <a:cubicBezTo>
                  <a:pt x="12497" y="31863"/>
                  <a:pt x="14394" y="32141"/>
                  <a:pt x="16289" y="32141"/>
                </a:cubicBezTo>
                <a:cubicBezTo>
                  <a:pt x="17213" y="32141"/>
                  <a:pt x="18137" y="32074"/>
                  <a:pt x="19051" y="31942"/>
                </a:cubicBezTo>
                <a:cubicBezTo>
                  <a:pt x="22051" y="31632"/>
                  <a:pt x="24813" y="30072"/>
                  <a:pt x="24813" y="30072"/>
                </a:cubicBezTo>
                <a:cubicBezTo>
                  <a:pt x="28481" y="28132"/>
                  <a:pt x="31457" y="24869"/>
                  <a:pt x="32910" y="20976"/>
                </a:cubicBezTo>
                <a:cubicBezTo>
                  <a:pt x="33684" y="18892"/>
                  <a:pt x="34017" y="16654"/>
                  <a:pt x="34029" y="14428"/>
                </a:cubicBezTo>
                <a:lnTo>
                  <a:pt x="34017" y="14428"/>
                </a:lnTo>
                <a:cubicBezTo>
                  <a:pt x="34219" y="11844"/>
                  <a:pt x="33469" y="9284"/>
                  <a:pt x="33469" y="9272"/>
                </a:cubicBezTo>
                <a:cubicBezTo>
                  <a:pt x="33315" y="8582"/>
                  <a:pt x="33112" y="7891"/>
                  <a:pt x="32838" y="7224"/>
                </a:cubicBezTo>
                <a:cubicBezTo>
                  <a:pt x="31767" y="4605"/>
                  <a:pt x="29707" y="2402"/>
                  <a:pt x="27171" y="1164"/>
                </a:cubicBezTo>
                <a:cubicBezTo>
                  <a:pt x="25585" y="393"/>
                  <a:pt x="23824" y="1"/>
                  <a:pt x="22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8156662" y="169783"/>
            <a:ext cx="1414141" cy="1302088"/>
          </a:xfrm>
          <a:custGeom>
            <a:avLst/>
            <a:gdLst/>
            <a:ahLst/>
            <a:cxnLst/>
            <a:rect l="l" t="t" r="r" b="b"/>
            <a:pathLst>
              <a:path w="46733" h="43030" extrusionOk="0">
                <a:moveTo>
                  <a:pt x="38066" y="0"/>
                </a:moveTo>
                <a:cubicBezTo>
                  <a:pt x="36868" y="0"/>
                  <a:pt x="36146" y="1350"/>
                  <a:pt x="35934" y="2537"/>
                </a:cubicBezTo>
                <a:cubicBezTo>
                  <a:pt x="35410" y="5501"/>
                  <a:pt x="36279" y="8776"/>
                  <a:pt x="34839" y="11407"/>
                </a:cubicBezTo>
                <a:cubicBezTo>
                  <a:pt x="34553" y="11919"/>
                  <a:pt x="34160" y="12407"/>
                  <a:pt x="33600" y="12538"/>
                </a:cubicBezTo>
                <a:cubicBezTo>
                  <a:pt x="33497" y="12564"/>
                  <a:pt x="33392" y="12577"/>
                  <a:pt x="33288" y="12577"/>
                </a:cubicBezTo>
                <a:cubicBezTo>
                  <a:pt x="32731" y="12577"/>
                  <a:pt x="32179" y="12225"/>
                  <a:pt x="31838" y="11764"/>
                </a:cubicBezTo>
                <a:cubicBezTo>
                  <a:pt x="31433" y="11216"/>
                  <a:pt x="31255" y="10538"/>
                  <a:pt x="31064" y="9871"/>
                </a:cubicBezTo>
                <a:cubicBezTo>
                  <a:pt x="30529" y="7966"/>
                  <a:pt x="29826" y="6109"/>
                  <a:pt x="28969" y="4311"/>
                </a:cubicBezTo>
                <a:cubicBezTo>
                  <a:pt x="28423" y="3163"/>
                  <a:pt x="27495" y="1886"/>
                  <a:pt x="26297" y="1886"/>
                </a:cubicBezTo>
                <a:cubicBezTo>
                  <a:pt x="26190" y="1886"/>
                  <a:pt x="26080" y="1896"/>
                  <a:pt x="25968" y="1918"/>
                </a:cubicBezTo>
                <a:cubicBezTo>
                  <a:pt x="24540" y="2203"/>
                  <a:pt x="24171" y="4049"/>
                  <a:pt x="24075" y="5501"/>
                </a:cubicBezTo>
                <a:cubicBezTo>
                  <a:pt x="23921" y="8014"/>
                  <a:pt x="23671" y="10538"/>
                  <a:pt x="23337" y="13038"/>
                </a:cubicBezTo>
                <a:cubicBezTo>
                  <a:pt x="23218" y="13895"/>
                  <a:pt x="23087" y="14788"/>
                  <a:pt x="22611" y="15526"/>
                </a:cubicBezTo>
                <a:cubicBezTo>
                  <a:pt x="22217" y="16127"/>
                  <a:pt x="21521" y="16590"/>
                  <a:pt x="20821" y="16590"/>
                </a:cubicBezTo>
                <a:cubicBezTo>
                  <a:pt x="20675" y="16590"/>
                  <a:pt x="20528" y="16570"/>
                  <a:pt x="20384" y="16527"/>
                </a:cubicBezTo>
                <a:cubicBezTo>
                  <a:pt x="19932" y="16384"/>
                  <a:pt x="19575" y="16062"/>
                  <a:pt x="19277" y="15705"/>
                </a:cubicBezTo>
                <a:cubicBezTo>
                  <a:pt x="19158" y="15562"/>
                  <a:pt x="19039" y="15407"/>
                  <a:pt x="18932" y="15253"/>
                </a:cubicBezTo>
                <a:lnTo>
                  <a:pt x="18932" y="15276"/>
                </a:lnTo>
                <a:cubicBezTo>
                  <a:pt x="17253" y="12859"/>
                  <a:pt x="17194" y="9430"/>
                  <a:pt x="15217" y="7204"/>
                </a:cubicBezTo>
                <a:cubicBezTo>
                  <a:pt x="14872" y="6823"/>
                  <a:pt x="14467" y="6478"/>
                  <a:pt x="13979" y="6347"/>
                </a:cubicBezTo>
                <a:cubicBezTo>
                  <a:pt x="13829" y="6304"/>
                  <a:pt x="13677" y="6284"/>
                  <a:pt x="13526" y="6284"/>
                </a:cubicBezTo>
                <a:cubicBezTo>
                  <a:pt x="12662" y="6284"/>
                  <a:pt x="11825" y="6937"/>
                  <a:pt x="11419" y="7728"/>
                </a:cubicBezTo>
                <a:cubicBezTo>
                  <a:pt x="10943" y="8668"/>
                  <a:pt x="10907" y="9764"/>
                  <a:pt x="10836" y="10812"/>
                </a:cubicBezTo>
                <a:cubicBezTo>
                  <a:pt x="10717" y="12764"/>
                  <a:pt x="10443" y="14705"/>
                  <a:pt x="10050" y="16634"/>
                </a:cubicBezTo>
                <a:cubicBezTo>
                  <a:pt x="9919" y="17265"/>
                  <a:pt x="9609" y="18039"/>
                  <a:pt x="8966" y="18074"/>
                </a:cubicBezTo>
                <a:cubicBezTo>
                  <a:pt x="8951" y="18075"/>
                  <a:pt x="8936" y="18076"/>
                  <a:pt x="8921" y="18076"/>
                </a:cubicBezTo>
                <a:cubicBezTo>
                  <a:pt x="8524" y="18076"/>
                  <a:pt x="8183" y="17777"/>
                  <a:pt x="7931" y="17467"/>
                </a:cubicBezTo>
                <a:cubicBezTo>
                  <a:pt x="7044" y="16426"/>
                  <a:pt x="4870" y="10611"/>
                  <a:pt x="2779" y="10611"/>
                </a:cubicBezTo>
                <a:cubicBezTo>
                  <a:pt x="2287" y="10611"/>
                  <a:pt x="1800" y="10934"/>
                  <a:pt x="1334" y="11716"/>
                </a:cubicBezTo>
                <a:cubicBezTo>
                  <a:pt x="1" y="13979"/>
                  <a:pt x="418" y="17408"/>
                  <a:pt x="1132" y="20241"/>
                </a:cubicBezTo>
                <a:lnTo>
                  <a:pt x="1156" y="20241"/>
                </a:lnTo>
                <a:cubicBezTo>
                  <a:pt x="1454" y="23146"/>
                  <a:pt x="4132" y="43030"/>
                  <a:pt x="24016" y="43030"/>
                </a:cubicBezTo>
                <a:cubicBezTo>
                  <a:pt x="43911" y="43030"/>
                  <a:pt x="46150" y="23051"/>
                  <a:pt x="46376" y="20134"/>
                </a:cubicBezTo>
                <a:lnTo>
                  <a:pt x="46400" y="20134"/>
                </a:lnTo>
                <a:cubicBezTo>
                  <a:pt x="46483" y="19694"/>
                  <a:pt x="46542" y="19253"/>
                  <a:pt x="46566" y="18813"/>
                </a:cubicBezTo>
                <a:cubicBezTo>
                  <a:pt x="46662" y="17241"/>
                  <a:pt x="46733" y="15360"/>
                  <a:pt x="46423" y="13812"/>
                </a:cubicBezTo>
                <a:cubicBezTo>
                  <a:pt x="46054" y="12002"/>
                  <a:pt x="45542" y="10216"/>
                  <a:pt x="44864" y="8514"/>
                </a:cubicBezTo>
                <a:lnTo>
                  <a:pt x="44483" y="7609"/>
                </a:lnTo>
                <a:cubicBezTo>
                  <a:pt x="43364" y="5085"/>
                  <a:pt x="41840" y="2775"/>
                  <a:pt x="39792" y="882"/>
                </a:cubicBezTo>
                <a:cubicBezTo>
                  <a:pt x="39315" y="441"/>
                  <a:pt x="38756" y="13"/>
                  <a:pt x="38113" y="1"/>
                </a:cubicBezTo>
                <a:cubicBezTo>
                  <a:pt x="38097" y="0"/>
                  <a:pt x="38082" y="0"/>
                  <a:pt x="38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4"/>
          <p:cNvGrpSpPr/>
          <p:nvPr/>
        </p:nvGrpSpPr>
        <p:grpSpPr>
          <a:xfrm>
            <a:off x="1134600" y="4838150"/>
            <a:ext cx="848625" cy="204500"/>
            <a:chOff x="4895550" y="1067525"/>
            <a:chExt cx="848625" cy="204500"/>
          </a:xfrm>
        </p:grpSpPr>
        <p:sp>
          <p:nvSpPr>
            <p:cNvPr id="164" name="Google Shape;164;p4"/>
            <p:cNvSpPr/>
            <p:nvPr/>
          </p:nvSpPr>
          <p:spPr>
            <a:xfrm>
              <a:off x="4895550" y="1083000"/>
              <a:ext cx="14000" cy="184875"/>
            </a:xfrm>
            <a:custGeom>
              <a:avLst/>
              <a:gdLst/>
              <a:ahLst/>
              <a:cxnLst/>
              <a:rect l="l" t="t" r="r" b="b"/>
              <a:pathLst>
                <a:path w="560" h="7395" extrusionOk="0">
                  <a:moveTo>
                    <a:pt x="357" y="1"/>
                  </a:moveTo>
                  <a:lnTo>
                    <a:pt x="0" y="12"/>
                  </a:lnTo>
                  <a:lnTo>
                    <a:pt x="203" y="7394"/>
                  </a:lnTo>
                  <a:lnTo>
                    <a:pt x="560" y="7382"/>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4956850" y="1083300"/>
              <a:ext cx="9850" cy="188725"/>
            </a:xfrm>
            <a:custGeom>
              <a:avLst/>
              <a:gdLst/>
              <a:ahLst/>
              <a:cxnLst/>
              <a:rect l="l" t="t" r="r" b="b"/>
              <a:pathLst>
                <a:path w="394" h="7549" extrusionOk="0">
                  <a:moveTo>
                    <a:pt x="13" y="0"/>
                  </a:moveTo>
                  <a:cubicBezTo>
                    <a:pt x="1" y="2501"/>
                    <a:pt x="1" y="5037"/>
                    <a:pt x="37" y="7549"/>
                  </a:cubicBezTo>
                  <a:lnTo>
                    <a:pt x="394" y="7537"/>
                  </a:lnTo>
                  <a:cubicBezTo>
                    <a:pt x="358" y="5037"/>
                    <a:pt x="358" y="2501"/>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5011025" y="1081225"/>
              <a:ext cx="12225" cy="179200"/>
            </a:xfrm>
            <a:custGeom>
              <a:avLst/>
              <a:gdLst/>
              <a:ahLst/>
              <a:cxnLst/>
              <a:rect l="l" t="t" r="r" b="b"/>
              <a:pathLst>
                <a:path w="489" h="7168" extrusionOk="0">
                  <a:moveTo>
                    <a:pt x="60" y="0"/>
                  </a:moveTo>
                  <a:cubicBezTo>
                    <a:pt x="13" y="1512"/>
                    <a:pt x="1" y="3036"/>
                    <a:pt x="36" y="4548"/>
                  </a:cubicBezTo>
                  <a:cubicBezTo>
                    <a:pt x="48" y="5429"/>
                    <a:pt x="84" y="6298"/>
                    <a:pt x="120" y="7168"/>
                  </a:cubicBezTo>
                  <a:lnTo>
                    <a:pt x="489" y="7144"/>
                  </a:lnTo>
                  <a:cubicBezTo>
                    <a:pt x="441" y="6310"/>
                    <a:pt x="417" y="5477"/>
                    <a:pt x="394" y="4632"/>
                  </a:cubicBezTo>
                  <a:cubicBezTo>
                    <a:pt x="370" y="3096"/>
                    <a:pt x="370" y="1548"/>
                    <a:pt x="417" y="12"/>
                  </a:cubicBezTo>
                  <a:lnTo>
                    <a:pt x="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062225" y="1081225"/>
              <a:ext cx="14600" cy="186650"/>
            </a:xfrm>
            <a:custGeom>
              <a:avLst/>
              <a:gdLst/>
              <a:ahLst/>
              <a:cxnLst/>
              <a:rect l="l" t="t" r="r" b="b"/>
              <a:pathLst>
                <a:path w="584" h="7466" extrusionOk="0">
                  <a:moveTo>
                    <a:pt x="358" y="0"/>
                  </a:moveTo>
                  <a:lnTo>
                    <a:pt x="1" y="12"/>
                  </a:lnTo>
                  <a:lnTo>
                    <a:pt x="155" y="5132"/>
                  </a:lnTo>
                  <a:lnTo>
                    <a:pt x="227" y="7465"/>
                  </a:lnTo>
                  <a:lnTo>
                    <a:pt x="584" y="7465"/>
                  </a:lnTo>
                  <a:lnTo>
                    <a:pt x="513" y="5251"/>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117900" y="1083300"/>
              <a:ext cx="9825" cy="182775"/>
            </a:xfrm>
            <a:custGeom>
              <a:avLst/>
              <a:gdLst/>
              <a:ahLst/>
              <a:cxnLst/>
              <a:rect l="l" t="t" r="r" b="b"/>
              <a:pathLst>
                <a:path w="393" h="7311" extrusionOk="0">
                  <a:moveTo>
                    <a:pt x="24" y="0"/>
                  </a:moveTo>
                  <a:cubicBezTo>
                    <a:pt x="0" y="1965"/>
                    <a:pt x="0" y="3953"/>
                    <a:pt x="24" y="5942"/>
                  </a:cubicBezTo>
                  <a:cubicBezTo>
                    <a:pt x="24" y="6394"/>
                    <a:pt x="24" y="6858"/>
                    <a:pt x="36" y="7311"/>
                  </a:cubicBezTo>
                  <a:lnTo>
                    <a:pt x="393" y="7299"/>
                  </a:lnTo>
                  <a:cubicBezTo>
                    <a:pt x="381" y="6918"/>
                    <a:pt x="381" y="6525"/>
                    <a:pt x="381" y="6132"/>
                  </a:cubicBezTo>
                  <a:cubicBezTo>
                    <a:pt x="357" y="4084"/>
                    <a:pt x="357" y="2036"/>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5167900" y="1083000"/>
              <a:ext cx="13425" cy="178925"/>
            </a:xfrm>
            <a:custGeom>
              <a:avLst/>
              <a:gdLst/>
              <a:ahLst/>
              <a:cxnLst/>
              <a:rect l="l" t="t" r="r" b="b"/>
              <a:pathLst>
                <a:path w="537" h="7157" extrusionOk="0">
                  <a:moveTo>
                    <a:pt x="179" y="1"/>
                  </a:moveTo>
                  <a:lnTo>
                    <a:pt x="0" y="7156"/>
                  </a:lnTo>
                  <a:lnTo>
                    <a:pt x="358" y="7156"/>
                  </a:lnTo>
                  <a:lnTo>
                    <a:pt x="536" y="12"/>
                  </a:ln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5220275" y="1067525"/>
              <a:ext cx="8950" cy="192600"/>
            </a:xfrm>
            <a:custGeom>
              <a:avLst/>
              <a:gdLst/>
              <a:ahLst/>
              <a:cxnLst/>
              <a:rect l="l" t="t" r="r" b="b"/>
              <a:pathLst>
                <a:path w="358" h="7704" extrusionOk="0">
                  <a:moveTo>
                    <a:pt x="1" y="0"/>
                  </a:moveTo>
                  <a:lnTo>
                    <a:pt x="1" y="7704"/>
                  </a:lnTo>
                  <a:lnTo>
                    <a:pt x="358" y="7704"/>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5274450" y="1085075"/>
              <a:ext cx="11925" cy="170900"/>
            </a:xfrm>
            <a:custGeom>
              <a:avLst/>
              <a:gdLst/>
              <a:ahLst/>
              <a:cxnLst/>
              <a:rect l="l" t="t" r="r" b="b"/>
              <a:pathLst>
                <a:path w="477" h="6836" extrusionOk="0">
                  <a:moveTo>
                    <a:pt x="358" y="1"/>
                  </a:moveTo>
                  <a:lnTo>
                    <a:pt x="1" y="13"/>
                  </a:lnTo>
                  <a:lnTo>
                    <a:pt x="120" y="6835"/>
                  </a:lnTo>
                  <a:lnTo>
                    <a:pt x="477" y="6835"/>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5329525" y="1087175"/>
              <a:ext cx="10150" cy="161050"/>
            </a:xfrm>
            <a:custGeom>
              <a:avLst/>
              <a:gdLst/>
              <a:ahLst/>
              <a:cxnLst/>
              <a:rect l="l" t="t" r="r" b="b"/>
              <a:pathLst>
                <a:path w="406" h="6442" extrusionOk="0">
                  <a:moveTo>
                    <a:pt x="0" y="0"/>
                  </a:moveTo>
                  <a:cubicBezTo>
                    <a:pt x="48" y="2143"/>
                    <a:pt x="48" y="4310"/>
                    <a:pt x="24" y="6441"/>
                  </a:cubicBezTo>
                  <a:lnTo>
                    <a:pt x="381" y="6441"/>
                  </a:lnTo>
                  <a:cubicBezTo>
                    <a:pt x="405" y="4310"/>
                    <a:pt x="405" y="2143"/>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5388450" y="1091050"/>
              <a:ext cx="10750" cy="171175"/>
            </a:xfrm>
            <a:custGeom>
              <a:avLst/>
              <a:gdLst/>
              <a:ahLst/>
              <a:cxnLst/>
              <a:rect l="l" t="t" r="r" b="b"/>
              <a:pathLst>
                <a:path w="430" h="6847" extrusionOk="0">
                  <a:moveTo>
                    <a:pt x="37" y="0"/>
                  </a:moveTo>
                  <a:cubicBezTo>
                    <a:pt x="1" y="2274"/>
                    <a:pt x="13" y="4584"/>
                    <a:pt x="72" y="6846"/>
                  </a:cubicBezTo>
                  <a:lnTo>
                    <a:pt x="429" y="6834"/>
                  </a:lnTo>
                  <a:cubicBezTo>
                    <a:pt x="370" y="4572"/>
                    <a:pt x="358" y="2274"/>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5444425" y="1093125"/>
              <a:ext cx="12825" cy="165225"/>
            </a:xfrm>
            <a:custGeom>
              <a:avLst/>
              <a:gdLst/>
              <a:ahLst/>
              <a:cxnLst/>
              <a:rect l="l" t="t" r="r" b="b"/>
              <a:pathLst>
                <a:path w="513" h="6609" extrusionOk="0">
                  <a:moveTo>
                    <a:pt x="0" y="0"/>
                  </a:moveTo>
                  <a:cubicBezTo>
                    <a:pt x="12" y="2191"/>
                    <a:pt x="72" y="4418"/>
                    <a:pt x="155" y="6608"/>
                  </a:cubicBezTo>
                  <a:lnTo>
                    <a:pt x="512" y="6596"/>
                  </a:lnTo>
                  <a:cubicBezTo>
                    <a:pt x="429" y="4406"/>
                    <a:pt x="369" y="2191"/>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5492925" y="1092825"/>
              <a:ext cx="11650" cy="159275"/>
            </a:xfrm>
            <a:custGeom>
              <a:avLst/>
              <a:gdLst/>
              <a:ahLst/>
              <a:cxnLst/>
              <a:rect l="l" t="t" r="r" b="b"/>
              <a:pathLst>
                <a:path w="466" h="6371" extrusionOk="0">
                  <a:moveTo>
                    <a:pt x="1" y="0"/>
                  </a:moveTo>
                  <a:lnTo>
                    <a:pt x="108" y="6370"/>
                  </a:lnTo>
                  <a:lnTo>
                    <a:pt x="465" y="6358"/>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5549800" y="1085075"/>
              <a:ext cx="10125" cy="172975"/>
            </a:xfrm>
            <a:custGeom>
              <a:avLst/>
              <a:gdLst/>
              <a:ahLst/>
              <a:cxnLst/>
              <a:rect l="l" t="t" r="r" b="b"/>
              <a:pathLst>
                <a:path w="405" h="6919" extrusionOk="0">
                  <a:moveTo>
                    <a:pt x="48" y="1"/>
                  </a:moveTo>
                  <a:cubicBezTo>
                    <a:pt x="0" y="2299"/>
                    <a:pt x="0" y="4632"/>
                    <a:pt x="24" y="6918"/>
                  </a:cubicBezTo>
                  <a:lnTo>
                    <a:pt x="381" y="6918"/>
                  </a:lnTo>
                  <a:cubicBezTo>
                    <a:pt x="357" y="4632"/>
                    <a:pt x="357" y="2299"/>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5609325" y="1069600"/>
              <a:ext cx="13125" cy="190825"/>
            </a:xfrm>
            <a:custGeom>
              <a:avLst/>
              <a:gdLst/>
              <a:ahLst/>
              <a:cxnLst/>
              <a:rect l="l" t="t" r="r" b="b"/>
              <a:pathLst>
                <a:path w="525" h="7633" extrusionOk="0">
                  <a:moveTo>
                    <a:pt x="0" y="1"/>
                  </a:moveTo>
                  <a:cubicBezTo>
                    <a:pt x="0" y="2525"/>
                    <a:pt x="60" y="5097"/>
                    <a:pt x="167" y="7633"/>
                  </a:cubicBezTo>
                  <a:lnTo>
                    <a:pt x="524" y="7609"/>
                  </a:lnTo>
                  <a:cubicBezTo>
                    <a:pt x="417" y="5085"/>
                    <a:pt x="357" y="2525"/>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5666175" y="1087175"/>
              <a:ext cx="8950" cy="176825"/>
            </a:xfrm>
            <a:custGeom>
              <a:avLst/>
              <a:gdLst/>
              <a:ahLst/>
              <a:cxnLst/>
              <a:rect l="l" t="t" r="r" b="b"/>
              <a:pathLst>
                <a:path w="358" h="7073" extrusionOk="0">
                  <a:moveTo>
                    <a:pt x="0" y="0"/>
                  </a:moveTo>
                  <a:lnTo>
                    <a:pt x="0" y="7073"/>
                  </a:lnTo>
                  <a:lnTo>
                    <a:pt x="358" y="7073"/>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5734050" y="1086875"/>
              <a:ext cx="10125" cy="176825"/>
            </a:xfrm>
            <a:custGeom>
              <a:avLst/>
              <a:gdLst/>
              <a:ahLst/>
              <a:cxnLst/>
              <a:rect l="l" t="t" r="r" b="b"/>
              <a:pathLst>
                <a:path w="405" h="7073" extrusionOk="0">
                  <a:moveTo>
                    <a:pt x="48" y="0"/>
                  </a:moveTo>
                  <a:lnTo>
                    <a:pt x="0" y="7073"/>
                  </a:lnTo>
                  <a:lnTo>
                    <a:pt x="357" y="7073"/>
                  </a:lnTo>
                  <a:lnTo>
                    <a:pt x="405" y="12"/>
                  </a:lnTo>
                  <a:lnTo>
                    <a:pt x="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4"/>
          <p:cNvGrpSpPr/>
          <p:nvPr/>
        </p:nvGrpSpPr>
        <p:grpSpPr>
          <a:xfrm>
            <a:off x="8508075" y="1308900"/>
            <a:ext cx="439075" cy="489075"/>
            <a:chOff x="6265050" y="2556100"/>
            <a:chExt cx="439075" cy="489075"/>
          </a:xfrm>
        </p:grpSpPr>
        <p:sp>
          <p:nvSpPr>
            <p:cNvPr id="181" name="Google Shape;181;p4"/>
            <p:cNvSpPr/>
            <p:nvPr/>
          </p:nvSpPr>
          <p:spPr>
            <a:xfrm>
              <a:off x="6681475" y="2556100"/>
              <a:ext cx="22650" cy="487275"/>
            </a:xfrm>
            <a:custGeom>
              <a:avLst/>
              <a:gdLst/>
              <a:ahLst/>
              <a:cxnLst/>
              <a:rect l="l" t="t" r="r" b="b"/>
              <a:pathLst>
                <a:path w="906" h="19491" extrusionOk="0">
                  <a:moveTo>
                    <a:pt x="358" y="0"/>
                  </a:moveTo>
                  <a:lnTo>
                    <a:pt x="1" y="24"/>
                  </a:lnTo>
                  <a:cubicBezTo>
                    <a:pt x="465" y="6477"/>
                    <a:pt x="548" y="13014"/>
                    <a:pt x="251" y="19479"/>
                  </a:cubicBezTo>
                  <a:lnTo>
                    <a:pt x="608" y="19491"/>
                  </a:lnTo>
                  <a:cubicBezTo>
                    <a:pt x="905" y="13026"/>
                    <a:pt x="822" y="6466"/>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6608550" y="2569500"/>
              <a:ext cx="12225" cy="475675"/>
            </a:xfrm>
            <a:custGeom>
              <a:avLst/>
              <a:gdLst/>
              <a:ahLst/>
              <a:cxnLst/>
              <a:rect l="l" t="t" r="r" b="b"/>
              <a:pathLst>
                <a:path w="489" h="19027" extrusionOk="0">
                  <a:moveTo>
                    <a:pt x="84" y="0"/>
                  </a:moveTo>
                  <a:cubicBezTo>
                    <a:pt x="72" y="572"/>
                    <a:pt x="72" y="1143"/>
                    <a:pt x="72" y="1703"/>
                  </a:cubicBezTo>
                  <a:cubicBezTo>
                    <a:pt x="1" y="7465"/>
                    <a:pt x="24" y="13288"/>
                    <a:pt x="132" y="19026"/>
                  </a:cubicBezTo>
                  <a:lnTo>
                    <a:pt x="489" y="19014"/>
                  </a:lnTo>
                  <a:cubicBezTo>
                    <a:pt x="382" y="13157"/>
                    <a:pt x="358" y="7227"/>
                    <a:pt x="429" y="1358"/>
                  </a:cubicBezTo>
                  <a:cubicBezTo>
                    <a:pt x="429" y="905"/>
                    <a:pt x="441" y="453"/>
                    <a:pt x="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6548125" y="2573075"/>
              <a:ext cx="15200" cy="470300"/>
            </a:xfrm>
            <a:custGeom>
              <a:avLst/>
              <a:gdLst/>
              <a:ahLst/>
              <a:cxnLst/>
              <a:rect l="l" t="t" r="r" b="b"/>
              <a:pathLst>
                <a:path w="608" h="18812" extrusionOk="0">
                  <a:moveTo>
                    <a:pt x="251" y="0"/>
                  </a:moveTo>
                  <a:lnTo>
                    <a:pt x="203" y="3179"/>
                  </a:lnTo>
                  <a:lnTo>
                    <a:pt x="1" y="18812"/>
                  </a:lnTo>
                  <a:lnTo>
                    <a:pt x="358" y="18812"/>
                  </a:lnTo>
                  <a:lnTo>
                    <a:pt x="572" y="2977"/>
                  </a:lnTo>
                  <a:lnTo>
                    <a:pt x="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6472225" y="2573075"/>
              <a:ext cx="22050" cy="468525"/>
            </a:xfrm>
            <a:custGeom>
              <a:avLst/>
              <a:gdLst/>
              <a:ahLst/>
              <a:cxnLst/>
              <a:rect l="l" t="t" r="r" b="b"/>
              <a:pathLst>
                <a:path w="882" h="18741" extrusionOk="0">
                  <a:moveTo>
                    <a:pt x="358" y="0"/>
                  </a:moveTo>
                  <a:lnTo>
                    <a:pt x="1" y="12"/>
                  </a:lnTo>
                  <a:lnTo>
                    <a:pt x="120" y="4394"/>
                  </a:lnTo>
                  <a:lnTo>
                    <a:pt x="524" y="18741"/>
                  </a:lnTo>
                  <a:lnTo>
                    <a:pt x="882" y="18729"/>
                  </a:lnTo>
                  <a:lnTo>
                    <a:pt x="477" y="4286"/>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6408525" y="2574850"/>
              <a:ext cx="12825" cy="466750"/>
            </a:xfrm>
            <a:custGeom>
              <a:avLst/>
              <a:gdLst/>
              <a:ahLst/>
              <a:cxnLst/>
              <a:rect l="l" t="t" r="r" b="b"/>
              <a:pathLst>
                <a:path w="513" h="18670" extrusionOk="0">
                  <a:moveTo>
                    <a:pt x="358" y="1"/>
                  </a:moveTo>
                  <a:lnTo>
                    <a:pt x="1" y="12"/>
                  </a:lnTo>
                  <a:lnTo>
                    <a:pt x="36" y="4894"/>
                  </a:lnTo>
                  <a:lnTo>
                    <a:pt x="155" y="18670"/>
                  </a:lnTo>
                  <a:lnTo>
                    <a:pt x="513" y="18658"/>
                  </a:lnTo>
                  <a:lnTo>
                    <a:pt x="393" y="4823"/>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6337675" y="2569500"/>
              <a:ext cx="14025" cy="475675"/>
            </a:xfrm>
            <a:custGeom>
              <a:avLst/>
              <a:gdLst/>
              <a:ahLst/>
              <a:cxnLst/>
              <a:rect l="l" t="t" r="r" b="b"/>
              <a:pathLst>
                <a:path w="561" h="19027" extrusionOk="0">
                  <a:moveTo>
                    <a:pt x="13" y="0"/>
                  </a:moveTo>
                  <a:cubicBezTo>
                    <a:pt x="1" y="1810"/>
                    <a:pt x="1" y="3632"/>
                    <a:pt x="1" y="5453"/>
                  </a:cubicBezTo>
                  <a:cubicBezTo>
                    <a:pt x="13" y="9978"/>
                    <a:pt x="84" y="14526"/>
                    <a:pt x="203" y="19026"/>
                  </a:cubicBezTo>
                  <a:lnTo>
                    <a:pt x="560" y="19014"/>
                  </a:lnTo>
                  <a:cubicBezTo>
                    <a:pt x="441" y="14514"/>
                    <a:pt x="370" y="9954"/>
                    <a:pt x="358" y="5418"/>
                  </a:cubicBezTo>
                  <a:cubicBezTo>
                    <a:pt x="358" y="3608"/>
                    <a:pt x="358" y="1798"/>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6265050" y="2563550"/>
              <a:ext cx="17600" cy="479825"/>
            </a:xfrm>
            <a:custGeom>
              <a:avLst/>
              <a:gdLst/>
              <a:ahLst/>
              <a:cxnLst/>
              <a:rect l="l" t="t" r="r" b="b"/>
              <a:pathLst>
                <a:path w="704" h="19193" extrusionOk="0">
                  <a:moveTo>
                    <a:pt x="346" y="0"/>
                  </a:moveTo>
                  <a:cubicBezTo>
                    <a:pt x="251" y="1917"/>
                    <a:pt x="179" y="3834"/>
                    <a:pt x="120" y="5751"/>
                  </a:cubicBezTo>
                  <a:cubicBezTo>
                    <a:pt x="1" y="10239"/>
                    <a:pt x="13" y="14740"/>
                    <a:pt x="179" y="19193"/>
                  </a:cubicBezTo>
                  <a:lnTo>
                    <a:pt x="537" y="19181"/>
                  </a:lnTo>
                  <a:cubicBezTo>
                    <a:pt x="370" y="14728"/>
                    <a:pt x="358" y="10239"/>
                    <a:pt x="477" y="5763"/>
                  </a:cubicBezTo>
                  <a:cubicBezTo>
                    <a:pt x="537" y="3846"/>
                    <a:pt x="608" y="1929"/>
                    <a:pt x="703" y="24"/>
                  </a:cubicBezTo>
                  <a:lnTo>
                    <a:pt x="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4"/>
          <p:cNvGrpSpPr/>
          <p:nvPr/>
        </p:nvGrpSpPr>
        <p:grpSpPr>
          <a:xfrm>
            <a:off x="105475" y="2022050"/>
            <a:ext cx="439075" cy="489075"/>
            <a:chOff x="6265050" y="2556100"/>
            <a:chExt cx="439075" cy="489075"/>
          </a:xfrm>
        </p:grpSpPr>
        <p:sp>
          <p:nvSpPr>
            <p:cNvPr id="189" name="Google Shape;189;p4"/>
            <p:cNvSpPr/>
            <p:nvPr/>
          </p:nvSpPr>
          <p:spPr>
            <a:xfrm>
              <a:off x="6681475" y="2556100"/>
              <a:ext cx="22650" cy="487275"/>
            </a:xfrm>
            <a:custGeom>
              <a:avLst/>
              <a:gdLst/>
              <a:ahLst/>
              <a:cxnLst/>
              <a:rect l="l" t="t" r="r" b="b"/>
              <a:pathLst>
                <a:path w="906" h="19491" extrusionOk="0">
                  <a:moveTo>
                    <a:pt x="358" y="0"/>
                  </a:moveTo>
                  <a:lnTo>
                    <a:pt x="1" y="24"/>
                  </a:lnTo>
                  <a:cubicBezTo>
                    <a:pt x="465" y="6477"/>
                    <a:pt x="548" y="13014"/>
                    <a:pt x="251" y="19479"/>
                  </a:cubicBezTo>
                  <a:lnTo>
                    <a:pt x="608" y="19491"/>
                  </a:lnTo>
                  <a:cubicBezTo>
                    <a:pt x="905" y="13026"/>
                    <a:pt x="822" y="6466"/>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6608550" y="2569500"/>
              <a:ext cx="12225" cy="475675"/>
            </a:xfrm>
            <a:custGeom>
              <a:avLst/>
              <a:gdLst/>
              <a:ahLst/>
              <a:cxnLst/>
              <a:rect l="l" t="t" r="r" b="b"/>
              <a:pathLst>
                <a:path w="489" h="19027" extrusionOk="0">
                  <a:moveTo>
                    <a:pt x="84" y="0"/>
                  </a:moveTo>
                  <a:cubicBezTo>
                    <a:pt x="72" y="572"/>
                    <a:pt x="72" y="1143"/>
                    <a:pt x="72" y="1703"/>
                  </a:cubicBezTo>
                  <a:cubicBezTo>
                    <a:pt x="1" y="7465"/>
                    <a:pt x="24" y="13288"/>
                    <a:pt x="132" y="19026"/>
                  </a:cubicBezTo>
                  <a:lnTo>
                    <a:pt x="489" y="19014"/>
                  </a:lnTo>
                  <a:cubicBezTo>
                    <a:pt x="382" y="13157"/>
                    <a:pt x="358" y="7227"/>
                    <a:pt x="429" y="1358"/>
                  </a:cubicBezTo>
                  <a:cubicBezTo>
                    <a:pt x="429" y="905"/>
                    <a:pt x="441" y="453"/>
                    <a:pt x="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6548125" y="2573075"/>
              <a:ext cx="15200" cy="470300"/>
            </a:xfrm>
            <a:custGeom>
              <a:avLst/>
              <a:gdLst/>
              <a:ahLst/>
              <a:cxnLst/>
              <a:rect l="l" t="t" r="r" b="b"/>
              <a:pathLst>
                <a:path w="608" h="18812" extrusionOk="0">
                  <a:moveTo>
                    <a:pt x="251" y="0"/>
                  </a:moveTo>
                  <a:lnTo>
                    <a:pt x="203" y="3179"/>
                  </a:lnTo>
                  <a:lnTo>
                    <a:pt x="1" y="18812"/>
                  </a:lnTo>
                  <a:lnTo>
                    <a:pt x="358" y="18812"/>
                  </a:lnTo>
                  <a:lnTo>
                    <a:pt x="572" y="2977"/>
                  </a:lnTo>
                  <a:lnTo>
                    <a:pt x="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6472225" y="2573075"/>
              <a:ext cx="22050" cy="468525"/>
            </a:xfrm>
            <a:custGeom>
              <a:avLst/>
              <a:gdLst/>
              <a:ahLst/>
              <a:cxnLst/>
              <a:rect l="l" t="t" r="r" b="b"/>
              <a:pathLst>
                <a:path w="882" h="18741" extrusionOk="0">
                  <a:moveTo>
                    <a:pt x="358" y="0"/>
                  </a:moveTo>
                  <a:lnTo>
                    <a:pt x="1" y="12"/>
                  </a:lnTo>
                  <a:lnTo>
                    <a:pt x="120" y="4394"/>
                  </a:lnTo>
                  <a:lnTo>
                    <a:pt x="524" y="18741"/>
                  </a:lnTo>
                  <a:lnTo>
                    <a:pt x="882" y="18729"/>
                  </a:lnTo>
                  <a:lnTo>
                    <a:pt x="477" y="4286"/>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6408525" y="2574850"/>
              <a:ext cx="12825" cy="466750"/>
            </a:xfrm>
            <a:custGeom>
              <a:avLst/>
              <a:gdLst/>
              <a:ahLst/>
              <a:cxnLst/>
              <a:rect l="l" t="t" r="r" b="b"/>
              <a:pathLst>
                <a:path w="513" h="18670" extrusionOk="0">
                  <a:moveTo>
                    <a:pt x="358" y="1"/>
                  </a:moveTo>
                  <a:lnTo>
                    <a:pt x="1" y="12"/>
                  </a:lnTo>
                  <a:lnTo>
                    <a:pt x="36" y="4894"/>
                  </a:lnTo>
                  <a:lnTo>
                    <a:pt x="155" y="18670"/>
                  </a:lnTo>
                  <a:lnTo>
                    <a:pt x="513" y="18658"/>
                  </a:lnTo>
                  <a:lnTo>
                    <a:pt x="393" y="4823"/>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6337675" y="2569500"/>
              <a:ext cx="14025" cy="475675"/>
            </a:xfrm>
            <a:custGeom>
              <a:avLst/>
              <a:gdLst/>
              <a:ahLst/>
              <a:cxnLst/>
              <a:rect l="l" t="t" r="r" b="b"/>
              <a:pathLst>
                <a:path w="561" h="19027" extrusionOk="0">
                  <a:moveTo>
                    <a:pt x="13" y="0"/>
                  </a:moveTo>
                  <a:cubicBezTo>
                    <a:pt x="1" y="1810"/>
                    <a:pt x="1" y="3632"/>
                    <a:pt x="1" y="5453"/>
                  </a:cubicBezTo>
                  <a:cubicBezTo>
                    <a:pt x="13" y="9978"/>
                    <a:pt x="84" y="14526"/>
                    <a:pt x="203" y="19026"/>
                  </a:cubicBezTo>
                  <a:lnTo>
                    <a:pt x="560" y="19014"/>
                  </a:lnTo>
                  <a:cubicBezTo>
                    <a:pt x="441" y="14514"/>
                    <a:pt x="370" y="9954"/>
                    <a:pt x="358" y="5418"/>
                  </a:cubicBezTo>
                  <a:cubicBezTo>
                    <a:pt x="358" y="3608"/>
                    <a:pt x="358" y="1798"/>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6265050" y="2563550"/>
              <a:ext cx="17600" cy="479825"/>
            </a:xfrm>
            <a:custGeom>
              <a:avLst/>
              <a:gdLst/>
              <a:ahLst/>
              <a:cxnLst/>
              <a:rect l="l" t="t" r="r" b="b"/>
              <a:pathLst>
                <a:path w="704" h="19193" extrusionOk="0">
                  <a:moveTo>
                    <a:pt x="346" y="0"/>
                  </a:moveTo>
                  <a:cubicBezTo>
                    <a:pt x="251" y="1917"/>
                    <a:pt x="179" y="3834"/>
                    <a:pt x="120" y="5751"/>
                  </a:cubicBezTo>
                  <a:cubicBezTo>
                    <a:pt x="1" y="10239"/>
                    <a:pt x="13" y="14740"/>
                    <a:pt x="179" y="19193"/>
                  </a:cubicBezTo>
                  <a:lnTo>
                    <a:pt x="537" y="19181"/>
                  </a:lnTo>
                  <a:cubicBezTo>
                    <a:pt x="370" y="14728"/>
                    <a:pt x="358" y="10239"/>
                    <a:pt x="477" y="5763"/>
                  </a:cubicBezTo>
                  <a:cubicBezTo>
                    <a:pt x="537" y="3846"/>
                    <a:pt x="608" y="1929"/>
                    <a:pt x="703" y="24"/>
                  </a:cubicBezTo>
                  <a:lnTo>
                    <a:pt x="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4"/>
          <p:cNvGrpSpPr/>
          <p:nvPr/>
        </p:nvGrpSpPr>
        <p:grpSpPr>
          <a:xfrm>
            <a:off x="5225975" y="-180025"/>
            <a:ext cx="439075" cy="489075"/>
            <a:chOff x="6265050" y="2556100"/>
            <a:chExt cx="439075" cy="489075"/>
          </a:xfrm>
        </p:grpSpPr>
        <p:sp>
          <p:nvSpPr>
            <p:cNvPr id="197" name="Google Shape;197;p4"/>
            <p:cNvSpPr/>
            <p:nvPr/>
          </p:nvSpPr>
          <p:spPr>
            <a:xfrm>
              <a:off x="6681475" y="2556100"/>
              <a:ext cx="22650" cy="487275"/>
            </a:xfrm>
            <a:custGeom>
              <a:avLst/>
              <a:gdLst/>
              <a:ahLst/>
              <a:cxnLst/>
              <a:rect l="l" t="t" r="r" b="b"/>
              <a:pathLst>
                <a:path w="906" h="19491" extrusionOk="0">
                  <a:moveTo>
                    <a:pt x="358" y="0"/>
                  </a:moveTo>
                  <a:lnTo>
                    <a:pt x="1" y="24"/>
                  </a:lnTo>
                  <a:cubicBezTo>
                    <a:pt x="465" y="6477"/>
                    <a:pt x="548" y="13014"/>
                    <a:pt x="251" y="19479"/>
                  </a:cubicBezTo>
                  <a:lnTo>
                    <a:pt x="608" y="19491"/>
                  </a:lnTo>
                  <a:cubicBezTo>
                    <a:pt x="905" y="13026"/>
                    <a:pt x="822" y="6466"/>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6608550" y="2569500"/>
              <a:ext cx="12225" cy="475675"/>
            </a:xfrm>
            <a:custGeom>
              <a:avLst/>
              <a:gdLst/>
              <a:ahLst/>
              <a:cxnLst/>
              <a:rect l="l" t="t" r="r" b="b"/>
              <a:pathLst>
                <a:path w="489" h="19027" extrusionOk="0">
                  <a:moveTo>
                    <a:pt x="84" y="0"/>
                  </a:moveTo>
                  <a:cubicBezTo>
                    <a:pt x="72" y="572"/>
                    <a:pt x="72" y="1143"/>
                    <a:pt x="72" y="1703"/>
                  </a:cubicBezTo>
                  <a:cubicBezTo>
                    <a:pt x="1" y="7465"/>
                    <a:pt x="24" y="13288"/>
                    <a:pt x="132" y="19026"/>
                  </a:cubicBezTo>
                  <a:lnTo>
                    <a:pt x="489" y="19014"/>
                  </a:lnTo>
                  <a:cubicBezTo>
                    <a:pt x="382" y="13157"/>
                    <a:pt x="358" y="7227"/>
                    <a:pt x="429" y="1358"/>
                  </a:cubicBezTo>
                  <a:cubicBezTo>
                    <a:pt x="429" y="905"/>
                    <a:pt x="441" y="453"/>
                    <a:pt x="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6548125" y="2573075"/>
              <a:ext cx="15200" cy="470300"/>
            </a:xfrm>
            <a:custGeom>
              <a:avLst/>
              <a:gdLst/>
              <a:ahLst/>
              <a:cxnLst/>
              <a:rect l="l" t="t" r="r" b="b"/>
              <a:pathLst>
                <a:path w="608" h="18812" extrusionOk="0">
                  <a:moveTo>
                    <a:pt x="251" y="0"/>
                  </a:moveTo>
                  <a:lnTo>
                    <a:pt x="203" y="3179"/>
                  </a:lnTo>
                  <a:lnTo>
                    <a:pt x="1" y="18812"/>
                  </a:lnTo>
                  <a:lnTo>
                    <a:pt x="358" y="18812"/>
                  </a:lnTo>
                  <a:lnTo>
                    <a:pt x="572" y="2977"/>
                  </a:lnTo>
                  <a:lnTo>
                    <a:pt x="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6472225" y="2573075"/>
              <a:ext cx="22050" cy="468525"/>
            </a:xfrm>
            <a:custGeom>
              <a:avLst/>
              <a:gdLst/>
              <a:ahLst/>
              <a:cxnLst/>
              <a:rect l="l" t="t" r="r" b="b"/>
              <a:pathLst>
                <a:path w="882" h="18741" extrusionOk="0">
                  <a:moveTo>
                    <a:pt x="358" y="0"/>
                  </a:moveTo>
                  <a:lnTo>
                    <a:pt x="1" y="12"/>
                  </a:lnTo>
                  <a:lnTo>
                    <a:pt x="120" y="4394"/>
                  </a:lnTo>
                  <a:lnTo>
                    <a:pt x="524" y="18741"/>
                  </a:lnTo>
                  <a:lnTo>
                    <a:pt x="882" y="18729"/>
                  </a:lnTo>
                  <a:lnTo>
                    <a:pt x="477" y="4286"/>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6408525" y="2574850"/>
              <a:ext cx="12825" cy="466750"/>
            </a:xfrm>
            <a:custGeom>
              <a:avLst/>
              <a:gdLst/>
              <a:ahLst/>
              <a:cxnLst/>
              <a:rect l="l" t="t" r="r" b="b"/>
              <a:pathLst>
                <a:path w="513" h="18670" extrusionOk="0">
                  <a:moveTo>
                    <a:pt x="358" y="1"/>
                  </a:moveTo>
                  <a:lnTo>
                    <a:pt x="1" y="12"/>
                  </a:lnTo>
                  <a:lnTo>
                    <a:pt x="36" y="4894"/>
                  </a:lnTo>
                  <a:lnTo>
                    <a:pt x="155" y="18670"/>
                  </a:lnTo>
                  <a:lnTo>
                    <a:pt x="513" y="18658"/>
                  </a:lnTo>
                  <a:lnTo>
                    <a:pt x="393" y="4823"/>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6337675" y="2569500"/>
              <a:ext cx="14025" cy="475675"/>
            </a:xfrm>
            <a:custGeom>
              <a:avLst/>
              <a:gdLst/>
              <a:ahLst/>
              <a:cxnLst/>
              <a:rect l="l" t="t" r="r" b="b"/>
              <a:pathLst>
                <a:path w="561" h="19027" extrusionOk="0">
                  <a:moveTo>
                    <a:pt x="13" y="0"/>
                  </a:moveTo>
                  <a:cubicBezTo>
                    <a:pt x="1" y="1810"/>
                    <a:pt x="1" y="3632"/>
                    <a:pt x="1" y="5453"/>
                  </a:cubicBezTo>
                  <a:cubicBezTo>
                    <a:pt x="13" y="9978"/>
                    <a:pt x="84" y="14526"/>
                    <a:pt x="203" y="19026"/>
                  </a:cubicBezTo>
                  <a:lnTo>
                    <a:pt x="560" y="19014"/>
                  </a:lnTo>
                  <a:cubicBezTo>
                    <a:pt x="441" y="14514"/>
                    <a:pt x="370" y="9954"/>
                    <a:pt x="358" y="5418"/>
                  </a:cubicBezTo>
                  <a:cubicBezTo>
                    <a:pt x="358" y="3608"/>
                    <a:pt x="358" y="1798"/>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6265050" y="2563550"/>
              <a:ext cx="17600" cy="479825"/>
            </a:xfrm>
            <a:custGeom>
              <a:avLst/>
              <a:gdLst/>
              <a:ahLst/>
              <a:cxnLst/>
              <a:rect l="l" t="t" r="r" b="b"/>
              <a:pathLst>
                <a:path w="704" h="19193" extrusionOk="0">
                  <a:moveTo>
                    <a:pt x="346" y="0"/>
                  </a:moveTo>
                  <a:cubicBezTo>
                    <a:pt x="251" y="1917"/>
                    <a:pt x="179" y="3834"/>
                    <a:pt x="120" y="5751"/>
                  </a:cubicBezTo>
                  <a:cubicBezTo>
                    <a:pt x="1" y="10239"/>
                    <a:pt x="13" y="14740"/>
                    <a:pt x="179" y="19193"/>
                  </a:cubicBezTo>
                  <a:lnTo>
                    <a:pt x="537" y="19181"/>
                  </a:lnTo>
                  <a:cubicBezTo>
                    <a:pt x="370" y="14728"/>
                    <a:pt x="358" y="10239"/>
                    <a:pt x="477" y="5763"/>
                  </a:cubicBezTo>
                  <a:cubicBezTo>
                    <a:pt x="537" y="3846"/>
                    <a:pt x="608" y="1929"/>
                    <a:pt x="703" y="24"/>
                  </a:cubicBezTo>
                  <a:lnTo>
                    <a:pt x="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4"/>
          <p:cNvSpPr/>
          <p:nvPr/>
        </p:nvSpPr>
        <p:spPr>
          <a:xfrm>
            <a:off x="189563" y="309038"/>
            <a:ext cx="270888" cy="320124"/>
          </a:xfrm>
          <a:custGeom>
            <a:avLst/>
            <a:gdLst/>
            <a:ahLst/>
            <a:cxnLst/>
            <a:rect l="l" t="t" r="r" b="b"/>
            <a:pathLst>
              <a:path w="4451" h="5260" extrusionOk="0">
                <a:moveTo>
                  <a:pt x="1504" y="0"/>
                </a:moveTo>
                <a:cubicBezTo>
                  <a:pt x="1266" y="0"/>
                  <a:pt x="1036" y="42"/>
                  <a:pt x="834" y="161"/>
                </a:cubicBezTo>
                <a:cubicBezTo>
                  <a:pt x="596" y="304"/>
                  <a:pt x="417" y="542"/>
                  <a:pt x="298" y="792"/>
                </a:cubicBezTo>
                <a:cubicBezTo>
                  <a:pt x="1" y="1423"/>
                  <a:pt x="1" y="2149"/>
                  <a:pt x="1" y="2852"/>
                </a:cubicBezTo>
                <a:cubicBezTo>
                  <a:pt x="1" y="3149"/>
                  <a:pt x="1" y="3459"/>
                  <a:pt x="96" y="3745"/>
                </a:cubicBezTo>
                <a:cubicBezTo>
                  <a:pt x="239" y="4197"/>
                  <a:pt x="596" y="4554"/>
                  <a:pt x="1001" y="4792"/>
                </a:cubicBezTo>
                <a:cubicBezTo>
                  <a:pt x="1538" y="5114"/>
                  <a:pt x="2035" y="5259"/>
                  <a:pt x="2475" y="5259"/>
                </a:cubicBezTo>
                <a:cubicBezTo>
                  <a:pt x="3679" y="5259"/>
                  <a:pt x="4450" y="4166"/>
                  <a:pt x="4442" y="2614"/>
                </a:cubicBezTo>
                <a:cubicBezTo>
                  <a:pt x="4442" y="2054"/>
                  <a:pt x="4430" y="1471"/>
                  <a:pt x="4120" y="1006"/>
                </a:cubicBezTo>
                <a:cubicBezTo>
                  <a:pt x="3703" y="411"/>
                  <a:pt x="2929" y="220"/>
                  <a:pt x="2227" y="89"/>
                </a:cubicBezTo>
                <a:cubicBezTo>
                  <a:pt x="1989" y="42"/>
                  <a:pt x="1742" y="0"/>
                  <a:pt x="1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8101875" y="4551000"/>
            <a:ext cx="1173977" cy="491644"/>
          </a:xfrm>
          <a:custGeom>
            <a:avLst/>
            <a:gdLst/>
            <a:ahLst/>
            <a:cxnLst/>
            <a:rect l="l" t="t" r="r" b="b"/>
            <a:pathLst>
              <a:path w="33196" h="13902" extrusionOk="0">
                <a:moveTo>
                  <a:pt x="15745" y="0"/>
                </a:moveTo>
                <a:cubicBezTo>
                  <a:pt x="14970" y="0"/>
                  <a:pt x="14199" y="121"/>
                  <a:pt x="13466" y="383"/>
                </a:cubicBezTo>
                <a:cubicBezTo>
                  <a:pt x="12585" y="693"/>
                  <a:pt x="11800" y="1193"/>
                  <a:pt x="11002" y="1669"/>
                </a:cubicBezTo>
                <a:cubicBezTo>
                  <a:pt x="8990" y="2860"/>
                  <a:pt x="6894" y="3919"/>
                  <a:pt x="4727" y="4824"/>
                </a:cubicBezTo>
                <a:cubicBezTo>
                  <a:pt x="3691" y="5265"/>
                  <a:pt x="2608" y="5681"/>
                  <a:pt x="1763" y="6420"/>
                </a:cubicBezTo>
                <a:cubicBezTo>
                  <a:pt x="1120" y="6979"/>
                  <a:pt x="1" y="8444"/>
                  <a:pt x="846" y="9229"/>
                </a:cubicBezTo>
                <a:cubicBezTo>
                  <a:pt x="1196" y="9546"/>
                  <a:pt x="1711" y="9661"/>
                  <a:pt x="2260" y="9661"/>
                </a:cubicBezTo>
                <a:cubicBezTo>
                  <a:pt x="3054" y="9661"/>
                  <a:pt x="3918" y="9419"/>
                  <a:pt x="4453" y="9194"/>
                </a:cubicBezTo>
                <a:cubicBezTo>
                  <a:pt x="5727" y="8670"/>
                  <a:pt x="6787" y="7777"/>
                  <a:pt x="7918" y="6991"/>
                </a:cubicBezTo>
                <a:cubicBezTo>
                  <a:pt x="9335" y="6003"/>
                  <a:pt x="10883" y="5146"/>
                  <a:pt x="12562" y="4741"/>
                </a:cubicBezTo>
                <a:cubicBezTo>
                  <a:pt x="13226" y="4581"/>
                  <a:pt x="13915" y="4493"/>
                  <a:pt x="14601" y="4493"/>
                </a:cubicBezTo>
                <a:cubicBezTo>
                  <a:pt x="15649" y="4493"/>
                  <a:pt x="16691" y="4697"/>
                  <a:pt x="17634" y="5158"/>
                </a:cubicBezTo>
                <a:cubicBezTo>
                  <a:pt x="20265" y="6431"/>
                  <a:pt x="21646" y="9348"/>
                  <a:pt x="23825" y="11301"/>
                </a:cubicBezTo>
                <a:cubicBezTo>
                  <a:pt x="25662" y="12961"/>
                  <a:pt x="28137" y="13901"/>
                  <a:pt x="30609" y="13901"/>
                </a:cubicBezTo>
                <a:cubicBezTo>
                  <a:pt x="30796" y="13901"/>
                  <a:pt x="30984" y="13896"/>
                  <a:pt x="31171" y="13885"/>
                </a:cubicBezTo>
                <a:cubicBezTo>
                  <a:pt x="31635" y="13861"/>
                  <a:pt x="32112" y="13801"/>
                  <a:pt x="32516" y="13551"/>
                </a:cubicBezTo>
                <a:cubicBezTo>
                  <a:pt x="32909" y="13301"/>
                  <a:pt x="33195" y="12837"/>
                  <a:pt x="33100" y="12385"/>
                </a:cubicBezTo>
                <a:cubicBezTo>
                  <a:pt x="33052" y="12135"/>
                  <a:pt x="32897" y="11920"/>
                  <a:pt x="32719" y="11742"/>
                </a:cubicBezTo>
                <a:cubicBezTo>
                  <a:pt x="31850" y="10861"/>
                  <a:pt x="30528" y="10670"/>
                  <a:pt x="29397" y="10170"/>
                </a:cubicBezTo>
                <a:cubicBezTo>
                  <a:pt x="26885" y="9063"/>
                  <a:pt x="25432" y="6479"/>
                  <a:pt x="23670" y="4372"/>
                </a:cubicBezTo>
                <a:cubicBezTo>
                  <a:pt x="22432" y="2872"/>
                  <a:pt x="20932" y="1550"/>
                  <a:pt x="19146" y="752"/>
                </a:cubicBezTo>
                <a:cubicBezTo>
                  <a:pt x="18081" y="273"/>
                  <a:pt x="16909" y="0"/>
                  <a:pt x="15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7465750" y="4611388"/>
            <a:ext cx="353350" cy="370875"/>
          </a:xfrm>
          <a:custGeom>
            <a:avLst/>
            <a:gdLst/>
            <a:ahLst/>
            <a:cxnLst/>
            <a:rect l="l" t="t" r="r" b="b"/>
            <a:pathLst>
              <a:path w="14134" h="14835" extrusionOk="0">
                <a:moveTo>
                  <a:pt x="7652" y="3386"/>
                </a:moveTo>
                <a:cubicBezTo>
                  <a:pt x="7908" y="3386"/>
                  <a:pt x="8163" y="3397"/>
                  <a:pt x="8418" y="3420"/>
                </a:cubicBezTo>
                <a:cubicBezTo>
                  <a:pt x="8954" y="3468"/>
                  <a:pt x="9514" y="3587"/>
                  <a:pt x="9930" y="3908"/>
                </a:cubicBezTo>
                <a:cubicBezTo>
                  <a:pt x="10395" y="4277"/>
                  <a:pt x="10585" y="4837"/>
                  <a:pt x="10740" y="5385"/>
                </a:cubicBezTo>
                <a:cubicBezTo>
                  <a:pt x="11002" y="6325"/>
                  <a:pt x="11192" y="7290"/>
                  <a:pt x="11312" y="8254"/>
                </a:cubicBezTo>
                <a:cubicBezTo>
                  <a:pt x="11383" y="8837"/>
                  <a:pt x="11419" y="9421"/>
                  <a:pt x="11252" y="9980"/>
                </a:cubicBezTo>
                <a:cubicBezTo>
                  <a:pt x="10875" y="11243"/>
                  <a:pt x="9114" y="11634"/>
                  <a:pt x="7456" y="11634"/>
                </a:cubicBezTo>
                <a:cubicBezTo>
                  <a:pt x="6550" y="11634"/>
                  <a:pt x="5675" y="11517"/>
                  <a:pt x="5073" y="11362"/>
                </a:cubicBezTo>
                <a:cubicBezTo>
                  <a:pt x="4751" y="11266"/>
                  <a:pt x="4430" y="11159"/>
                  <a:pt x="4168" y="10969"/>
                </a:cubicBezTo>
                <a:cubicBezTo>
                  <a:pt x="3596" y="10540"/>
                  <a:pt x="3442" y="9814"/>
                  <a:pt x="3370" y="9147"/>
                </a:cubicBezTo>
                <a:cubicBezTo>
                  <a:pt x="3251" y="8087"/>
                  <a:pt x="3239" y="7028"/>
                  <a:pt x="3334" y="5968"/>
                </a:cubicBezTo>
                <a:cubicBezTo>
                  <a:pt x="3382" y="5456"/>
                  <a:pt x="3465" y="4908"/>
                  <a:pt x="3823" y="4504"/>
                </a:cubicBezTo>
                <a:cubicBezTo>
                  <a:pt x="4096" y="4182"/>
                  <a:pt x="4513" y="3992"/>
                  <a:pt x="4930" y="3849"/>
                </a:cubicBezTo>
                <a:cubicBezTo>
                  <a:pt x="5790" y="3540"/>
                  <a:pt x="6717" y="3386"/>
                  <a:pt x="7652" y="3386"/>
                </a:cubicBezTo>
                <a:close/>
                <a:moveTo>
                  <a:pt x="9790" y="1"/>
                </a:moveTo>
                <a:cubicBezTo>
                  <a:pt x="9562" y="1"/>
                  <a:pt x="9333" y="11"/>
                  <a:pt x="9109" y="27"/>
                </a:cubicBezTo>
                <a:cubicBezTo>
                  <a:pt x="7252" y="158"/>
                  <a:pt x="5418" y="551"/>
                  <a:pt x="3680" y="1194"/>
                </a:cubicBezTo>
                <a:cubicBezTo>
                  <a:pt x="2930" y="1479"/>
                  <a:pt x="2156" y="1825"/>
                  <a:pt x="1656" y="2444"/>
                </a:cubicBezTo>
                <a:cubicBezTo>
                  <a:pt x="1203" y="2991"/>
                  <a:pt x="1001" y="3694"/>
                  <a:pt x="834" y="4384"/>
                </a:cubicBezTo>
                <a:cubicBezTo>
                  <a:pt x="346" y="6409"/>
                  <a:pt x="72" y="8492"/>
                  <a:pt x="13" y="10576"/>
                </a:cubicBezTo>
                <a:cubicBezTo>
                  <a:pt x="1" y="11516"/>
                  <a:pt x="36" y="12505"/>
                  <a:pt x="536" y="13302"/>
                </a:cubicBezTo>
                <a:cubicBezTo>
                  <a:pt x="1001" y="14029"/>
                  <a:pt x="1810" y="14493"/>
                  <a:pt x="2656" y="14683"/>
                </a:cubicBezTo>
                <a:cubicBezTo>
                  <a:pt x="3126" y="14796"/>
                  <a:pt x="3604" y="14835"/>
                  <a:pt x="4086" y="14835"/>
                </a:cubicBezTo>
                <a:cubicBezTo>
                  <a:pt x="4469" y="14835"/>
                  <a:pt x="4854" y="14810"/>
                  <a:pt x="5239" y="14779"/>
                </a:cubicBezTo>
                <a:cubicBezTo>
                  <a:pt x="7787" y="14552"/>
                  <a:pt x="11395" y="14445"/>
                  <a:pt x="13026" y="12100"/>
                </a:cubicBezTo>
                <a:cubicBezTo>
                  <a:pt x="13478" y="11445"/>
                  <a:pt x="13705" y="10647"/>
                  <a:pt x="13812" y="9861"/>
                </a:cubicBezTo>
                <a:cubicBezTo>
                  <a:pt x="14133" y="7659"/>
                  <a:pt x="13681" y="5432"/>
                  <a:pt x="13228" y="3253"/>
                </a:cubicBezTo>
                <a:cubicBezTo>
                  <a:pt x="13026" y="2313"/>
                  <a:pt x="12788" y="1301"/>
                  <a:pt x="12062" y="670"/>
                </a:cubicBezTo>
                <a:cubicBezTo>
                  <a:pt x="11446" y="138"/>
                  <a:pt x="10618" y="1"/>
                  <a:pt x="97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4274700" y="4739975"/>
            <a:ext cx="899581" cy="278993"/>
          </a:xfrm>
          <a:custGeom>
            <a:avLst/>
            <a:gdLst/>
            <a:ahLst/>
            <a:cxnLst/>
            <a:rect l="l" t="t" r="r" b="b"/>
            <a:pathLst>
              <a:path w="28540" h="8852" extrusionOk="0">
                <a:moveTo>
                  <a:pt x="13967" y="1"/>
                </a:moveTo>
                <a:cubicBezTo>
                  <a:pt x="12454" y="2334"/>
                  <a:pt x="10871" y="4358"/>
                  <a:pt x="9347" y="6692"/>
                </a:cubicBezTo>
                <a:cubicBezTo>
                  <a:pt x="7835" y="4632"/>
                  <a:pt x="6108" y="2632"/>
                  <a:pt x="4453" y="679"/>
                </a:cubicBezTo>
                <a:cubicBezTo>
                  <a:pt x="2787" y="3108"/>
                  <a:pt x="1370" y="5656"/>
                  <a:pt x="0" y="8275"/>
                </a:cubicBezTo>
                <a:cubicBezTo>
                  <a:pt x="5356" y="8658"/>
                  <a:pt x="10722" y="8851"/>
                  <a:pt x="16088" y="8851"/>
                </a:cubicBezTo>
                <a:cubicBezTo>
                  <a:pt x="20241" y="8851"/>
                  <a:pt x="24394" y="8735"/>
                  <a:pt x="28540" y="8502"/>
                </a:cubicBezTo>
                <a:cubicBezTo>
                  <a:pt x="27206" y="5739"/>
                  <a:pt x="25611" y="3013"/>
                  <a:pt x="23551" y="739"/>
                </a:cubicBezTo>
                <a:cubicBezTo>
                  <a:pt x="21920" y="2751"/>
                  <a:pt x="20241" y="4906"/>
                  <a:pt x="18586" y="6894"/>
                </a:cubicBezTo>
                <a:cubicBezTo>
                  <a:pt x="17050" y="4596"/>
                  <a:pt x="15502" y="2298"/>
                  <a:pt x="13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8" name="Google Shape;208;p4"/>
          <p:cNvPicPr preferRelativeResize="0"/>
          <p:nvPr/>
        </p:nvPicPr>
        <p:blipFill>
          <a:blip r:embed="rId2">
            <a:alphaModFix/>
          </a:blip>
          <a:stretch>
            <a:fillRect/>
          </a:stretch>
        </p:blipFill>
        <p:spPr>
          <a:xfrm>
            <a:off x="0" y="0"/>
            <a:ext cx="9144003" cy="5143501"/>
          </a:xfrm>
          <a:prstGeom prst="rect">
            <a:avLst/>
          </a:prstGeom>
          <a:noFill/>
          <a:ln>
            <a:noFill/>
          </a:ln>
        </p:spPr>
      </p:pic>
      <p:sp>
        <p:nvSpPr>
          <p:cNvPr id="209" name="Google Shape;209;p4"/>
          <p:cNvSpPr txBox="1">
            <a:spLocks noGrp="1"/>
          </p:cNvSpPr>
          <p:nvPr>
            <p:ph type="title"/>
          </p:nvPr>
        </p:nvSpPr>
        <p:spPr>
          <a:xfrm>
            <a:off x="713225" y="445025"/>
            <a:ext cx="7717200" cy="5775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10" name="Google Shape;210;p4"/>
          <p:cNvSpPr txBox="1">
            <a:spLocks noGrp="1"/>
          </p:cNvSpPr>
          <p:nvPr>
            <p:ph type="body" idx="1"/>
          </p:nvPr>
        </p:nvSpPr>
        <p:spPr>
          <a:xfrm>
            <a:off x="713225" y="1158501"/>
            <a:ext cx="7717500" cy="34455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AutoNum type="arabicPeriod"/>
              <a:defRPr sz="1200"/>
            </a:lvl1pPr>
            <a:lvl2pPr marL="914400" lvl="1" indent="-317500">
              <a:lnSpc>
                <a:spcPct val="100000"/>
              </a:lnSpc>
              <a:spcBef>
                <a:spcPts val="0"/>
              </a:spcBef>
              <a:spcAft>
                <a:spcPts val="0"/>
              </a:spcAft>
              <a:buSzPts val="1400"/>
              <a:buChar char="●"/>
              <a:defRPr sz="1200"/>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1">
  <p:cSld name="CUSTOM_21">
    <p:spTree>
      <p:nvGrpSpPr>
        <p:cNvPr id="1" name="Shape 1141"/>
        <p:cNvGrpSpPr/>
        <p:nvPr/>
      </p:nvGrpSpPr>
      <p:grpSpPr>
        <a:xfrm>
          <a:off x="0" y="0"/>
          <a:ext cx="0" cy="0"/>
          <a:chOff x="0" y="0"/>
          <a:chExt cx="0" cy="0"/>
        </a:xfrm>
      </p:grpSpPr>
      <p:pic>
        <p:nvPicPr>
          <p:cNvPr id="1142" name="Google Shape;1142;p21"/>
          <p:cNvPicPr preferRelativeResize="0"/>
          <p:nvPr/>
        </p:nvPicPr>
        <p:blipFill>
          <a:blip r:embed="rId2">
            <a:alphaModFix/>
          </a:blip>
          <a:stretch>
            <a:fillRect/>
          </a:stretch>
        </p:blipFill>
        <p:spPr>
          <a:xfrm>
            <a:off x="0" y="0"/>
            <a:ext cx="9144003" cy="5143501"/>
          </a:xfrm>
          <a:prstGeom prst="rect">
            <a:avLst/>
          </a:prstGeom>
          <a:noFill/>
          <a:ln>
            <a:noFill/>
          </a:ln>
        </p:spPr>
      </p:pic>
      <p:sp>
        <p:nvSpPr>
          <p:cNvPr id="1143" name="Google Shape;1143;p21"/>
          <p:cNvSpPr txBox="1">
            <a:spLocks noGrp="1"/>
          </p:cNvSpPr>
          <p:nvPr>
            <p:ph type="title"/>
          </p:nvPr>
        </p:nvSpPr>
        <p:spPr>
          <a:xfrm>
            <a:off x="713225" y="445025"/>
            <a:ext cx="7717200" cy="577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144" name="Google Shape;1144;p21"/>
          <p:cNvSpPr txBox="1">
            <a:spLocks noGrp="1"/>
          </p:cNvSpPr>
          <p:nvPr>
            <p:ph type="subTitle" idx="1"/>
          </p:nvPr>
        </p:nvSpPr>
        <p:spPr>
          <a:xfrm>
            <a:off x="713225" y="1201250"/>
            <a:ext cx="3858900" cy="340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1631"/>
        <p:cNvGrpSpPr/>
        <p:nvPr/>
      </p:nvGrpSpPr>
      <p:grpSpPr>
        <a:xfrm>
          <a:off x="0" y="0"/>
          <a:ext cx="0" cy="0"/>
          <a:chOff x="0" y="0"/>
          <a:chExt cx="0" cy="0"/>
        </a:xfrm>
      </p:grpSpPr>
      <p:sp>
        <p:nvSpPr>
          <p:cNvPr id="1632" name="Google Shape;1632;p30"/>
          <p:cNvSpPr/>
          <p:nvPr/>
        </p:nvSpPr>
        <p:spPr>
          <a:xfrm>
            <a:off x="-604025" y="1507069"/>
            <a:ext cx="1133538" cy="1064671"/>
          </a:xfrm>
          <a:custGeom>
            <a:avLst/>
            <a:gdLst/>
            <a:ahLst/>
            <a:cxnLst/>
            <a:rect l="l" t="t" r="r" b="b"/>
            <a:pathLst>
              <a:path w="34220" h="32141" extrusionOk="0">
                <a:moveTo>
                  <a:pt x="22063" y="1"/>
                </a:moveTo>
                <a:cubicBezTo>
                  <a:pt x="20995" y="1"/>
                  <a:pt x="19926" y="145"/>
                  <a:pt x="18896" y="438"/>
                </a:cubicBezTo>
                <a:cubicBezTo>
                  <a:pt x="18325" y="604"/>
                  <a:pt x="17741" y="831"/>
                  <a:pt x="17336" y="1259"/>
                </a:cubicBezTo>
                <a:cubicBezTo>
                  <a:pt x="16479" y="2176"/>
                  <a:pt x="16693" y="3617"/>
                  <a:pt x="16812" y="4867"/>
                </a:cubicBezTo>
                <a:cubicBezTo>
                  <a:pt x="16955" y="6403"/>
                  <a:pt x="16848" y="7951"/>
                  <a:pt x="16515" y="9463"/>
                </a:cubicBezTo>
                <a:cubicBezTo>
                  <a:pt x="16324" y="10356"/>
                  <a:pt x="15824" y="11403"/>
                  <a:pt x="14907" y="11415"/>
                </a:cubicBezTo>
                <a:cubicBezTo>
                  <a:pt x="14902" y="11415"/>
                  <a:pt x="14897" y="11415"/>
                  <a:pt x="14891" y="11415"/>
                </a:cubicBezTo>
                <a:cubicBezTo>
                  <a:pt x="14008" y="11415"/>
                  <a:pt x="13477" y="10434"/>
                  <a:pt x="13157" y="9605"/>
                </a:cubicBezTo>
                <a:lnTo>
                  <a:pt x="11395" y="5034"/>
                </a:lnTo>
                <a:cubicBezTo>
                  <a:pt x="11217" y="4569"/>
                  <a:pt x="11026" y="4081"/>
                  <a:pt x="10633" y="3783"/>
                </a:cubicBezTo>
                <a:cubicBezTo>
                  <a:pt x="10324" y="3533"/>
                  <a:pt x="9919" y="3438"/>
                  <a:pt x="9526" y="3379"/>
                </a:cubicBezTo>
                <a:cubicBezTo>
                  <a:pt x="9148" y="3321"/>
                  <a:pt x="8780" y="3293"/>
                  <a:pt x="8423" y="3293"/>
                </a:cubicBezTo>
                <a:cubicBezTo>
                  <a:pt x="3110" y="3293"/>
                  <a:pt x="125" y="9428"/>
                  <a:pt x="25" y="14225"/>
                </a:cubicBezTo>
                <a:cubicBezTo>
                  <a:pt x="1" y="15654"/>
                  <a:pt x="227" y="17083"/>
                  <a:pt x="537" y="18476"/>
                </a:cubicBezTo>
                <a:cubicBezTo>
                  <a:pt x="1572" y="23119"/>
                  <a:pt x="3775" y="27858"/>
                  <a:pt x="7930" y="30168"/>
                </a:cubicBezTo>
                <a:cubicBezTo>
                  <a:pt x="8800" y="30656"/>
                  <a:pt x="9728" y="31013"/>
                  <a:pt x="10681" y="31311"/>
                </a:cubicBezTo>
                <a:cubicBezTo>
                  <a:pt x="12497" y="31863"/>
                  <a:pt x="14394" y="32141"/>
                  <a:pt x="16289" y="32141"/>
                </a:cubicBezTo>
                <a:cubicBezTo>
                  <a:pt x="17213" y="32141"/>
                  <a:pt x="18137" y="32074"/>
                  <a:pt x="19051" y="31942"/>
                </a:cubicBezTo>
                <a:cubicBezTo>
                  <a:pt x="22051" y="31632"/>
                  <a:pt x="24813" y="30072"/>
                  <a:pt x="24813" y="30072"/>
                </a:cubicBezTo>
                <a:cubicBezTo>
                  <a:pt x="28481" y="28132"/>
                  <a:pt x="31457" y="24869"/>
                  <a:pt x="32910" y="20976"/>
                </a:cubicBezTo>
                <a:cubicBezTo>
                  <a:pt x="33684" y="18892"/>
                  <a:pt x="34017" y="16654"/>
                  <a:pt x="34029" y="14428"/>
                </a:cubicBezTo>
                <a:lnTo>
                  <a:pt x="34017" y="14428"/>
                </a:lnTo>
                <a:cubicBezTo>
                  <a:pt x="34219" y="11844"/>
                  <a:pt x="33469" y="9284"/>
                  <a:pt x="33469" y="9272"/>
                </a:cubicBezTo>
                <a:cubicBezTo>
                  <a:pt x="33315" y="8582"/>
                  <a:pt x="33112" y="7891"/>
                  <a:pt x="32838" y="7224"/>
                </a:cubicBezTo>
                <a:cubicBezTo>
                  <a:pt x="31767" y="4605"/>
                  <a:pt x="29707" y="2402"/>
                  <a:pt x="27171" y="1164"/>
                </a:cubicBezTo>
                <a:cubicBezTo>
                  <a:pt x="25585" y="393"/>
                  <a:pt x="23824" y="1"/>
                  <a:pt x="22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3" name="Google Shape;1633;p30"/>
          <p:cNvGrpSpPr/>
          <p:nvPr/>
        </p:nvGrpSpPr>
        <p:grpSpPr>
          <a:xfrm>
            <a:off x="154722" y="2327226"/>
            <a:ext cx="518460" cy="577500"/>
            <a:chOff x="6265050" y="2556100"/>
            <a:chExt cx="439075" cy="489075"/>
          </a:xfrm>
        </p:grpSpPr>
        <p:sp>
          <p:nvSpPr>
            <p:cNvPr id="1634" name="Google Shape;1634;p30"/>
            <p:cNvSpPr/>
            <p:nvPr/>
          </p:nvSpPr>
          <p:spPr>
            <a:xfrm>
              <a:off x="6681475" y="2556100"/>
              <a:ext cx="22650" cy="487275"/>
            </a:xfrm>
            <a:custGeom>
              <a:avLst/>
              <a:gdLst/>
              <a:ahLst/>
              <a:cxnLst/>
              <a:rect l="l" t="t" r="r" b="b"/>
              <a:pathLst>
                <a:path w="906" h="19491" extrusionOk="0">
                  <a:moveTo>
                    <a:pt x="358" y="0"/>
                  </a:moveTo>
                  <a:lnTo>
                    <a:pt x="1" y="24"/>
                  </a:lnTo>
                  <a:cubicBezTo>
                    <a:pt x="465" y="6477"/>
                    <a:pt x="548" y="13014"/>
                    <a:pt x="251" y="19479"/>
                  </a:cubicBezTo>
                  <a:lnTo>
                    <a:pt x="608" y="19491"/>
                  </a:lnTo>
                  <a:cubicBezTo>
                    <a:pt x="905" y="13026"/>
                    <a:pt x="822" y="6466"/>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0"/>
            <p:cNvSpPr/>
            <p:nvPr/>
          </p:nvSpPr>
          <p:spPr>
            <a:xfrm>
              <a:off x="6608550" y="2569500"/>
              <a:ext cx="12225" cy="475675"/>
            </a:xfrm>
            <a:custGeom>
              <a:avLst/>
              <a:gdLst/>
              <a:ahLst/>
              <a:cxnLst/>
              <a:rect l="l" t="t" r="r" b="b"/>
              <a:pathLst>
                <a:path w="489" h="19027" extrusionOk="0">
                  <a:moveTo>
                    <a:pt x="84" y="0"/>
                  </a:moveTo>
                  <a:cubicBezTo>
                    <a:pt x="72" y="572"/>
                    <a:pt x="72" y="1143"/>
                    <a:pt x="72" y="1703"/>
                  </a:cubicBezTo>
                  <a:cubicBezTo>
                    <a:pt x="1" y="7465"/>
                    <a:pt x="24" y="13288"/>
                    <a:pt x="132" y="19026"/>
                  </a:cubicBezTo>
                  <a:lnTo>
                    <a:pt x="489" y="19014"/>
                  </a:lnTo>
                  <a:cubicBezTo>
                    <a:pt x="382" y="13157"/>
                    <a:pt x="358" y="7227"/>
                    <a:pt x="429" y="1358"/>
                  </a:cubicBezTo>
                  <a:cubicBezTo>
                    <a:pt x="429" y="905"/>
                    <a:pt x="441" y="453"/>
                    <a:pt x="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0"/>
            <p:cNvSpPr/>
            <p:nvPr/>
          </p:nvSpPr>
          <p:spPr>
            <a:xfrm>
              <a:off x="6548125" y="2573075"/>
              <a:ext cx="15200" cy="470300"/>
            </a:xfrm>
            <a:custGeom>
              <a:avLst/>
              <a:gdLst/>
              <a:ahLst/>
              <a:cxnLst/>
              <a:rect l="l" t="t" r="r" b="b"/>
              <a:pathLst>
                <a:path w="608" h="18812" extrusionOk="0">
                  <a:moveTo>
                    <a:pt x="251" y="0"/>
                  </a:moveTo>
                  <a:lnTo>
                    <a:pt x="203" y="3179"/>
                  </a:lnTo>
                  <a:lnTo>
                    <a:pt x="1" y="18812"/>
                  </a:lnTo>
                  <a:lnTo>
                    <a:pt x="358" y="18812"/>
                  </a:lnTo>
                  <a:lnTo>
                    <a:pt x="572" y="2977"/>
                  </a:lnTo>
                  <a:lnTo>
                    <a:pt x="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0"/>
            <p:cNvSpPr/>
            <p:nvPr/>
          </p:nvSpPr>
          <p:spPr>
            <a:xfrm>
              <a:off x="6472225" y="2573075"/>
              <a:ext cx="22050" cy="468525"/>
            </a:xfrm>
            <a:custGeom>
              <a:avLst/>
              <a:gdLst/>
              <a:ahLst/>
              <a:cxnLst/>
              <a:rect l="l" t="t" r="r" b="b"/>
              <a:pathLst>
                <a:path w="882" h="18741" extrusionOk="0">
                  <a:moveTo>
                    <a:pt x="358" y="0"/>
                  </a:moveTo>
                  <a:lnTo>
                    <a:pt x="1" y="12"/>
                  </a:lnTo>
                  <a:lnTo>
                    <a:pt x="120" y="4394"/>
                  </a:lnTo>
                  <a:lnTo>
                    <a:pt x="524" y="18741"/>
                  </a:lnTo>
                  <a:lnTo>
                    <a:pt x="882" y="18729"/>
                  </a:lnTo>
                  <a:lnTo>
                    <a:pt x="477" y="4286"/>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0"/>
            <p:cNvSpPr/>
            <p:nvPr/>
          </p:nvSpPr>
          <p:spPr>
            <a:xfrm>
              <a:off x="6408525" y="2574850"/>
              <a:ext cx="12825" cy="466750"/>
            </a:xfrm>
            <a:custGeom>
              <a:avLst/>
              <a:gdLst/>
              <a:ahLst/>
              <a:cxnLst/>
              <a:rect l="l" t="t" r="r" b="b"/>
              <a:pathLst>
                <a:path w="513" h="18670" extrusionOk="0">
                  <a:moveTo>
                    <a:pt x="358" y="1"/>
                  </a:moveTo>
                  <a:lnTo>
                    <a:pt x="1" y="12"/>
                  </a:lnTo>
                  <a:lnTo>
                    <a:pt x="36" y="4894"/>
                  </a:lnTo>
                  <a:lnTo>
                    <a:pt x="155" y="18670"/>
                  </a:lnTo>
                  <a:lnTo>
                    <a:pt x="513" y="18658"/>
                  </a:lnTo>
                  <a:lnTo>
                    <a:pt x="393" y="4823"/>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0"/>
            <p:cNvSpPr/>
            <p:nvPr/>
          </p:nvSpPr>
          <p:spPr>
            <a:xfrm>
              <a:off x="6337675" y="2569500"/>
              <a:ext cx="14025" cy="475675"/>
            </a:xfrm>
            <a:custGeom>
              <a:avLst/>
              <a:gdLst/>
              <a:ahLst/>
              <a:cxnLst/>
              <a:rect l="l" t="t" r="r" b="b"/>
              <a:pathLst>
                <a:path w="561" h="19027" extrusionOk="0">
                  <a:moveTo>
                    <a:pt x="13" y="0"/>
                  </a:moveTo>
                  <a:cubicBezTo>
                    <a:pt x="1" y="1810"/>
                    <a:pt x="1" y="3632"/>
                    <a:pt x="1" y="5453"/>
                  </a:cubicBezTo>
                  <a:cubicBezTo>
                    <a:pt x="13" y="9978"/>
                    <a:pt x="84" y="14526"/>
                    <a:pt x="203" y="19026"/>
                  </a:cubicBezTo>
                  <a:lnTo>
                    <a:pt x="560" y="19014"/>
                  </a:lnTo>
                  <a:cubicBezTo>
                    <a:pt x="441" y="14514"/>
                    <a:pt x="370" y="9954"/>
                    <a:pt x="358" y="5418"/>
                  </a:cubicBezTo>
                  <a:cubicBezTo>
                    <a:pt x="358" y="3608"/>
                    <a:pt x="358" y="1798"/>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0"/>
            <p:cNvSpPr/>
            <p:nvPr/>
          </p:nvSpPr>
          <p:spPr>
            <a:xfrm>
              <a:off x="6265050" y="2563550"/>
              <a:ext cx="17600" cy="479825"/>
            </a:xfrm>
            <a:custGeom>
              <a:avLst/>
              <a:gdLst/>
              <a:ahLst/>
              <a:cxnLst/>
              <a:rect l="l" t="t" r="r" b="b"/>
              <a:pathLst>
                <a:path w="704" h="19193" extrusionOk="0">
                  <a:moveTo>
                    <a:pt x="346" y="0"/>
                  </a:moveTo>
                  <a:cubicBezTo>
                    <a:pt x="251" y="1917"/>
                    <a:pt x="179" y="3834"/>
                    <a:pt x="120" y="5751"/>
                  </a:cubicBezTo>
                  <a:cubicBezTo>
                    <a:pt x="1" y="10239"/>
                    <a:pt x="13" y="14740"/>
                    <a:pt x="179" y="19193"/>
                  </a:cubicBezTo>
                  <a:lnTo>
                    <a:pt x="537" y="19181"/>
                  </a:lnTo>
                  <a:cubicBezTo>
                    <a:pt x="370" y="14728"/>
                    <a:pt x="358" y="10239"/>
                    <a:pt x="477" y="5763"/>
                  </a:cubicBezTo>
                  <a:cubicBezTo>
                    <a:pt x="537" y="3846"/>
                    <a:pt x="608" y="1929"/>
                    <a:pt x="703" y="24"/>
                  </a:cubicBezTo>
                  <a:lnTo>
                    <a:pt x="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1" name="Google Shape;1641;p30"/>
          <p:cNvSpPr/>
          <p:nvPr/>
        </p:nvSpPr>
        <p:spPr>
          <a:xfrm>
            <a:off x="8349675" y="4207391"/>
            <a:ext cx="985213" cy="1331215"/>
          </a:xfrm>
          <a:custGeom>
            <a:avLst/>
            <a:gdLst/>
            <a:ahLst/>
            <a:cxnLst/>
            <a:rect l="l" t="t" r="r" b="b"/>
            <a:pathLst>
              <a:path w="22563" h="30487" extrusionOk="0">
                <a:moveTo>
                  <a:pt x="13382" y="0"/>
                </a:moveTo>
                <a:cubicBezTo>
                  <a:pt x="11692" y="0"/>
                  <a:pt x="9712" y="1718"/>
                  <a:pt x="9144" y="3189"/>
                </a:cubicBezTo>
                <a:cubicBezTo>
                  <a:pt x="8525" y="4797"/>
                  <a:pt x="8549" y="6559"/>
                  <a:pt x="8430" y="8273"/>
                </a:cubicBezTo>
                <a:cubicBezTo>
                  <a:pt x="8299" y="9976"/>
                  <a:pt x="7977" y="11786"/>
                  <a:pt x="6834" y="13060"/>
                </a:cubicBezTo>
                <a:cubicBezTo>
                  <a:pt x="5810" y="14215"/>
                  <a:pt x="4286" y="14774"/>
                  <a:pt x="3120" y="15751"/>
                </a:cubicBezTo>
                <a:cubicBezTo>
                  <a:pt x="3024" y="15834"/>
                  <a:pt x="2929" y="15905"/>
                  <a:pt x="2846" y="15989"/>
                </a:cubicBezTo>
                <a:cubicBezTo>
                  <a:pt x="2250" y="16548"/>
                  <a:pt x="1798" y="17227"/>
                  <a:pt x="1393" y="17941"/>
                </a:cubicBezTo>
                <a:cubicBezTo>
                  <a:pt x="691" y="19191"/>
                  <a:pt x="155" y="20584"/>
                  <a:pt x="107" y="22025"/>
                </a:cubicBezTo>
                <a:cubicBezTo>
                  <a:pt x="0" y="24668"/>
                  <a:pt x="1560" y="27216"/>
                  <a:pt x="3762" y="28681"/>
                </a:cubicBezTo>
                <a:cubicBezTo>
                  <a:pt x="5689" y="29962"/>
                  <a:pt x="8034" y="30486"/>
                  <a:pt x="10360" y="30486"/>
                </a:cubicBezTo>
                <a:cubicBezTo>
                  <a:pt x="10694" y="30486"/>
                  <a:pt x="11027" y="30476"/>
                  <a:pt x="11359" y="30455"/>
                </a:cubicBezTo>
                <a:cubicBezTo>
                  <a:pt x="14216" y="30276"/>
                  <a:pt x="17121" y="29300"/>
                  <a:pt x="19133" y="27252"/>
                </a:cubicBezTo>
                <a:cubicBezTo>
                  <a:pt x="20038" y="26335"/>
                  <a:pt x="20741" y="25228"/>
                  <a:pt x="21312" y="24061"/>
                </a:cubicBezTo>
                <a:cubicBezTo>
                  <a:pt x="22027" y="22632"/>
                  <a:pt x="22562" y="21073"/>
                  <a:pt x="22562" y="19477"/>
                </a:cubicBezTo>
                <a:cubicBezTo>
                  <a:pt x="22562" y="18167"/>
                  <a:pt x="22193" y="16905"/>
                  <a:pt x="21586" y="15751"/>
                </a:cubicBezTo>
                <a:cubicBezTo>
                  <a:pt x="21074" y="14798"/>
                  <a:pt x="20396" y="13929"/>
                  <a:pt x="19610" y="13179"/>
                </a:cubicBezTo>
                <a:cubicBezTo>
                  <a:pt x="18705" y="12322"/>
                  <a:pt x="17669" y="11607"/>
                  <a:pt x="16776" y="10726"/>
                </a:cubicBezTo>
                <a:cubicBezTo>
                  <a:pt x="15883" y="9845"/>
                  <a:pt x="15121" y="8750"/>
                  <a:pt x="15002" y="7500"/>
                </a:cubicBezTo>
                <a:cubicBezTo>
                  <a:pt x="14800" y="5464"/>
                  <a:pt x="16312" y="3320"/>
                  <a:pt x="15454" y="1463"/>
                </a:cubicBezTo>
                <a:cubicBezTo>
                  <a:pt x="14966" y="411"/>
                  <a:pt x="14208" y="0"/>
                  <a:pt x="133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2" name="Google Shape;1642;p30"/>
          <p:cNvGrpSpPr/>
          <p:nvPr/>
        </p:nvGrpSpPr>
        <p:grpSpPr>
          <a:xfrm>
            <a:off x="8284209" y="4374201"/>
            <a:ext cx="518460" cy="577500"/>
            <a:chOff x="6265050" y="2556100"/>
            <a:chExt cx="439075" cy="489075"/>
          </a:xfrm>
        </p:grpSpPr>
        <p:sp>
          <p:nvSpPr>
            <p:cNvPr id="1643" name="Google Shape;1643;p30"/>
            <p:cNvSpPr/>
            <p:nvPr/>
          </p:nvSpPr>
          <p:spPr>
            <a:xfrm>
              <a:off x="6681475" y="2556100"/>
              <a:ext cx="22650" cy="487275"/>
            </a:xfrm>
            <a:custGeom>
              <a:avLst/>
              <a:gdLst/>
              <a:ahLst/>
              <a:cxnLst/>
              <a:rect l="l" t="t" r="r" b="b"/>
              <a:pathLst>
                <a:path w="906" h="19491" extrusionOk="0">
                  <a:moveTo>
                    <a:pt x="358" y="0"/>
                  </a:moveTo>
                  <a:lnTo>
                    <a:pt x="1" y="24"/>
                  </a:lnTo>
                  <a:cubicBezTo>
                    <a:pt x="465" y="6477"/>
                    <a:pt x="548" y="13014"/>
                    <a:pt x="251" y="19479"/>
                  </a:cubicBezTo>
                  <a:lnTo>
                    <a:pt x="608" y="19491"/>
                  </a:lnTo>
                  <a:cubicBezTo>
                    <a:pt x="905" y="13026"/>
                    <a:pt x="822" y="6466"/>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0"/>
            <p:cNvSpPr/>
            <p:nvPr/>
          </p:nvSpPr>
          <p:spPr>
            <a:xfrm>
              <a:off x="6608550" y="2569500"/>
              <a:ext cx="12225" cy="475675"/>
            </a:xfrm>
            <a:custGeom>
              <a:avLst/>
              <a:gdLst/>
              <a:ahLst/>
              <a:cxnLst/>
              <a:rect l="l" t="t" r="r" b="b"/>
              <a:pathLst>
                <a:path w="489" h="19027" extrusionOk="0">
                  <a:moveTo>
                    <a:pt x="84" y="0"/>
                  </a:moveTo>
                  <a:cubicBezTo>
                    <a:pt x="72" y="572"/>
                    <a:pt x="72" y="1143"/>
                    <a:pt x="72" y="1703"/>
                  </a:cubicBezTo>
                  <a:cubicBezTo>
                    <a:pt x="1" y="7465"/>
                    <a:pt x="24" y="13288"/>
                    <a:pt x="132" y="19026"/>
                  </a:cubicBezTo>
                  <a:lnTo>
                    <a:pt x="489" y="19014"/>
                  </a:lnTo>
                  <a:cubicBezTo>
                    <a:pt x="382" y="13157"/>
                    <a:pt x="358" y="7227"/>
                    <a:pt x="429" y="1358"/>
                  </a:cubicBezTo>
                  <a:cubicBezTo>
                    <a:pt x="429" y="905"/>
                    <a:pt x="441" y="453"/>
                    <a:pt x="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0"/>
            <p:cNvSpPr/>
            <p:nvPr/>
          </p:nvSpPr>
          <p:spPr>
            <a:xfrm>
              <a:off x="6548125" y="2573075"/>
              <a:ext cx="15200" cy="470300"/>
            </a:xfrm>
            <a:custGeom>
              <a:avLst/>
              <a:gdLst/>
              <a:ahLst/>
              <a:cxnLst/>
              <a:rect l="l" t="t" r="r" b="b"/>
              <a:pathLst>
                <a:path w="608" h="18812" extrusionOk="0">
                  <a:moveTo>
                    <a:pt x="251" y="0"/>
                  </a:moveTo>
                  <a:lnTo>
                    <a:pt x="203" y="3179"/>
                  </a:lnTo>
                  <a:lnTo>
                    <a:pt x="1" y="18812"/>
                  </a:lnTo>
                  <a:lnTo>
                    <a:pt x="358" y="18812"/>
                  </a:lnTo>
                  <a:lnTo>
                    <a:pt x="572" y="2977"/>
                  </a:lnTo>
                  <a:lnTo>
                    <a:pt x="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0"/>
            <p:cNvSpPr/>
            <p:nvPr/>
          </p:nvSpPr>
          <p:spPr>
            <a:xfrm>
              <a:off x="6472225" y="2573075"/>
              <a:ext cx="22050" cy="468525"/>
            </a:xfrm>
            <a:custGeom>
              <a:avLst/>
              <a:gdLst/>
              <a:ahLst/>
              <a:cxnLst/>
              <a:rect l="l" t="t" r="r" b="b"/>
              <a:pathLst>
                <a:path w="882" h="18741" extrusionOk="0">
                  <a:moveTo>
                    <a:pt x="358" y="0"/>
                  </a:moveTo>
                  <a:lnTo>
                    <a:pt x="1" y="12"/>
                  </a:lnTo>
                  <a:lnTo>
                    <a:pt x="120" y="4394"/>
                  </a:lnTo>
                  <a:lnTo>
                    <a:pt x="524" y="18741"/>
                  </a:lnTo>
                  <a:lnTo>
                    <a:pt x="882" y="18729"/>
                  </a:lnTo>
                  <a:lnTo>
                    <a:pt x="477" y="4286"/>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0"/>
            <p:cNvSpPr/>
            <p:nvPr/>
          </p:nvSpPr>
          <p:spPr>
            <a:xfrm>
              <a:off x="6408525" y="2574850"/>
              <a:ext cx="12825" cy="466750"/>
            </a:xfrm>
            <a:custGeom>
              <a:avLst/>
              <a:gdLst/>
              <a:ahLst/>
              <a:cxnLst/>
              <a:rect l="l" t="t" r="r" b="b"/>
              <a:pathLst>
                <a:path w="513" h="18670" extrusionOk="0">
                  <a:moveTo>
                    <a:pt x="358" y="1"/>
                  </a:moveTo>
                  <a:lnTo>
                    <a:pt x="1" y="12"/>
                  </a:lnTo>
                  <a:lnTo>
                    <a:pt x="36" y="4894"/>
                  </a:lnTo>
                  <a:lnTo>
                    <a:pt x="155" y="18670"/>
                  </a:lnTo>
                  <a:lnTo>
                    <a:pt x="513" y="18658"/>
                  </a:lnTo>
                  <a:lnTo>
                    <a:pt x="393" y="4823"/>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0"/>
            <p:cNvSpPr/>
            <p:nvPr/>
          </p:nvSpPr>
          <p:spPr>
            <a:xfrm>
              <a:off x="6337675" y="2569500"/>
              <a:ext cx="14025" cy="475675"/>
            </a:xfrm>
            <a:custGeom>
              <a:avLst/>
              <a:gdLst/>
              <a:ahLst/>
              <a:cxnLst/>
              <a:rect l="l" t="t" r="r" b="b"/>
              <a:pathLst>
                <a:path w="561" h="19027" extrusionOk="0">
                  <a:moveTo>
                    <a:pt x="13" y="0"/>
                  </a:moveTo>
                  <a:cubicBezTo>
                    <a:pt x="1" y="1810"/>
                    <a:pt x="1" y="3632"/>
                    <a:pt x="1" y="5453"/>
                  </a:cubicBezTo>
                  <a:cubicBezTo>
                    <a:pt x="13" y="9978"/>
                    <a:pt x="84" y="14526"/>
                    <a:pt x="203" y="19026"/>
                  </a:cubicBezTo>
                  <a:lnTo>
                    <a:pt x="560" y="19014"/>
                  </a:lnTo>
                  <a:cubicBezTo>
                    <a:pt x="441" y="14514"/>
                    <a:pt x="370" y="9954"/>
                    <a:pt x="358" y="5418"/>
                  </a:cubicBezTo>
                  <a:cubicBezTo>
                    <a:pt x="358" y="3608"/>
                    <a:pt x="358" y="1798"/>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0"/>
            <p:cNvSpPr/>
            <p:nvPr/>
          </p:nvSpPr>
          <p:spPr>
            <a:xfrm>
              <a:off x="6265050" y="2563550"/>
              <a:ext cx="17600" cy="479825"/>
            </a:xfrm>
            <a:custGeom>
              <a:avLst/>
              <a:gdLst/>
              <a:ahLst/>
              <a:cxnLst/>
              <a:rect l="l" t="t" r="r" b="b"/>
              <a:pathLst>
                <a:path w="704" h="19193" extrusionOk="0">
                  <a:moveTo>
                    <a:pt x="346" y="0"/>
                  </a:moveTo>
                  <a:cubicBezTo>
                    <a:pt x="251" y="1917"/>
                    <a:pt x="179" y="3834"/>
                    <a:pt x="120" y="5751"/>
                  </a:cubicBezTo>
                  <a:cubicBezTo>
                    <a:pt x="1" y="10239"/>
                    <a:pt x="13" y="14740"/>
                    <a:pt x="179" y="19193"/>
                  </a:cubicBezTo>
                  <a:lnTo>
                    <a:pt x="537" y="19181"/>
                  </a:lnTo>
                  <a:cubicBezTo>
                    <a:pt x="370" y="14728"/>
                    <a:pt x="358" y="10239"/>
                    <a:pt x="477" y="5763"/>
                  </a:cubicBezTo>
                  <a:cubicBezTo>
                    <a:pt x="537" y="3846"/>
                    <a:pt x="608" y="1929"/>
                    <a:pt x="703" y="24"/>
                  </a:cubicBezTo>
                  <a:lnTo>
                    <a:pt x="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0" name="Google Shape;1650;p30"/>
          <p:cNvSpPr/>
          <p:nvPr/>
        </p:nvSpPr>
        <p:spPr>
          <a:xfrm>
            <a:off x="7550625" y="-296025"/>
            <a:ext cx="1266688" cy="1240045"/>
          </a:xfrm>
          <a:custGeom>
            <a:avLst/>
            <a:gdLst/>
            <a:ahLst/>
            <a:cxnLst/>
            <a:rect l="l" t="t" r="r" b="b"/>
            <a:pathLst>
              <a:path w="34517" h="33791" extrusionOk="0">
                <a:moveTo>
                  <a:pt x="13721" y="5390"/>
                </a:moveTo>
                <a:cubicBezTo>
                  <a:pt x="15354" y="5390"/>
                  <a:pt x="16988" y="5679"/>
                  <a:pt x="18372" y="6136"/>
                </a:cubicBezTo>
                <a:cubicBezTo>
                  <a:pt x="20658" y="6898"/>
                  <a:pt x="22872" y="8101"/>
                  <a:pt x="24396" y="9970"/>
                </a:cubicBezTo>
                <a:cubicBezTo>
                  <a:pt x="25932" y="11827"/>
                  <a:pt x="26718" y="14411"/>
                  <a:pt x="26039" y="16733"/>
                </a:cubicBezTo>
                <a:cubicBezTo>
                  <a:pt x="25813" y="17531"/>
                  <a:pt x="25408" y="18293"/>
                  <a:pt x="24956" y="18995"/>
                </a:cubicBezTo>
                <a:cubicBezTo>
                  <a:pt x="24432" y="19793"/>
                  <a:pt x="23825" y="20531"/>
                  <a:pt x="23051" y="21091"/>
                </a:cubicBezTo>
                <a:cubicBezTo>
                  <a:pt x="21482" y="22217"/>
                  <a:pt x="19538" y="22546"/>
                  <a:pt x="17581" y="22546"/>
                </a:cubicBezTo>
                <a:cubicBezTo>
                  <a:pt x="16953" y="22546"/>
                  <a:pt x="16323" y="22512"/>
                  <a:pt x="15705" y="22460"/>
                </a:cubicBezTo>
                <a:cubicBezTo>
                  <a:pt x="14371" y="22353"/>
                  <a:pt x="12966" y="22007"/>
                  <a:pt x="11692" y="21579"/>
                </a:cubicBezTo>
                <a:cubicBezTo>
                  <a:pt x="9335" y="20781"/>
                  <a:pt x="7406" y="18876"/>
                  <a:pt x="6489" y="16566"/>
                </a:cubicBezTo>
                <a:cubicBezTo>
                  <a:pt x="5358" y="13721"/>
                  <a:pt x="5549" y="8613"/>
                  <a:pt x="8442" y="6744"/>
                </a:cubicBezTo>
                <a:cubicBezTo>
                  <a:pt x="9938" y="5778"/>
                  <a:pt x="11828" y="5390"/>
                  <a:pt x="13721" y="5390"/>
                </a:cubicBezTo>
                <a:close/>
                <a:moveTo>
                  <a:pt x="17316" y="1"/>
                </a:moveTo>
                <a:cubicBezTo>
                  <a:pt x="12619" y="1"/>
                  <a:pt x="8072" y="1441"/>
                  <a:pt x="4703" y="5100"/>
                </a:cubicBezTo>
                <a:cubicBezTo>
                  <a:pt x="3465" y="6446"/>
                  <a:pt x="2465" y="8006"/>
                  <a:pt x="1786" y="9696"/>
                </a:cubicBezTo>
                <a:cubicBezTo>
                  <a:pt x="1250" y="11030"/>
                  <a:pt x="905" y="12423"/>
                  <a:pt x="655" y="13840"/>
                </a:cubicBezTo>
                <a:cubicBezTo>
                  <a:pt x="95" y="16971"/>
                  <a:pt x="0" y="20221"/>
                  <a:pt x="786" y="23305"/>
                </a:cubicBezTo>
                <a:cubicBezTo>
                  <a:pt x="1572" y="26377"/>
                  <a:pt x="3286" y="29282"/>
                  <a:pt x="5858" y="31163"/>
                </a:cubicBezTo>
                <a:cubicBezTo>
                  <a:pt x="8287" y="32937"/>
                  <a:pt x="11264" y="33664"/>
                  <a:pt x="14312" y="33771"/>
                </a:cubicBezTo>
                <a:cubicBezTo>
                  <a:pt x="14617" y="33784"/>
                  <a:pt x="14920" y="33790"/>
                  <a:pt x="15221" y="33790"/>
                </a:cubicBezTo>
                <a:cubicBezTo>
                  <a:pt x="21088" y="33790"/>
                  <a:pt x="26075" y="31378"/>
                  <a:pt x="26075" y="31378"/>
                </a:cubicBezTo>
                <a:cubicBezTo>
                  <a:pt x="26551" y="31104"/>
                  <a:pt x="27004" y="30794"/>
                  <a:pt x="27432" y="30449"/>
                </a:cubicBezTo>
                <a:cubicBezTo>
                  <a:pt x="27635" y="30294"/>
                  <a:pt x="27813" y="30127"/>
                  <a:pt x="27992" y="29961"/>
                </a:cubicBezTo>
                <a:lnTo>
                  <a:pt x="28349" y="29615"/>
                </a:lnTo>
                <a:cubicBezTo>
                  <a:pt x="28968" y="28996"/>
                  <a:pt x="29516" y="28318"/>
                  <a:pt x="30028" y="27627"/>
                </a:cubicBezTo>
                <a:cubicBezTo>
                  <a:pt x="32766" y="23877"/>
                  <a:pt x="34516" y="19269"/>
                  <a:pt x="34124" y="14661"/>
                </a:cubicBezTo>
                <a:cubicBezTo>
                  <a:pt x="33969" y="12982"/>
                  <a:pt x="33552" y="11351"/>
                  <a:pt x="33052" y="9744"/>
                </a:cubicBezTo>
                <a:cubicBezTo>
                  <a:pt x="32647" y="8458"/>
                  <a:pt x="32195" y="7184"/>
                  <a:pt x="31492" y="6041"/>
                </a:cubicBezTo>
                <a:cubicBezTo>
                  <a:pt x="30718" y="4779"/>
                  <a:pt x="29647" y="3731"/>
                  <a:pt x="28432" y="2898"/>
                </a:cubicBezTo>
                <a:cubicBezTo>
                  <a:pt x="28432" y="2898"/>
                  <a:pt x="27099" y="2076"/>
                  <a:pt x="25253" y="1290"/>
                </a:cubicBezTo>
                <a:cubicBezTo>
                  <a:pt x="24646" y="1076"/>
                  <a:pt x="24027" y="886"/>
                  <a:pt x="23396" y="743"/>
                </a:cubicBezTo>
                <a:cubicBezTo>
                  <a:pt x="21397" y="269"/>
                  <a:pt x="19342" y="1"/>
                  <a:pt x="1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1" name="Google Shape;1651;p30"/>
          <p:cNvGrpSpPr/>
          <p:nvPr/>
        </p:nvGrpSpPr>
        <p:grpSpPr>
          <a:xfrm>
            <a:off x="8316694" y="758064"/>
            <a:ext cx="500633" cy="557643"/>
            <a:chOff x="6265050" y="2556100"/>
            <a:chExt cx="439075" cy="489075"/>
          </a:xfrm>
        </p:grpSpPr>
        <p:sp>
          <p:nvSpPr>
            <p:cNvPr id="1652" name="Google Shape;1652;p30"/>
            <p:cNvSpPr/>
            <p:nvPr/>
          </p:nvSpPr>
          <p:spPr>
            <a:xfrm>
              <a:off x="6681475" y="2556100"/>
              <a:ext cx="22650" cy="487275"/>
            </a:xfrm>
            <a:custGeom>
              <a:avLst/>
              <a:gdLst/>
              <a:ahLst/>
              <a:cxnLst/>
              <a:rect l="l" t="t" r="r" b="b"/>
              <a:pathLst>
                <a:path w="906" h="19491" extrusionOk="0">
                  <a:moveTo>
                    <a:pt x="358" y="0"/>
                  </a:moveTo>
                  <a:lnTo>
                    <a:pt x="1" y="24"/>
                  </a:lnTo>
                  <a:cubicBezTo>
                    <a:pt x="465" y="6477"/>
                    <a:pt x="548" y="13014"/>
                    <a:pt x="251" y="19479"/>
                  </a:cubicBezTo>
                  <a:lnTo>
                    <a:pt x="608" y="19491"/>
                  </a:lnTo>
                  <a:cubicBezTo>
                    <a:pt x="905" y="13026"/>
                    <a:pt x="822" y="6466"/>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p:cNvSpPr/>
            <p:nvPr/>
          </p:nvSpPr>
          <p:spPr>
            <a:xfrm>
              <a:off x="6608550" y="2569500"/>
              <a:ext cx="12225" cy="475675"/>
            </a:xfrm>
            <a:custGeom>
              <a:avLst/>
              <a:gdLst/>
              <a:ahLst/>
              <a:cxnLst/>
              <a:rect l="l" t="t" r="r" b="b"/>
              <a:pathLst>
                <a:path w="489" h="19027" extrusionOk="0">
                  <a:moveTo>
                    <a:pt x="84" y="0"/>
                  </a:moveTo>
                  <a:cubicBezTo>
                    <a:pt x="72" y="572"/>
                    <a:pt x="72" y="1143"/>
                    <a:pt x="72" y="1703"/>
                  </a:cubicBezTo>
                  <a:cubicBezTo>
                    <a:pt x="1" y="7465"/>
                    <a:pt x="24" y="13288"/>
                    <a:pt x="132" y="19026"/>
                  </a:cubicBezTo>
                  <a:lnTo>
                    <a:pt x="489" y="19014"/>
                  </a:lnTo>
                  <a:cubicBezTo>
                    <a:pt x="382" y="13157"/>
                    <a:pt x="358" y="7227"/>
                    <a:pt x="429" y="1358"/>
                  </a:cubicBezTo>
                  <a:cubicBezTo>
                    <a:pt x="429" y="905"/>
                    <a:pt x="441" y="453"/>
                    <a:pt x="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0"/>
            <p:cNvSpPr/>
            <p:nvPr/>
          </p:nvSpPr>
          <p:spPr>
            <a:xfrm>
              <a:off x="6548125" y="2573075"/>
              <a:ext cx="15200" cy="470300"/>
            </a:xfrm>
            <a:custGeom>
              <a:avLst/>
              <a:gdLst/>
              <a:ahLst/>
              <a:cxnLst/>
              <a:rect l="l" t="t" r="r" b="b"/>
              <a:pathLst>
                <a:path w="608" h="18812" extrusionOk="0">
                  <a:moveTo>
                    <a:pt x="251" y="0"/>
                  </a:moveTo>
                  <a:lnTo>
                    <a:pt x="203" y="3179"/>
                  </a:lnTo>
                  <a:lnTo>
                    <a:pt x="1" y="18812"/>
                  </a:lnTo>
                  <a:lnTo>
                    <a:pt x="358" y="18812"/>
                  </a:lnTo>
                  <a:lnTo>
                    <a:pt x="572" y="2977"/>
                  </a:lnTo>
                  <a:lnTo>
                    <a:pt x="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0"/>
            <p:cNvSpPr/>
            <p:nvPr/>
          </p:nvSpPr>
          <p:spPr>
            <a:xfrm>
              <a:off x="6472225" y="2573075"/>
              <a:ext cx="22050" cy="468525"/>
            </a:xfrm>
            <a:custGeom>
              <a:avLst/>
              <a:gdLst/>
              <a:ahLst/>
              <a:cxnLst/>
              <a:rect l="l" t="t" r="r" b="b"/>
              <a:pathLst>
                <a:path w="882" h="18741" extrusionOk="0">
                  <a:moveTo>
                    <a:pt x="358" y="0"/>
                  </a:moveTo>
                  <a:lnTo>
                    <a:pt x="1" y="12"/>
                  </a:lnTo>
                  <a:lnTo>
                    <a:pt x="120" y="4394"/>
                  </a:lnTo>
                  <a:lnTo>
                    <a:pt x="524" y="18741"/>
                  </a:lnTo>
                  <a:lnTo>
                    <a:pt x="882" y="18729"/>
                  </a:lnTo>
                  <a:lnTo>
                    <a:pt x="477" y="4286"/>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0"/>
            <p:cNvSpPr/>
            <p:nvPr/>
          </p:nvSpPr>
          <p:spPr>
            <a:xfrm>
              <a:off x="6408525" y="2574850"/>
              <a:ext cx="12825" cy="466750"/>
            </a:xfrm>
            <a:custGeom>
              <a:avLst/>
              <a:gdLst/>
              <a:ahLst/>
              <a:cxnLst/>
              <a:rect l="l" t="t" r="r" b="b"/>
              <a:pathLst>
                <a:path w="513" h="18670" extrusionOk="0">
                  <a:moveTo>
                    <a:pt x="358" y="1"/>
                  </a:moveTo>
                  <a:lnTo>
                    <a:pt x="1" y="12"/>
                  </a:lnTo>
                  <a:lnTo>
                    <a:pt x="36" y="4894"/>
                  </a:lnTo>
                  <a:lnTo>
                    <a:pt x="155" y="18670"/>
                  </a:lnTo>
                  <a:lnTo>
                    <a:pt x="513" y="18658"/>
                  </a:lnTo>
                  <a:lnTo>
                    <a:pt x="393" y="4823"/>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0"/>
            <p:cNvSpPr/>
            <p:nvPr/>
          </p:nvSpPr>
          <p:spPr>
            <a:xfrm>
              <a:off x="6337675" y="2569500"/>
              <a:ext cx="14025" cy="475675"/>
            </a:xfrm>
            <a:custGeom>
              <a:avLst/>
              <a:gdLst/>
              <a:ahLst/>
              <a:cxnLst/>
              <a:rect l="l" t="t" r="r" b="b"/>
              <a:pathLst>
                <a:path w="561" h="19027" extrusionOk="0">
                  <a:moveTo>
                    <a:pt x="13" y="0"/>
                  </a:moveTo>
                  <a:cubicBezTo>
                    <a:pt x="1" y="1810"/>
                    <a:pt x="1" y="3632"/>
                    <a:pt x="1" y="5453"/>
                  </a:cubicBezTo>
                  <a:cubicBezTo>
                    <a:pt x="13" y="9978"/>
                    <a:pt x="84" y="14526"/>
                    <a:pt x="203" y="19026"/>
                  </a:cubicBezTo>
                  <a:lnTo>
                    <a:pt x="560" y="19014"/>
                  </a:lnTo>
                  <a:cubicBezTo>
                    <a:pt x="441" y="14514"/>
                    <a:pt x="370" y="9954"/>
                    <a:pt x="358" y="5418"/>
                  </a:cubicBezTo>
                  <a:cubicBezTo>
                    <a:pt x="358" y="3608"/>
                    <a:pt x="358" y="1798"/>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0"/>
            <p:cNvSpPr/>
            <p:nvPr/>
          </p:nvSpPr>
          <p:spPr>
            <a:xfrm>
              <a:off x="6265050" y="2563550"/>
              <a:ext cx="17600" cy="479825"/>
            </a:xfrm>
            <a:custGeom>
              <a:avLst/>
              <a:gdLst/>
              <a:ahLst/>
              <a:cxnLst/>
              <a:rect l="l" t="t" r="r" b="b"/>
              <a:pathLst>
                <a:path w="704" h="19193" extrusionOk="0">
                  <a:moveTo>
                    <a:pt x="346" y="0"/>
                  </a:moveTo>
                  <a:cubicBezTo>
                    <a:pt x="251" y="1917"/>
                    <a:pt x="179" y="3834"/>
                    <a:pt x="120" y="5751"/>
                  </a:cubicBezTo>
                  <a:cubicBezTo>
                    <a:pt x="1" y="10239"/>
                    <a:pt x="13" y="14740"/>
                    <a:pt x="179" y="19193"/>
                  </a:cubicBezTo>
                  <a:lnTo>
                    <a:pt x="537" y="19181"/>
                  </a:lnTo>
                  <a:cubicBezTo>
                    <a:pt x="370" y="14728"/>
                    <a:pt x="358" y="10239"/>
                    <a:pt x="477" y="5763"/>
                  </a:cubicBezTo>
                  <a:cubicBezTo>
                    <a:pt x="537" y="3846"/>
                    <a:pt x="608" y="1929"/>
                    <a:pt x="703" y="24"/>
                  </a:cubicBezTo>
                  <a:lnTo>
                    <a:pt x="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9" name="Google Shape;1659;p30"/>
          <p:cNvSpPr/>
          <p:nvPr/>
        </p:nvSpPr>
        <p:spPr>
          <a:xfrm>
            <a:off x="7020275" y="4589575"/>
            <a:ext cx="425362" cy="411177"/>
          </a:xfrm>
          <a:custGeom>
            <a:avLst/>
            <a:gdLst/>
            <a:ahLst/>
            <a:cxnLst/>
            <a:rect l="l" t="t" r="r" b="b"/>
            <a:pathLst>
              <a:path w="14693" h="14203" extrusionOk="0">
                <a:moveTo>
                  <a:pt x="5827" y="2811"/>
                </a:moveTo>
                <a:cubicBezTo>
                  <a:pt x="7173" y="2811"/>
                  <a:pt x="8674" y="3208"/>
                  <a:pt x="9537" y="3598"/>
                </a:cubicBezTo>
                <a:cubicBezTo>
                  <a:pt x="9835" y="3729"/>
                  <a:pt x="10145" y="3895"/>
                  <a:pt x="10371" y="4122"/>
                </a:cubicBezTo>
                <a:cubicBezTo>
                  <a:pt x="10859" y="4634"/>
                  <a:pt x="10895" y="5384"/>
                  <a:pt x="10859" y="6050"/>
                </a:cubicBezTo>
                <a:cubicBezTo>
                  <a:pt x="10799" y="7110"/>
                  <a:pt x="10645" y="8170"/>
                  <a:pt x="10383" y="9194"/>
                </a:cubicBezTo>
                <a:cubicBezTo>
                  <a:pt x="10252" y="9694"/>
                  <a:pt x="10073" y="10218"/>
                  <a:pt x="9668" y="10563"/>
                </a:cubicBezTo>
                <a:cubicBezTo>
                  <a:pt x="9335" y="10837"/>
                  <a:pt x="8894" y="10956"/>
                  <a:pt x="8466" y="11027"/>
                </a:cubicBezTo>
                <a:cubicBezTo>
                  <a:pt x="7998" y="11109"/>
                  <a:pt x="7521" y="11150"/>
                  <a:pt x="7043" y="11150"/>
                </a:cubicBezTo>
                <a:cubicBezTo>
                  <a:pt x="6340" y="11150"/>
                  <a:pt x="5634" y="11062"/>
                  <a:pt x="4954" y="10884"/>
                </a:cubicBezTo>
                <a:cubicBezTo>
                  <a:pt x="4430" y="10753"/>
                  <a:pt x="3894" y="10551"/>
                  <a:pt x="3537" y="10158"/>
                </a:cubicBezTo>
                <a:cubicBezTo>
                  <a:pt x="3144" y="9718"/>
                  <a:pt x="3037" y="9134"/>
                  <a:pt x="2977" y="8575"/>
                </a:cubicBezTo>
                <a:cubicBezTo>
                  <a:pt x="2870" y="7598"/>
                  <a:pt x="2834" y="6610"/>
                  <a:pt x="2870" y="5634"/>
                </a:cubicBezTo>
                <a:cubicBezTo>
                  <a:pt x="2894" y="5062"/>
                  <a:pt x="2953" y="4467"/>
                  <a:pt x="3203" y="3955"/>
                </a:cubicBezTo>
                <a:cubicBezTo>
                  <a:pt x="3622" y="3106"/>
                  <a:pt x="4667" y="2811"/>
                  <a:pt x="5827" y="2811"/>
                </a:cubicBezTo>
                <a:close/>
                <a:moveTo>
                  <a:pt x="6708" y="1"/>
                </a:moveTo>
                <a:cubicBezTo>
                  <a:pt x="4876" y="1"/>
                  <a:pt x="3035" y="305"/>
                  <a:pt x="1810" y="1574"/>
                </a:cubicBezTo>
                <a:cubicBezTo>
                  <a:pt x="1251" y="2145"/>
                  <a:pt x="905" y="2883"/>
                  <a:pt x="667" y="3645"/>
                </a:cubicBezTo>
                <a:cubicBezTo>
                  <a:pt x="1" y="5765"/>
                  <a:pt x="84" y="8051"/>
                  <a:pt x="179" y="10265"/>
                </a:cubicBezTo>
                <a:cubicBezTo>
                  <a:pt x="215" y="11230"/>
                  <a:pt x="286" y="12265"/>
                  <a:pt x="905" y="13004"/>
                </a:cubicBezTo>
                <a:cubicBezTo>
                  <a:pt x="1572" y="13801"/>
                  <a:pt x="2679" y="14028"/>
                  <a:pt x="3715" y="14123"/>
                </a:cubicBezTo>
                <a:cubicBezTo>
                  <a:pt x="4302" y="14176"/>
                  <a:pt x="4893" y="14202"/>
                  <a:pt x="5485" y="14202"/>
                </a:cubicBezTo>
                <a:cubicBezTo>
                  <a:pt x="6752" y="14202"/>
                  <a:pt x="8022" y="14081"/>
                  <a:pt x="9264" y="13837"/>
                </a:cubicBezTo>
                <a:cubicBezTo>
                  <a:pt x="10049" y="13694"/>
                  <a:pt x="10859" y="13468"/>
                  <a:pt x="11466" y="12944"/>
                </a:cubicBezTo>
                <a:cubicBezTo>
                  <a:pt x="11990" y="12480"/>
                  <a:pt x="12312" y="11813"/>
                  <a:pt x="12585" y="11170"/>
                </a:cubicBezTo>
                <a:cubicBezTo>
                  <a:pt x="13395" y="9241"/>
                  <a:pt x="14002" y="7241"/>
                  <a:pt x="14395" y="5181"/>
                </a:cubicBezTo>
                <a:cubicBezTo>
                  <a:pt x="14574" y="4264"/>
                  <a:pt x="14693" y="3276"/>
                  <a:pt x="14324" y="2407"/>
                </a:cubicBezTo>
                <a:cubicBezTo>
                  <a:pt x="13978" y="1609"/>
                  <a:pt x="13252" y="1026"/>
                  <a:pt x="12454" y="693"/>
                </a:cubicBezTo>
                <a:cubicBezTo>
                  <a:pt x="11657" y="359"/>
                  <a:pt x="10788" y="252"/>
                  <a:pt x="9930" y="193"/>
                </a:cubicBezTo>
                <a:cubicBezTo>
                  <a:pt x="8956" y="116"/>
                  <a:pt x="7834" y="1"/>
                  <a:pt x="6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0"/>
          <p:cNvSpPr/>
          <p:nvPr/>
        </p:nvSpPr>
        <p:spPr>
          <a:xfrm>
            <a:off x="7069803" y="118425"/>
            <a:ext cx="291215" cy="281539"/>
          </a:xfrm>
          <a:custGeom>
            <a:avLst/>
            <a:gdLst/>
            <a:ahLst/>
            <a:cxnLst/>
            <a:rect l="l" t="t" r="r" b="b"/>
            <a:pathLst>
              <a:path w="14693" h="14203" extrusionOk="0">
                <a:moveTo>
                  <a:pt x="5827" y="2811"/>
                </a:moveTo>
                <a:cubicBezTo>
                  <a:pt x="7173" y="2811"/>
                  <a:pt x="8674" y="3208"/>
                  <a:pt x="9537" y="3598"/>
                </a:cubicBezTo>
                <a:cubicBezTo>
                  <a:pt x="9835" y="3729"/>
                  <a:pt x="10145" y="3895"/>
                  <a:pt x="10371" y="4122"/>
                </a:cubicBezTo>
                <a:cubicBezTo>
                  <a:pt x="10859" y="4634"/>
                  <a:pt x="10895" y="5384"/>
                  <a:pt x="10859" y="6050"/>
                </a:cubicBezTo>
                <a:cubicBezTo>
                  <a:pt x="10799" y="7110"/>
                  <a:pt x="10645" y="8170"/>
                  <a:pt x="10383" y="9194"/>
                </a:cubicBezTo>
                <a:cubicBezTo>
                  <a:pt x="10252" y="9694"/>
                  <a:pt x="10073" y="10218"/>
                  <a:pt x="9668" y="10563"/>
                </a:cubicBezTo>
                <a:cubicBezTo>
                  <a:pt x="9335" y="10837"/>
                  <a:pt x="8894" y="10956"/>
                  <a:pt x="8466" y="11027"/>
                </a:cubicBezTo>
                <a:cubicBezTo>
                  <a:pt x="7998" y="11109"/>
                  <a:pt x="7521" y="11150"/>
                  <a:pt x="7043" y="11150"/>
                </a:cubicBezTo>
                <a:cubicBezTo>
                  <a:pt x="6340" y="11150"/>
                  <a:pt x="5634" y="11062"/>
                  <a:pt x="4954" y="10884"/>
                </a:cubicBezTo>
                <a:cubicBezTo>
                  <a:pt x="4430" y="10753"/>
                  <a:pt x="3894" y="10551"/>
                  <a:pt x="3537" y="10158"/>
                </a:cubicBezTo>
                <a:cubicBezTo>
                  <a:pt x="3144" y="9718"/>
                  <a:pt x="3037" y="9134"/>
                  <a:pt x="2977" y="8575"/>
                </a:cubicBezTo>
                <a:cubicBezTo>
                  <a:pt x="2870" y="7598"/>
                  <a:pt x="2834" y="6610"/>
                  <a:pt x="2870" y="5634"/>
                </a:cubicBezTo>
                <a:cubicBezTo>
                  <a:pt x="2894" y="5062"/>
                  <a:pt x="2953" y="4467"/>
                  <a:pt x="3203" y="3955"/>
                </a:cubicBezTo>
                <a:cubicBezTo>
                  <a:pt x="3622" y="3106"/>
                  <a:pt x="4667" y="2811"/>
                  <a:pt x="5827" y="2811"/>
                </a:cubicBezTo>
                <a:close/>
                <a:moveTo>
                  <a:pt x="6708" y="1"/>
                </a:moveTo>
                <a:cubicBezTo>
                  <a:pt x="4876" y="1"/>
                  <a:pt x="3035" y="305"/>
                  <a:pt x="1810" y="1574"/>
                </a:cubicBezTo>
                <a:cubicBezTo>
                  <a:pt x="1251" y="2145"/>
                  <a:pt x="905" y="2883"/>
                  <a:pt x="667" y="3645"/>
                </a:cubicBezTo>
                <a:cubicBezTo>
                  <a:pt x="1" y="5765"/>
                  <a:pt x="84" y="8051"/>
                  <a:pt x="179" y="10265"/>
                </a:cubicBezTo>
                <a:cubicBezTo>
                  <a:pt x="215" y="11230"/>
                  <a:pt x="286" y="12265"/>
                  <a:pt x="905" y="13004"/>
                </a:cubicBezTo>
                <a:cubicBezTo>
                  <a:pt x="1572" y="13801"/>
                  <a:pt x="2679" y="14028"/>
                  <a:pt x="3715" y="14123"/>
                </a:cubicBezTo>
                <a:cubicBezTo>
                  <a:pt x="4302" y="14176"/>
                  <a:pt x="4893" y="14202"/>
                  <a:pt x="5485" y="14202"/>
                </a:cubicBezTo>
                <a:cubicBezTo>
                  <a:pt x="6752" y="14202"/>
                  <a:pt x="8022" y="14081"/>
                  <a:pt x="9264" y="13837"/>
                </a:cubicBezTo>
                <a:cubicBezTo>
                  <a:pt x="10049" y="13694"/>
                  <a:pt x="10859" y="13468"/>
                  <a:pt x="11466" y="12944"/>
                </a:cubicBezTo>
                <a:cubicBezTo>
                  <a:pt x="11990" y="12480"/>
                  <a:pt x="12312" y="11813"/>
                  <a:pt x="12585" y="11170"/>
                </a:cubicBezTo>
                <a:cubicBezTo>
                  <a:pt x="13395" y="9241"/>
                  <a:pt x="14002" y="7241"/>
                  <a:pt x="14395" y="5181"/>
                </a:cubicBezTo>
                <a:cubicBezTo>
                  <a:pt x="14574" y="4264"/>
                  <a:pt x="14693" y="3276"/>
                  <a:pt x="14324" y="2407"/>
                </a:cubicBezTo>
                <a:cubicBezTo>
                  <a:pt x="13978" y="1609"/>
                  <a:pt x="13252" y="1026"/>
                  <a:pt x="12454" y="693"/>
                </a:cubicBezTo>
                <a:cubicBezTo>
                  <a:pt x="11657" y="359"/>
                  <a:pt x="10788" y="252"/>
                  <a:pt x="9930" y="193"/>
                </a:cubicBezTo>
                <a:cubicBezTo>
                  <a:pt x="8956" y="116"/>
                  <a:pt x="7834" y="1"/>
                  <a:pt x="67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0"/>
          <p:cNvSpPr/>
          <p:nvPr/>
        </p:nvSpPr>
        <p:spPr>
          <a:xfrm>
            <a:off x="673175" y="3101750"/>
            <a:ext cx="425362" cy="411177"/>
          </a:xfrm>
          <a:custGeom>
            <a:avLst/>
            <a:gdLst/>
            <a:ahLst/>
            <a:cxnLst/>
            <a:rect l="l" t="t" r="r" b="b"/>
            <a:pathLst>
              <a:path w="14693" h="14203" extrusionOk="0">
                <a:moveTo>
                  <a:pt x="5827" y="2811"/>
                </a:moveTo>
                <a:cubicBezTo>
                  <a:pt x="7173" y="2811"/>
                  <a:pt x="8674" y="3208"/>
                  <a:pt x="9537" y="3598"/>
                </a:cubicBezTo>
                <a:cubicBezTo>
                  <a:pt x="9835" y="3729"/>
                  <a:pt x="10145" y="3895"/>
                  <a:pt x="10371" y="4122"/>
                </a:cubicBezTo>
                <a:cubicBezTo>
                  <a:pt x="10859" y="4634"/>
                  <a:pt x="10895" y="5384"/>
                  <a:pt x="10859" y="6050"/>
                </a:cubicBezTo>
                <a:cubicBezTo>
                  <a:pt x="10799" y="7110"/>
                  <a:pt x="10645" y="8170"/>
                  <a:pt x="10383" y="9194"/>
                </a:cubicBezTo>
                <a:cubicBezTo>
                  <a:pt x="10252" y="9694"/>
                  <a:pt x="10073" y="10218"/>
                  <a:pt x="9668" y="10563"/>
                </a:cubicBezTo>
                <a:cubicBezTo>
                  <a:pt x="9335" y="10837"/>
                  <a:pt x="8894" y="10956"/>
                  <a:pt x="8466" y="11027"/>
                </a:cubicBezTo>
                <a:cubicBezTo>
                  <a:pt x="7998" y="11109"/>
                  <a:pt x="7521" y="11150"/>
                  <a:pt x="7043" y="11150"/>
                </a:cubicBezTo>
                <a:cubicBezTo>
                  <a:pt x="6340" y="11150"/>
                  <a:pt x="5634" y="11062"/>
                  <a:pt x="4954" y="10884"/>
                </a:cubicBezTo>
                <a:cubicBezTo>
                  <a:pt x="4430" y="10753"/>
                  <a:pt x="3894" y="10551"/>
                  <a:pt x="3537" y="10158"/>
                </a:cubicBezTo>
                <a:cubicBezTo>
                  <a:pt x="3144" y="9718"/>
                  <a:pt x="3037" y="9134"/>
                  <a:pt x="2977" y="8575"/>
                </a:cubicBezTo>
                <a:cubicBezTo>
                  <a:pt x="2870" y="7598"/>
                  <a:pt x="2834" y="6610"/>
                  <a:pt x="2870" y="5634"/>
                </a:cubicBezTo>
                <a:cubicBezTo>
                  <a:pt x="2894" y="5062"/>
                  <a:pt x="2953" y="4467"/>
                  <a:pt x="3203" y="3955"/>
                </a:cubicBezTo>
                <a:cubicBezTo>
                  <a:pt x="3622" y="3106"/>
                  <a:pt x="4667" y="2811"/>
                  <a:pt x="5827" y="2811"/>
                </a:cubicBezTo>
                <a:close/>
                <a:moveTo>
                  <a:pt x="6708" y="1"/>
                </a:moveTo>
                <a:cubicBezTo>
                  <a:pt x="4876" y="1"/>
                  <a:pt x="3035" y="305"/>
                  <a:pt x="1810" y="1574"/>
                </a:cubicBezTo>
                <a:cubicBezTo>
                  <a:pt x="1251" y="2145"/>
                  <a:pt x="905" y="2883"/>
                  <a:pt x="667" y="3645"/>
                </a:cubicBezTo>
                <a:cubicBezTo>
                  <a:pt x="1" y="5765"/>
                  <a:pt x="84" y="8051"/>
                  <a:pt x="179" y="10265"/>
                </a:cubicBezTo>
                <a:cubicBezTo>
                  <a:pt x="215" y="11230"/>
                  <a:pt x="286" y="12265"/>
                  <a:pt x="905" y="13004"/>
                </a:cubicBezTo>
                <a:cubicBezTo>
                  <a:pt x="1572" y="13801"/>
                  <a:pt x="2679" y="14028"/>
                  <a:pt x="3715" y="14123"/>
                </a:cubicBezTo>
                <a:cubicBezTo>
                  <a:pt x="4302" y="14176"/>
                  <a:pt x="4893" y="14202"/>
                  <a:pt x="5485" y="14202"/>
                </a:cubicBezTo>
                <a:cubicBezTo>
                  <a:pt x="6752" y="14202"/>
                  <a:pt x="8022" y="14081"/>
                  <a:pt x="9264" y="13837"/>
                </a:cubicBezTo>
                <a:cubicBezTo>
                  <a:pt x="10049" y="13694"/>
                  <a:pt x="10859" y="13468"/>
                  <a:pt x="11466" y="12944"/>
                </a:cubicBezTo>
                <a:cubicBezTo>
                  <a:pt x="11990" y="12480"/>
                  <a:pt x="12312" y="11813"/>
                  <a:pt x="12585" y="11170"/>
                </a:cubicBezTo>
                <a:cubicBezTo>
                  <a:pt x="13395" y="9241"/>
                  <a:pt x="14002" y="7241"/>
                  <a:pt x="14395" y="5181"/>
                </a:cubicBezTo>
                <a:cubicBezTo>
                  <a:pt x="14574" y="4264"/>
                  <a:pt x="14693" y="3276"/>
                  <a:pt x="14324" y="2407"/>
                </a:cubicBezTo>
                <a:cubicBezTo>
                  <a:pt x="13978" y="1609"/>
                  <a:pt x="13252" y="1026"/>
                  <a:pt x="12454" y="693"/>
                </a:cubicBezTo>
                <a:cubicBezTo>
                  <a:pt x="11657" y="359"/>
                  <a:pt x="10788" y="252"/>
                  <a:pt x="9930" y="193"/>
                </a:cubicBezTo>
                <a:cubicBezTo>
                  <a:pt x="8956" y="116"/>
                  <a:pt x="7834" y="1"/>
                  <a:pt x="67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62" name="Google Shape;1662;p30"/>
          <p:cNvPicPr preferRelativeResize="0"/>
          <p:nvPr/>
        </p:nvPicPr>
        <p:blipFill>
          <a:blip r:embed="rId2">
            <a:alphaModFix/>
          </a:blip>
          <a:stretch>
            <a:fillRect/>
          </a:stretch>
        </p:blipFill>
        <p:spPr>
          <a:xfrm>
            <a:off x="0" y="0"/>
            <a:ext cx="9144003" cy="51435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1663"/>
        <p:cNvGrpSpPr/>
        <p:nvPr/>
      </p:nvGrpSpPr>
      <p:grpSpPr>
        <a:xfrm>
          <a:off x="0" y="0"/>
          <a:ext cx="0" cy="0"/>
          <a:chOff x="0" y="0"/>
          <a:chExt cx="0" cy="0"/>
        </a:xfrm>
      </p:grpSpPr>
      <p:sp>
        <p:nvSpPr>
          <p:cNvPr id="1664" name="Google Shape;1664;p31"/>
          <p:cNvSpPr/>
          <p:nvPr/>
        </p:nvSpPr>
        <p:spPr>
          <a:xfrm flipH="1">
            <a:off x="8350425" y="1022525"/>
            <a:ext cx="1174009" cy="1149316"/>
          </a:xfrm>
          <a:custGeom>
            <a:avLst/>
            <a:gdLst/>
            <a:ahLst/>
            <a:cxnLst/>
            <a:rect l="l" t="t" r="r" b="b"/>
            <a:pathLst>
              <a:path w="34517" h="33791" extrusionOk="0">
                <a:moveTo>
                  <a:pt x="13721" y="5390"/>
                </a:moveTo>
                <a:cubicBezTo>
                  <a:pt x="15354" y="5390"/>
                  <a:pt x="16988" y="5679"/>
                  <a:pt x="18372" y="6136"/>
                </a:cubicBezTo>
                <a:cubicBezTo>
                  <a:pt x="20658" y="6898"/>
                  <a:pt x="22872" y="8101"/>
                  <a:pt x="24396" y="9970"/>
                </a:cubicBezTo>
                <a:cubicBezTo>
                  <a:pt x="25932" y="11827"/>
                  <a:pt x="26718" y="14411"/>
                  <a:pt x="26039" y="16733"/>
                </a:cubicBezTo>
                <a:cubicBezTo>
                  <a:pt x="25813" y="17531"/>
                  <a:pt x="25408" y="18293"/>
                  <a:pt x="24956" y="18995"/>
                </a:cubicBezTo>
                <a:cubicBezTo>
                  <a:pt x="24432" y="19793"/>
                  <a:pt x="23825" y="20531"/>
                  <a:pt x="23051" y="21091"/>
                </a:cubicBezTo>
                <a:cubicBezTo>
                  <a:pt x="21482" y="22217"/>
                  <a:pt x="19538" y="22546"/>
                  <a:pt x="17581" y="22546"/>
                </a:cubicBezTo>
                <a:cubicBezTo>
                  <a:pt x="16953" y="22546"/>
                  <a:pt x="16323" y="22512"/>
                  <a:pt x="15705" y="22460"/>
                </a:cubicBezTo>
                <a:cubicBezTo>
                  <a:pt x="14371" y="22353"/>
                  <a:pt x="12966" y="22007"/>
                  <a:pt x="11692" y="21579"/>
                </a:cubicBezTo>
                <a:cubicBezTo>
                  <a:pt x="9335" y="20781"/>
                  <a:pt x="7406" y="18876"/>
                  <a:pt x="6489" y="16566"/>
                </a:cubicBezTo>
                <a:cubicBezTo>
                  <a:pt x="5358" y="13721"/>
                  <a:pt x="5549" y="8613"/>
                  <a:pt x="8442" y="6744"/>
                </a:cubicBezTo>
                <a:cubicBezTo>
                  <a:pt x="9938" y="5778"/>
                  <a:pt x="11828" y="5390"/>
                  <a:pt x="13721" y="5390"/>
                </a:cubicBezTo>
                <a:close/>
                <a:moveTo>
                  <a:pt x="17316" y="1"/>
                </a:moveTo>
                <a:cubicBezTo>
                  <a:pt x="12619" y="1"/>
                  <a:pt x="8072" y="1441"/>
                  <a:pt x="4703" y="5100"/>
                </a:cubicBezTo>
                <a:cubicBezTo>
                  <a:pt x="3465" y="6446"/>
                  <a:pt x="2465" y="8006"/>
                  <a:pt x="1786" y="9696"/>
                </a:cubicBezTo>
                <a:cubicBezTo>
                  <a:pt x="1250" y="11030"/>
                  <a:pt x="905" y="12423"/>
                  <a:pt x="655" y="13840"/>
                </a:cubicBezTo>
                <a:cubicBezTo>
                  <a:pt x="95" y="16971"/>
                  <a:pt x="0" y="20221"/>
                  <a:pt x="786" y="23305"/>
                </a:cubicBezTo>
                <a:cubicBezTo>
                  <a:pt x="1572" y="26377"/>
                  <a:pt x="3286" y="29282"/>
                  <a:pt x="5858" y="31163"/>
                </a:cubicBezTo>
                <a:cubicBezTo>
                  <a:pt x="8287" y="32937"/>
                  <a:pt x="11264" y="33664"/>
                  <a:pt x="14312" y="33771"/>
                </a:cubicBezTo>
                <a:cubicBezTo>
                  <a:pt x="14617" y="33784"/>
                  <a:pt x="14920" y="33790"/>
                  <a:pt x="15221" y="33790"/>
                </a:cubicBezTo>
                <a:cubicBezTo>
                  <a:pt x="21088" y="33790"/>
                  <a:pt x="26075" y="31378"/>
                  <a:pt x="26075" y="31378"/>
                </a:cubicBezTo>
                <a:cubicBezTo>
                  <a:pt x="26551" y="31104"/>
                  <a:pt x="27004" y="30794"/>
                  <a:pt x="27432" y="30449"/>
                </a:cubicBezTo>
                <a:cubicBezTo>
                  <a:pt x="27635" y="30294"/>
                  <a:pt x="27813" y="30127"/>
                  <a:pt x="27992" y="29961"/>
                </a:cubicBezTo>
                <a:lnTo>
                  <a:pt x="28349" y="29615"/>
                </a:lnTo>
                <a:cubicBezTo>
                  <a:pt x="28968" y="28996"/>
                  <a:pt x="29516" y="28318"/>
                  <a:pt x="30028" y="27627"/>
                </a:cubicBezTo>
                <a:cubicBezTo>
                  <a:pt x="32766" y="23877"/>
                  <a:pt x="34516" y="19269"/>
                  <a:pt x="34124" y="14661"/>
                </a:cubicBezTo>
                <a:cubicBezTo>
                  <a:pt x="33969" y="12982"/>
                  <a:pt x="33552" y="11351"/>
                  <a:pt x="33052" y="9744"/>
                </a:cubicBezTo>
                <a:cubicBezTo>
                  <a:pt x="32647" y="8458"/>
                  <a:pt x="32195" y="7184"/>
                  <a:pt x="31492" y="6041"/>
                </a:cubicBezTo>
                <a:cubicBezTo>
                  <a:pt x="30718" y="4779"/>
                  <a:pt x="29647" y="3731"/>
                  <a:pt x="28432" y="2898"/>
                </a:cubicBezTo>
                <a:cubicBezTo>
                  <a:pt x="28432" y="2898"/>
                  <a:pt x="27099" y="2076"/>
                  <a:pt x="25253" y="1290"/>
                </a:cubicBezTo>
                <a:cubicBezTo>
                  <a:pt x="24646" y="1076"/>
                  <a:pt x="24027" y="886"/>
                  <a:pt x="23396" y="743"/>
                </a:cubicBezTo>
                <a:cubicBezTo>
                  <a:pt x="21397" y="269"/>
                  <a:pt x="19342" y="1"/>
                  <a:pt x="173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5" name="Google Shape;1665;p31"/>
          <p:cNvGrpSpPr/>
          <p:nvPr/>
        </p:nvGrpSpPr>
        <p:grpSpPr>
          <a:xfrm flipH="1">
            <a:off x="8392734" y="2022050"/>
            <a:ext cx="439075" cy="489075"/>
            <a:chOff x="6265050" y="2556100"/>
            <a:chExt cx="439075" cy="489075"/>
          </a:xfrm>
        </p:grpSpPr>
        <p:sp>
          <p:nvSpPr>
            <p:cNvPr id="1666" name="Google Shape;1666;p31"/>
            <p:cNvSpPr/>
            <p:nvPr/>
          </p:nvSpPr>
          <p:spPr>
            <a:xfrm>
              <a:off x="6681475" y="2556100"/>
              <a:ext cx="22650" cy="487275"/>
            </a:xfrm>
            <a:custGeom>
              <a:avLst/>
              <a:gdLst/>
              <a:ahLst/>
              <a:cxnLst/>
              <a:rect l="l" t="t" r="r" b="b"/>
              <a:pathLst>
                <a:path w="906" h="19491" extrusionOk="0">
                  <a:moveTo>
                    <a:pt x="358" y="0"/>
                  </a:moveTo>
                  <a:lnTo>
                    <a:pt x="1" y="24"/>
                  </a:lnTo>
                  <a:cubicBezTo>
                    <a:pt x="465" y="6477"/>
                    <a:pt x="548" y="13014"/>
                    <a:pt x="251" y="19479"/>
                  </a:cubicBezTo>
                  <a:lnTo>
                    <a:pt x="608" y="19491"/>
                  </a:lnTo>
                  <a:cubicBezTo>
                    <a:pt x="905" y="13026"/>
                    <a:pt x="822" y="6466"/>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1"/>
            <p:cNvSpPr/>
            <p:nvPr/>
          </p:nvSpPr>
          <p:spPr>
            <a:xfrm>
              <a:off x="6608550" y="2569500"/>
              <a:ext cx="12225" cy="475675"/>
            </a:xfrm>
            <a:custGeom>
              <a:avLst/>
              <a:gdLst/>
              <a:ahLst/>
              <a:cxnLst/>
              <a:rect l="l" t="t" r="r" b="b"/>
              <a:pathLst>
                <a:path w="489" h="19027" extrusionOk="0">
                  <a:moveTo>
                    <a:pt x="84" y="0"/>
                  </a:moveTo>
                  <a:cubicBezTo>
                    <a:pt x="72" y="572"/>
                    <a:pt x="72" y="1143"/>
                    <a:pt x="72" y="1703"/>
                  </a:cubicBezTo>
                  <a:cubicBezTo>
                    <a:pt x="1" y="7465"/>
                    <a:pt x="24" y="13288"/>
                    <a:pt x="132" y="19026"/>
                  </a:cubicBezTo>
                  <a:lnTo>
                    <a:pt x="489" y="19014"/>
                  </a:lnTo>
                  <a:cubicBezTo>
                    <a:pt x="382" y="13157"/>
                    <a:pt x="358" y="7227"/>
                    <a:pt x="429" y="1358"/>
                  </a:cubicBezTo>
                  <a:cubicBezTo>
                    <a:pt x="429" y="905"/>
                    <a:pt x="441" y="453"/>
                    <a:pt x="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1"/>
            <p:cNvSpPr/>
            <p:nvPr/>
          </p:nvSpPr>
          <p:spPr>
            <a:xfrm>
              <a:off x="6548125" y="2573075"/>
              <a:ext cx="15200" cy="470300"/>
            </a:xfrm>
            <a:custGeom>
              <a:avLst/>
              <a:gdLst/>
              <a:ahLst/>
              <a:cxnLst/>
              <a:rect l="l" t="t" r="r" b="b"/>
              <a:pathLst>
                <a:path w="608" h="18812" extrusionOk="0">
                  <a:moveTo>
                    <a:pt x="251" y="0"/>
                  </a:moveTo>
                  <a:lnTo>
                    <a:pt x="203" y="3179"/>
                  </a:lnTo>
                  <a:lnTo>
                    <a:pt x="1" y="18812"/>
                  </a:lnTo>
                  <a:lnTo>
                    <a:pt x="358" y="18812"/>
                  </a:lnTo>
                  <a:lnTo>
                    <a:pt x="572" y="2977"/>
                  </a:lnTo>
                  <a:lnTo>
                    <a:pt x="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1"/>
            <p:cNvSpPr/>
            <p:nvPr/>
          </p:nvSpPr>
          <p:spPr>
            <a:xfrm>
              <a:off x="6472225" y="2573075"/>
              <a:ext cx="22050" cy="468525"/>
            </a:xfrm>
            <a:custGeom>
              <a:avLst/>
              <a:gdLst/>
              <a:ahLst/>
              <a:cxnLst/>
              <a:rect l="l" t="t" r="r" b="b"/>
              <a:pathLst>
                <a:path w="882" h="18741" extrusionOk="0">
                  <a:moveTo>
                    <a:pt x="358" y="0"/>
                  </a:moveTo>
                  <a:lnTo>
                    <a:pt x="1" y="12"/>
                  </a:lnTo>
                  <a:lnTo>
                    <a:pt x="120" y="4394"/>
                  </a:lnTo>
                  <a:lnTo>
                    <a:pt x="524" y="18741"/>
                  </a:lnTo>
                  <a:lnTo>
                    <a:pt x="882" y="18729"/>
                  </a:lnTo>
                  <a:lnTo>
                    <a:pt x="477" y="4286"/>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1"/>
            <p:cNvSpPr/>
            <p:nvPr/>
          </p:nvSpPr>
          <p:spPr>
            <a:xfrm>
              <a:off x="6408525" y="2574850"/>
              <a:ext cx="12825" cy="466750"/>
            </a:xfrm>
            <a:custGeom>
              <a:avLst/>
              <a:gdLst/>
              <a:ahLst/>
              <a:cxnLst/>
              <a:rect l="l" t="t" r="r" b="b"/>
              <a:pathLst>
                <a:path w="513" h="18670" extrusionOk="0">
                  <a:moveTo>
                    <a:pt x="358" y="1"/>
                  </a:moveTo>
                  <a:lnTo>
                    <a:pt x="1" y="12"/>
                  </a:lnTo>
                  <a:lnTo>
                    <a:pt x="36" y="4894"/>
                  </a:lnTo>
                  <a:lnTo>
                    <a:pt x="155" y="18670"/>
                  </a:lnTo>
                  <a:lnTo>
                    <a:pt x="513" y="18658"/>
                  </a:lnTo>
                  <a:lnTo>
                    <a:pt x="393" y="4823"/>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1"/>
            <p:cNvSpPr/>
            <p:nvPr/>
          </p:nvSpPr>
          <p:spPr>
            <a:xfrm>
              <a:off x="6337675" y="2569500"/>
              <a:ext cx="14025" cy="475675"/>
            </a:xfrm>
            <a:custGeom>
              <a:avLst/>
              <a:gdLst/>
              <a:ahLst/>
              <a:cxnLst/>
              <a:rect l="l" t="t" r="r" b="b"/>
              <a:pathLst>
                <a:path w="561" h="19027" extrusionOk="0">
                  <a:moveTo>
                    <a:pt x="13" y="0"/>
                  </a:moveTo>
                  <a:cubicBezTo>
                    <a:pt x="1" y="1810"/>
                    <a:pt x="1" y="3632"/>
                    <a:pt x="1" y="5453"/>
                  </a:cubicBezTo>
                  <a:cubicBezTo>
                    <a:pt x="13" y="9978"/>
                    <a:pt x="84" y="14526"/>
                    <a:pt x="203" y="19026"/>
                  </a:cubicBezTo>
                  <a:lnTo>
                    <a:pt x="560" y="19014"/>
                  </a:lnTo>
                  <a:cubicBezTo>
                    <a:pt x="441" y="14514"/>
                    <a:pt x="370" y="9954"/>
                    <a:pt x="358" y="5418"/>
                  </a:cubicBezTo>
                  <a:cubicBezTo>
                    <a:pt x="358" y="3608"/>
                    <a:pt x="358" y="1798"/>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1"/>
            <p:cNvSpPr/>
            <p:nvPr/>
          </p:nvSpPr>
          <p:spPr>
            <a:xfrm>
              <a:off x="6265050" y="2563550"/>
              <a:ext cx="17600" cy="479825"/>
            </a:xfrm>
            <a:custGeom>
              <a:avLst/>
              <a:gdLst/>
              <a:ahLst/>
              <a:cxnLst/>
              <a:rect l="l" t="t" r="r" b="b"/>
              <a:pathLst>
                <a:path w="704" h="19193" extrusionOk="0">
                  <a:moveTo>
                    <a:pt x="346" y="0"/>
                  </a:moveTo>
                  <a:cubicBezTo>
                    <a:pt x="251" y="1917"/>
                    <a:pt x="179" y="3834"/>
                    <a:pt x="120" y="5751"/>
                  </a:cubicBezTo>
                  <a:cubicBezTo>
                    <a:pt x="1" y="10239"/>
                    <a:pt x="13" y="14740"/>
                    <a:pt x="179" y="19193"/>
                  </a:cubicBezTo>
                  <a:lnTo>
                    <a:pt x="537" y="19181"/>
                  </a:lnTo>
                  <a:cubicBezTo>
                    <a:pt x="370" y="14728"/>
                    <a:pt x="358" y="10239"/>
                    <a:pt x="477" y="5763"/>
                  </a:cubicBezTo>
                  <a:cubicBezTo>
                    <a:pt x="537" y="3846"/>
                    <a:pt x="608" y="1929"/>
                    <a:pt x="703" y="24"/>
                  </a:cubicBezTo>
                  <a:lnTo>
                    <a:pt x="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3" name="Google Shape;1673;p31"/>
          <p:cNvSpPr/>
          <p:nvPr/>
        </p:nvSpPr>
        <p:spPr>
          <a:xfrm flipH="1">
            <a:off x="8476834" y="309038"/>
            <a:ext cx="270888" cy="320124"/>
          </a:xfrm>
          <a:custGeom>
            <a:avLst/>
            <a:gdLst/>
            <a:ahLst/>
            <a:cxnLst/>
            <a:rect l="l" t="t" r="r" b="b"/>
            <a:pathLst>
              <a:path w="4451" h="5260" extrusionOk="0">
                <a:moveTo>
                  <a:pt x="1504" y="0"/>
                </a:moveTo>
                <a:cubicBezTo>
                  <a:pt x="1266" y="0"/>
                  <a:pt x="1036" y="42"/>
                  <a:pt x="834" y="161"/>
                </a:cubicBezTo>
                <a:cubicBezTo>
                  <a:pt x="596" y="304"/>
                  <a:pt x="417" y="542"/>
                  <a:pt x="298" y="792"/>
                </a:cubicBezTo>
                <a:cubicBezTo>
                  <a:pt x="1" y="1423"/>
                  <a:pt x="1" y="2149"/>
                  <a:pt x="1" y="2852"/>
                </a:cubicBezTo>
                <a:cubicBezTo>
                  <a:pt x="1" y="3149"/>
                  <a:pt x="1" y="3459"/>
                  <a:pt x="96" y="3745"/>
                </a:cubicBezTo>
                <a:cubicBezTo>
                  <a:pt x="239" y="4197"/>
                  <a:pt x="596" y="4554"/>
                  <a:pt x="1001" y="4792"/>
                </a:cubicBezTo>
                <a:cubicBezTo>
                  <a:pt x="1538" y="5114"/>
                  <a:pt x="2035" y="5259"/>
                  <a:pt x="2475" y="5259"/>
                </a:cubicBezTo>
                <a:cubicBezTo>
                  <a:pt x="3679" y="5259"/>
                  <a:pt x="4450" y="4166"/>
                  <a:pt x="4442" y="2614"/>
                </a:cubicBezTo>
                <a:cubicBezTo>
                  <a:pt x="4442" y="2054"/>
                  <a:pt x="4430" y="1471"/>
                  <a:pt x="4120" y="1006"/>
                </a:cubicBezTo>
                <a:cubicBezTo>
                  <a:pt x="3703" y="411"/>
                  <a:pt x="2929" y="220"/>
                  <a:pt x="2227" y="89"/>
                </a:cubicBezTo>
                <a:cubicBezTo>
                  <a:pt x="1989" y="42"/>
                  <a:pt x="1742" y="0"/>
                  <a:pt x="1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1"/>
          <p:cNvSpPr/>
          <p:nvPr/>
        </p:nvSpPr>
        <p:spPr>
          <a:xfrm>
            <a:off x="-369737" y="4217775"/>
            <a:ext cx="1168325" cy="1075750"/>
          </a:xfrm>
          <a:custGeom>
            <a:avLst/>
            <a:gdLst/>
            <a:ahLst/>
            <a:cxnLst/>
            <a:rect l="l" t="t" r="r" b="b"/>
            <a:pathLst>
              <a:path w="46733" h="43030" extrusionOk="0">
                <a:moveTo>
                  <a:pt x="38066" y="0"/>
                </a:moveTo>
                <a:cubicBezTo>
                  <a:pt x="36868" y="0"/>
                  <a:pt x="36146" y="1350"/>
                  <a:pt x="35934" y="2537"/>
                </a:cubicBezTo>
                <a:cubicBezTo>
                  <a:pt x="35410" y="5501"/>
                  <a:pt x="36279" y="8776"/>
                  <a:pt x="34839" y="11407"/>
                </a:cubicBezTo>
                <a:cubicBezTo>
                  <a:pt x="34553" y="11919"/>
                  <a:pt x="34160" y="12407"/>
                  <a:pt x="33600" y="12538"/>
                </a:cubicBezTo>
                <a:cubicBezTo>
                  <a:pt x="33497" y="12564"/>
                  <a:pt x="33392" y="12577"/>
                  <a:pt x="33288" y="12577"/>
                </a:cubicBezTo>
                <a:cubicBezTo>
                  <a:pt x="32731" y="12577"/>
                  <a:pt x="32179" y="12225"/>
                  <a:pt x="31838" y="11764"/>
                </a:cubicBezTo>
                <a:cubicBezTo>
                  <a:pt x="31433" y="11216"/>
                  <a:pt x="31255" y="10538"/>
                  <a:pt x="31064" y="9871"/>
                </a:cubicBezTo>
                <a:cubicBezTo>
                  <a:pt x="30529" y="7966"/>
                  <a:pt x="29826" y="6109"/>
                  <a:pt x="28969" y="4311"/>
                </a:cubicBezTo>
                <a:cubicBezTo>
                  <a:pt x="28423" y="3163"/>
                  <a:pt x="27495" y="1886"/>
                  <a:pt x="26297" y="1886"/>
                </a:cubicBezTo>
                <a:cubicBezTo>
                  <a:pt x="26190" y="1886"/>
                  <a:pt x="26080" y="1896"/>
                  <a:pt x="25968" y="1918"/>
                </a:cubicBezTo>
                <a:cubicBezTo>
                  <a:pt x="24540" y="2203"/>
                  <a:pt x="24171" y="4049"/>
                  <a:pt x="24075" y="5501"/>
                </a:cubicBezTo>
                <a:cubicBezTo>
                  <a:pt x="23921" y="8014"/>
                  <a:pt x="23671" y="10538"/>
                  <a:pt x="23337" y="13038"/>
                </a:cubicBezTo>
                <a:cubicBezTo>
                  <a:pt x="23218" y="13895"/>
                  <a:pt x="23087" y="14788"/>
                  <a:pt x="22611" y="15526"/>
                </a:cubicBezTo>
                <a:cubicBezTo>
                  <a:pt x="22217" y="16127"/>
                  <a:pt x="21521" y="16590"/>
                  <a:pt x="20821" y="16590"/>
                </a:cubicBezTo>
                <a:cubicBezTo>
                  <a:pt x="20675" y="16590"/>
                  <a:pt x="20528" y="16570"/>
                  <a:pt x="20384" y="16527"/>
                </a:cubicBezTo>
                <a:cubicBezTo>
                  <a:pt x="19932" y="16384"/>
                  <a:pt x="19575" y="16062"/>
                  <a:pt x="19277" y="15705"/>
                </a:cubicBezTo>
                <a:cubicBezTo>
                  <a:pt x="19158" y="15562"/>
                  <a:pt x="19039" y="15407"/>
                  <a:pt x="18932" y="15253"/>
                </a:cubicBezTo>
                <a:lnTo>
                  <a:pt x="18932" y="15276"/>
                </a:lnTo>
                <a:cubicBezTo>
                  <a:pt x="17253" y="12859"/>
                  <a:pt x="17194" y="9430"/>
                  <a:pt x="15217" y="7204"/>
                </a:cubicBezTo>
                <a:cubicBezTo>
                  <a:pt x="14872" y="6823"/>
                  <a:pt x="14467" y="6478"/>
                  <a:pt x="13979" y="6347"/>
                </a:cubicBezTo>
                <a:cubicBezTo>
                  <a:pt x="13829" y="6304"/>
                  <a:pt x="13677" y="6284"/>
                  <a:pt x="13526" y="6284"/>
                </a:cubicBezTo>
                <a:cubicBezTo>
                  <a:pt x="12662" y="6284"/>
                  <a:pt x="11825" y="6937"/>
                  <a:pt x="11419" y="7728"/>
                </a:cubicBezTo>
                <a:cubicBezTo>
                  <a:pt x="10943" y="8668"/>
                  <a:pt x="10907" y="9764"/>
                  <a:pt x="10836" y="10812"/>
                </a:cubicBezTo>
                <a:cubicBezTo>
                  <a:pt x="10717" y="12764"/>
                  <a:pt x="10443" y="14705"/>
                  <a:pt x="10050" y="16634"/>
                </a:cubicBezTo>
                <a:cubicBezTo>
                  <a:pt x="9919" y="17265"/>
                  <a:pt x="9609" y="18039"/>
                  <a:pt x="8966" y="18074"/>
                </a:cubicBezTo>
                <a:cubicBezTo>
                  <a:pt x="8951" y="18075"/>
                  <a:pt x="8936" y="18076"/>
                  <a:pt x="8921" y="18076"/>
                </a:cubicBezTo>
                <a:cubicBezTo>
                  <a:pt x="8524" y="18076"/>
                  <a:pt x="8183" y="17777"/>
                  <a:pt x="7931" y="17467"/>
                </a:cubicBezTo>
                <a:cubicBezTo>
                  <a:pt x="7044" y="16426"/>
                  <a:pt x="4870" y="10611"/>
                  <a:pt x="2779" y="10611"/>
                </a:cubicBezTo>
                <a:cubicBezTo>
                  <a:pt x="2287" y="10611"/>
                  <a:pt x="1800" y="10934"/>
                  <a:pt x="1334" y="11716"/>
                </a:cubicBezTo>
                <a:cubicBezTo>
                  <a:pt x="1" y="13979"/>
                  <a:pt x="418" y="17408"/>
                  <a:pt x="1132" y="20241"/>
                </a:cubicBezTo>
                <a:lnTo>
                  <a:pt x="1156" y="20241"/>
                </a:lnTo>
                <a:cubicBezTo>
                  <a:pt x="1454" y="23146"/>
                  <a:pt x="4132" y="43030"/>
                  <a:pt x="24016" y="43030"/>
                </a:cubicBezTo>
                <a:cubicBezTo>
                  <a:pt x="43911" y="43030"/>
                  <a:pt x="46150" y="23051"/>
                  <a:pt x="46376" y="20134"/>
                </a:cubicBezTo>
                <a:lnTo>
                  <a:pt x="46400" y="20134"/>
                </a:lnTo>
                <a:cubicBezTo>
                  <a:pt x="46483" y="19694"/>
                  <a:pt x="46542" y="19253"/>
                  <a:pt x="46566" y="18813"/>
                </a:cubicBezTo>
                <a:cubicBezTo>
                  <a:pt x="46662" y="17241"/>
                  <a:pt x="46733" y="15360"/>
                  <a:pt x="46423" y="13812"/>
                </a:cubicBezTo>
                <a:cubicBezTo>
                  <a:pt x="46054" y="12002"/>
                  <a:pt x="45542" y="10216"/>
                  <a:pt x="44864" y="8514"/>
                </a:cubicBezTo>
                <a:lnTo>
                  <a:pt x="44483" y="7609"/>
                </a:lnTo>
                <a:cubicBezTo>
                  <a:pt x="43364" y="5085"/>
                  <a:pt x="41840" y="2775"/>
                  <a:pt x="39792" y="882"/>
                </a:cubicBezTo>
                <a:cubicBezTo>
                  <a:pt x="39315" y="441"/>
                  <a:pt x="38756" y="13"/>
                  <a:pt x="38113" y="1"/>
                </a:cubicBezTo>
                <a:cubicBezTo>
                  <a:pt x="38097" y="0"/>
                  <a:pt x="38082" y="0"/>
                  <a:pt x="38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5" name="Google Shape;1675;p31"/>
          <p:cNvGrpSpPr/>
          <p:nvPr/>
        </p:nvGrpSpPr>
        <p:grpSpPr>
          <a:xfrm>
            <a:off x="583393" y="4654396"/>
            <a:ext cx="1168302" cy="281535"/>
            <a:chOff x="4895550" y="1067525"/>
            <a:chExt cx="848625" cy="204500"/>
          </a:xfrm>
        </p:grpSpPr>
        <p:sp>
          <p:nvSpPr>
            <p:cNvPr id="1676" name="Google Shape;1676;p31"/>
            <p:cNvSpPr/>
            <p:nvPr/>
          </p:nvSpPr>
          <p:spPr>
            <a:xfrm>
              <a:off x="4895550" y="1083000"/>
              <a:ext cx="14000" cy="184875"/>
            </a:xfrm>
            <a:custGeom>
              <a:avLst/>
              <a:gdLst/>
              <a:ahLst/>
              <a:cxnLst/>
              <a:rect l="l" t="t" r="r" b="b"/>
              <a:pathLst>
                <a:path w="560" h="7395" extrusionOk="0">
                  <a:moveTo>
                    <a:pt x="357" y="1"/>
                  </a:moveTo>
                  <a:lnTo>
                    <a:pt x="0" y="12"/>
                  </a:lnTo>
                  <a:lnTo>
                    <a:pt x="203" y="7394"/>
                  </a:lnTo>
                  <a:lnTo>
                    <a:pt x="560" y="7382"/>
                  </a:ln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1"/>
            <p:cNvSpPr/>
            <p:nvPr/>
          </p:nvSpPr>
          <p:spPr>
            <a:xfrm>
              <a:off x="4956850" y="1083300"/>
              <a:ext cx="9850" cy="188725"/>
            </a:xfrm>
            <a:custGeom>
              <a:avLst/>
              <a:gdLst/>
              <a:ahLst/>
              <a:cxnLst/>
              <a:rect l="l" t="t" r="r" b="b"/>
              <a:pathLst>
                <a:path w="394" h="7549" extrusionOk="0">
                  <a:moveTo>
                    <a:pt x="13" y="0"/>
                  </a:moveTo>
                  <a:cubicBezTo>
                    <a:pt x="1" y="2501"/>
                    <a:pt x="1" y="5037"/>
                    <a:pt x="37" y="7549"/>
                  </a:cubicBezTo>
                  <a:lnTo>
                    <a:pt x="394" y="7537"/>
                  </a:lnTo>
                  <a:cubicBezTo>
                    <a:pt x="358" y="5037"/>
                    <a:pt x="358" y="2501"/>
                    <a:pt x="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1"/>
            <p:cNvSpPr/>
            <p:nvPr/>
          </p:nvSpPr>
          <p:spPr>
            <a:xfrm>
              <a:off x="5011025" y="1081225"/>
              <a:ext cx="12225" cy="179200"/>
            </a:xfrm>
            <a:custGeom>
              <a:avLst/>
              <a:gdLst/>
              <a:ahLst/>
              <a:cxnLst/>
              <a:rect l="l" t="t" r="r" b="b"/>
              <a:pathLst>
                <a:path w="489" h="7168" extrusionOk="0">
                  <a:moveTo>
                    <a:pt x="60" y="0"/>
                  </a:moveTo>
                  <a:cubicBezTo>
                    <a:pt x="13" y="1512"/>
                    <a:pt x="1" y="3036"/>
                    <a:pt x="36" y="4548"/>
                  </a:cubicBezTo>
                  <a:cubicBezTo>
                    <a:pt x="48" y="5429"/>
                    <a:pt x="84" y="6298"/>
                    <a:pt x="120" y="7168"/>
                  </a:cubicBezTo>
                  <a:lnTo>
                    <a:pt x="489" y="7144"/>
                  </a:lnTo>
                  <a:cubicBezTo>
                    <a:pt x="441" y="6310"/>
                    <a:pt x="417" y="5477"/>
                    <a:pt x="394" y="4632"/>
                  </a:cubicBezTo>
                  <a:cubicBezTo>
                    <a:pt x="370" y="3096"/>
                    <a:pt x="370" y="1548"/>
                    <a:pt x="417" y="12"/>
                  </a:cubicBezTo>
                  <a:lnTo>
                    <a:pt x="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1"/>
            <p:cNvSpPr/>
            <p:nvPr/>
          </p:nvSpPr>
          <p:spPr>
            <a:xfrm>
              <a:off x="5062225" y="1081225"/>
              <a:ext cx="14600" cy="186650"/>
            </a:xfrm>
            <a:custGeom>
              <a:avLst/>
              <a:gdLst/>
              <a:ahLst/>
              <a:cxnLst/>
              <a:rect l="l" t="t" r="r" b="b"/>
              <a:pathLst>
                <a:path w="584" h="7466" extrusionOk="0">
                  <a:moveTo>
                    <a:pt x="358" y="0"/>
                  </a:moveTo>
                  <a:lnTo>
                    <a:pt x="1" y="12"/>
                  </a:lnTo>
                  <a:lnTo>
                    <a:pt x="155" y="5132"/>
                  </a:lnTo>
                  <a:lnTo>
                    <a:pt x="227" y="7465"/>
                  </a:lnTo>
                  <a:lnTo>
                    <a:pt x="584" y="7465"/>
                  </a:lnTo>
                  <a:lnTo>
                    <a:pt x="513" y="5251"/>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1"/>
            <p:cNvSpPr/>
            <p:nvPr/>
          </p:nvSpPr>
          <p:spPr>
            <a:xfrm>
              <a:off x="5117900" y="1083300"/>
              <a:ext cx="9825" cy="182775"/>
            </a:xfrm>
            <a:custGeom>
              <a:avLst/>
              <a:gdLst/>
              <a:ahLst/>
              <a:cxnLst/>
              <a:rect l="l" t="t" r="r" b="b"/>
              <a:pathLst>
                <a:path w="393" h="7311" extrusionOk="0">
                  <a:moveTo>
                    <a:pt x="24" y="0"/>
                  </a:moveTo>
                  <a:cubicBezTo>
                    <a:pt x="0" y="1965"/>
                    <a:pt x="0" y="3953"/>
                    <a:pt x="24" y="5942"/>
                  </a:cubicBezTo>
                  <a:cubicBezTo>
                    <a:pt x="24" y="6394"/>
                    <a:pt x="24" y="6858"/>
                    <a:pt x="36" y="7311"/>
                  </a:cubicBezTo>
                  <a:lnTo>
                    <a:pt x="393" y="7299"/>
                  </a:lnTo>
                  <a:cubicBezTo>
                    <a:pt x="381" y="6918"/>
                    <a:pt x="381" y="6525"/>
                    <a:pt x="381" y="6132"/>
                  </a:cubicBezTo>
                  <a:cubicBezTo>
                    <a:pt x="357" y="4084"/>
                    <a:pt x="357" y="2036"/>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1"/>
            <p:cNvSpPr/>
            <p:nvPr/>
          </p:nvSpPr>
          <p:spPr>
            <a:xfrm>
              <a:off x="5167900" y="1083000"/>
              <a:ext cx="13425" cy="178925"/>
            </a:xfrm>
            <a:custGeom>
              <a:avLst/>
              <a:gdLst/>
              <a:ahLst/>
              <a:cxnLst/>
              <a:rect l="l" t="t" r="r" b="b"/>
              <a:pathLst>
                <a:path w="537" h="7157" extrusionOk="0">
                  <a:moveTo>
                    <a:pt x="179" y="1"/>
                  </a:moveTo>
                  <a:lnTo>
                    <a:pt x="0" y="7156"/>
                  </a:lnTo>
                  <a:lnTo>
                    <a:pt x="358" y="7156"/>
                  </a:lnTo>
                  <a:lnTo>
                    <a:pt x="536" y="12"/>
                  </a:lnTo>
                  <a:lnTo>
                    <a:pt x="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1"/>
            <p:cNvSpPr/>
            <p:nvPr/>
          </p:nvSpPr>
          <p:spPr>
            <a:xfrm>
              <a:off x="5220275" y="1067525"/>
              <a:ext cx="8950" cy="192600"/>
            </a:xfrm>
            <a:custGeom>
              <a:avLst/>
              <a:gdLst/>
              <a:ahLst/>
              <a:cxnLst/>
              <a:rect l="l" t="t" r="r" b="b"/>
              <a:pathLst>
                <a:path w="358" h="7704" extrusionOk="0">
                  <a:moveTo>
                    <a:pt x="1" y="0"/>
                  </a:moveTo>
                  <a:lnTo>
                    <a:pt x="1" y="7704"/>
                  </a:lnTo>
                  <a:lnTo>
                    <a:pt x="358" y="7704"/>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1"/>
            <p:cNvSpPr/>
            <p:nvPr/>
          </p:nvSpPr>
          <p:spPr>
            <a:xfrm>
              <a:off x="5274450" y="1085075"/>
              <a:ext cx="11925" cy="170900"/>
            </a:xfrm>
            <a:custGeom>
              <a:avLst/>
              <a:gdLst/>
              <a:ahLst/>
              <a:cxnLst/>
              <a:rect l="l" t="t" r="r" b="b"/>
              <a:pathLst>
                <a:path w="477" h="6836" extrusionOk="0">
                  <a:moveTo>
                    <a:pt x="358" y="1"/>
                  </a:moveTo>
                  <a:lnTo>
                    <a:pt x="1" y="13"/>
                  </a:lnTo>
                  <a:lnTo>
                    <a:pt x="120" y="6835"/>
                  </a:lnTo>
                  <a:lnTo>
                    <a:pt x="477" y="6835"/>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1"/>
            <p:cNvSpPr/>
            <p:nvPr/>
          </p:nvSpPr>
          <p:spPr>
            <a:xfrm>
              <a:off x="5329525" y="1087175"/>
              <a:ext cx="10150" cy="161050"/>
            </a:xfrm>
            <a:custGeom>
              <a:avLst/>
              <a:gdLst/>
              <a:ahLst/>
              <a:cxnLst/>
              <a:rect l="l" t="t" r="r" b="b"/>
              <a:pathLst>
                <a:path w="406" h="6442" extrusionOk="0">
                  <a:moveTo>
                    <a:pt x="0" y="0"/>
                  </a:moveTo>
                  <a:cubicBezTo>
                    <a:pt x="48" y="2143"/>
                    <a:pt x="48" y="4310"/>
                    <a:pt x="24" y="6441"/>
                  </a:cubicBezTo>
                  <a:lnTo>
                    <a:pt x="381" y="6441"/>
                  </a:lnTo>
                  <a:cubicBezTo>
                    <a:pt x="405" y="4310"/>
                    <a:pt x="405" y="2143"/>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1"/>
            <p:cNvSpPr/>
            <p:nvPr/>
          </p:nvSpPr>
          <p:spPr>
            <a:xfrm>
              <a:off x="5388450" y="1091050"/>
              <a:ext cx="10750" cy="171175"/>
            </a:xfrm>
            <a:custGeom>
              <a:avLst/>
              <a:gdLst/>
              <a:ahLst/>
              <a:cxnLst/>
              <a:rect l="l" t="t" r="r" b="b"/>
              <a:pathLst>
                <a:path w="430" h="6847" extrusionOk="0">
                  <a:moveTo>
                    <a:pt x="37" y="0"/>
                  </a:moveTo>
                  <a:cubicBezTo>
                    <a:pt x="1" y="2274"/>
                    <a:pt x="13" y="4584"/>
                    <a:pt x="72" y="6846"/>
                  </a:cubicBezTo>
                  <a:lnTo>
                    <a:pt x="429" y="6834"/>
                  </a:lnTo>
                  <a:cubicBezTo>
                    <a:pt x="370" y="4572"/>
                    <a:pt x="358" y="2274"/>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1"/>
            <p:cNvSpPr/>
            <p:nvPr/>
          </p:nvSpPr>
          <p:spPr>
            <a:xfrm>
              <a:off x="5444425" y="1093125"/>
              <a:ext cx="12825" cy="165225"/>
            </a:xfrm>
            <a:custGeom>
              <a:avLst/>
              <a:gdLst/>
              <a:ahLst/>
              <a:cxnLst/>
              <a:rect l="l" t="t" r="r" b="b"/>
              <a:pathLst>
                <a:path w="513" h="6609" extrusionOk="0">
                  <a:moveTo>
                    <a:pt x="0" y="0"/>
                  </a:moveTo>
                  <a:cubicBezTo>
                    <a:pt x="12" y="2191"/>
                    <a:pt x="72" y="4418"/>
                    <a:pt x="155" y="6608"/>
                  </a:cubicBezTo>
                  <a:lnTo>
                    <a:pt x="512" y="6596"/>
                  </a:lnTo>
                  <a:cubicBezTo>
                    <a:pt x="429" y="4406"/>
                    <a:pt x="369" y="2191"/>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1"/>
            <p:cNvSpPr/>
            <p:nvPr/>
          </p:nvSpPr>
          <p:spPr>
            <a:xfrm>
              <a:off x="5492925" y="1092825"/>
              <a:ext cx="11650" cy="159275"/>
            </a:xfrm>
            <a:custGeom>
              <a:avLst/>
              <a:gdLst/>
              <a:ahLst/>
              <a:cxnLst/>
              <a:rect l="l" t="t" r="r" b="b"/>
              <a:pathLst>
                <a:path w="466" h="6371" extrusionOk="0">
                  <a:moveTo>
                    <a:pt x="1" y="0"/>
                  </a:moveTo>
                  <a:lnTo>
                    <a:pt x="108" y="6370"/>
                  </a:lnTo>
                  <a:lnTo>
                    <a:pt x="465" y="6358"/>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1"/>
            <p:cNvSpPr/>
            <p:nvPr/>
          </p:nvSpPr>
          <p:spPr>
            <a:xfrm>
              <a:off x="5549800" y="1085075"/>
              <a:ext cx="10125" cy="172975"/>
            </a:xfrm>
            <a:custGeom>
              <a:avLst/>
              <a:gdLst/>
              <a:ahLst/>
              <a:cxnLst/>
              <a:rect l="l" t="t" r="r" b="b"/>
              <a:pathLst>
                <a:path w="405" h="6919" extrusionOk="0">
                  <a:moveTo>
                    <a:pt x="48" y="1"/>
                  </a:moveTo>
                  <a:cubicBezTo>
                    <a:pt x="0" y="2299"/>
                    <a:pt x="0" y="4632"/>
                    <a:pt x="24" y="6918"/>
                  </a:cubicBezTo>
                  <a:lnTo>
                    <a:pt x="381" y="6918"/>
                  </a:lnTo>
                  <a:cubicBezTo>
                    <a:pt x="357" y="4632"/>
                    <a:pt x="357" y="2299"/>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1"/>
            <p:cNvSpPr/>
            <p:nvPr/>
          </p:nvSpPr>
          <p:spPr>
            <a:xfrm>
              <a:off x="5609325" y="1069600"/>
              <a:ext cx="13125" cy="190825"/>
            </a:xfrm>
            <a:custGeom>
              <a:avLst/>
              <a:gdLst/>
              <a:ahLst/>
              <a:cxnLst/>
              <a:rect l="l" t="t" r="r" b="b"/>
              <a:pathLst>
                <a:path w="525" h="7633" extrusionOk="0">
                  <a:moveTo>
                    <a:pt x="0" y="1"/>
                  </a:moveTo>
                  <a:cubicBezTo>
                    <a:pt x="0" y="2525"/>
                    <a:pt x="60" y="5097"/>
                    <a:pt x="167" y="7633"/>
                  </a:cubicBezTo>
                  <a:lnTo>
                    <a:pt x="524" y="7609"/>
                  </a:lnTo>
                  <a:cubicBezTo>
                    <a:pt x="417" y="5085"/>
                    <a:pt x="357" y="2525"/>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1"/>
            <p:cNvSpPr/>
            <p:nvPr/>
          </p:nvSpPr>
          <p:spPr>
            <a:xfrm>
              <a:off x="5666175" y="1087175"/>
              <a:ext cx="8950" cy="176825"/>
            </a:xfrm>
            <a:custGeom>
              <a:avLst/>
              <a:gdLst/>
              <a:ahLst/>
              <a:cxnLst/>
              <a:rect l="l" t="t" r="r" b="b"/>
              <a:pathLst>
                <a:path w="358" h="7073" extrusionOk="0">
                  <a:moveTo>
                    <a:pt x="0" y="0"/>
                  </a:moveTo>
                  <a:lnTo>
                    <a:pt x="0" y="7073"/>
                  </a:lnTo>
                  <a:lnTo>
                    <a:pt x="358" y="7073"/>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1"/>
            <p:cNvSpPr/>
            <p:nvPr/>
          </p:nvSpPr>
          <p:spPr>
            <a:xfrm>
              <a:off x="5734050" y="1086875"/>
              <a:ext cx="10125" cy="176825"/>
            </a:xfrm>
            <a:custGeom>
              <a:avLst/>
              <a:gdLst/>
              <a:ahLst/>
              <a:cxnLst/>
              <a:rect l="l" t="t" r="r" b="b"/>
              <a:pathLst>
                <a:path w="405" h="7073" extrusionOk="0">
                  <a:moveTo>
                    <a:pt x="48" y="0"/>
                  </a:moveTo>
                  <a:lnTo>
                    <a:pt x="0" y="7073"/>
                  </a:lnTo>
                  <a:lnTo>
                    <a:pt x="357" y="7073"/>
                  </a:lnTo>
                  <a:lnTo>
                    <a:pt x="405" y="12"/>
                  </a:lnTo>
                  <a:lnTo>
                    <a:pt x="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2" name="Google Shape;1692;p31"/>
          <p:cNvSpPr/>
          <p:nvPr/>
        </p:nvSpPr>
        <p:spPr>
          <a:xfrm rot="-5400000" flipH="1">
            <a:off x="19451" y="179087"/>
            <a:ext cx="1055534" cy="824688"/>
          </a:xfrm>
          <a:custGeom>
            <a:avLst/>
            <a:gdLst/>
            <a:ahLst/>
            <a:cxnLst/>
            <a:rect l="l" t="t" r="r" b="b"/>
            <a:pathLst>
              <a:path w="28683" h="22410" extrusionOk="0">
                <a:moveTo>
                  <a:pt x="15103" y="1"/>
                </a:moveTo>
                <a:cubicBezTo>
                  <a:pt x="14198" y="1"/>
                  <a:pt x="13294" y="89"/>
                  <a:pt x="12407" y="268"/>
                </a:cubicBezTo>
                <a:cubicBezTo>
                  <a:pt x="9109" y="923"/>
                  <a:pt x="6073" y="2816"/>
                  <a:pt x="4037" y="5495"/>
                </a:cubicBezTo>
                <a:cubicBezTo>
                  <a:pt x="3251" y="6507"/>
                  <a:pt x="2632" y="7638"/>
                  <a:pt x="2061" y="8781"/>
                </a:cubicBezTo>
                <a:cubicBezTo>
                  <a:pt x="429" y="12091"/>
                  <a:pt x="1" y="19021"/>
                  <a:pt x="644" y="20747"/>
                </a:cubicBezTo>
                <a:cubicBezTo>
                  <a:pt x="942" y="21570"/>
                  <a:pt x="1596" y="22409"/>
                  <a:pt x="2346" y="22409"/>
                </a:cubicBezTo>
                <a:cubicBezTo>
                  <a:pt x="2703" y="22409"/>
                  <a:pt x="3081" y="22219"/>
                  <a:pt x="3454" y="21747"/>
                </a:cubicBezTo>
                <a:cubicBezTo>
                  <a:pt x="4001" y="21068"/>
                  <a:pt x="4061" y="20128"/>
                  <a:pt x="4037" y="19259"/>
                </a:cubicBezTo>
                <a:cubicBezTo>
                  <a:pt x="4001" y="17330"/>
                  <a:pt x="3275" y="14949"/>
                  <a:pt x="3704" y="13496"/>
                </a:cubicBezTo>
                <a:cubicBezTo>
                  <a:pt x="3704" y="13496"/>
                  <a:pt x="4394" y="9293"/>
                  <a:pt x="5442" y="8007"/>
                </a:cubicBezTo>
                <a:cubicBezTo>
                  <a:pt x="6395" y="6864"/>
                  <a:pt x="7823" y="6186"/>
                  <a:pt x="9276" y="5828"/>
                </a:cubicBezTo>
                <a:cubicBezTo>
                  <a:pt x="10728" y="5471"/>
                  <a:pt x="12240" y="5436"/>
                  <a:pt x="13741" y="5436"/>
                </a:cubicBezTo>
                <a:cubicBezTo>
                  <a:pt x="15015" y="5436"/>
                  <a:pt x="16312" y="5471"/>
                  <a:pt x="17515" y="5900"/>
                </a:cubicBezTo>
                <a:cubicBezTo>
                  <a:pt x="19218" y="6507"/>
                  <a:pt x="20563" y="7817"/>
                  <a:pt x="22004" y="8924"/>
                </a:cubicBezTo>
                <a:cubicBezTo>
                  <a:pt x="23242" y="9858"/>
                  <a:pt x="24715" y="10680"/>
                  <a:pt x="26229" y="10680"/>
                </a:cubicBezTo>
                <a:cubicBezTo>
                  <a:pt x="26491" y="10680"/>
                  <a:pt x="26753" y="10655"/>
                  <a:pt x="27016" y="10603"/>
                </a:cubicBezTo>
                <a:cubicBezTo>
                  <a:pt x="27421" y="10520"/>
                  <a:pt x="27838" y="10353"/>
                  <a:pt x="28135" y="10055"/>
                </a:cubicBezTo>
                <a:cubicBezTo>
                  <a:pt x="28623" y="9543"/>
                  <a:pt x="28683" y="8734"/>
                  <a:pt x="28445" y="8067"/>
                </a:cubicBezTo>
                <a:cubicBezTo>
                  <a:pt x="28219" y="7400"/>
                  <a:pt x="27754" y="6840"/>
                  <a:pt x="27278" y="6317"/>
                </a:cubicBezTo>
                <a:cubicBezTo>
                  <a:pt x="25766" y="4626"/>
                  <a:pt x="24111" y="3019"/>
                  <a:pt x="22158" y="1887"/>
                </a:cubicBezTo>
                <a:cubicBezTo>
                  <a:pt x="20026" y="651"/>
                  <a:pt x="17562" y="1"/>
                  <a:pt x="15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3" name="Google Shape;1693;p31"/>
          <p:cNvGrpSpPr/>
          <p:nvPr/>
        </p:nvGrpSpPr>
        <p:grpSpPr>
          <a:xfrm>
            <a:off x="-6" y="944014"/>
            <a:ext cx="500633" cy="557643"/>
            <a:chOff x="6265050" y="2556100"/>
            <a:chExt cx="439075" cy="489075"/>
          </a:xfrm>
        </p:grpSpPr>
        <p:sp>
          <p:nvSpPr>
            <p:cNvPr id="1694" name="Google Shape;1694;p31"/>
            <p:cNvSpPr/>
            <p:nvPr/>
          </p:nvSpPr>
          <p:spPr>
            <a:xfrm>
              <a:off x="6681475" y="2556100"/>
              <a:ext cx="22650" cy="487275"/>
            </a:xfrm>
            <a:custGeom>
              <a:avLst/>
              <a:gdLst/>
              <a:ahLst/>
              <a:cxnLst/>
              <a:rect l="l" t="t" r="r" b="b"/>
              <a:pathLst>
                <a:path w="906" h="19491" extrusionOk="0">
                  <a:moveTo>
                    <a:pt x="358" y="0"/>
                  </a:moveTo>
                  <a:lnTo>
                    <a:pt x="1" y="24"/>
                  </a:lnTo>
                  <a:cubicBezTo>
                    <a:pt x="465" y="6477"/>
                    <a:pt x="548" y="13014"/>
                    <a:pt x="251" y="19479"/>
                  </a:cubicBezTo>
                  <a:lnTo>
                    <a:pt x="608" y="19491"/>
                  </a:lnTo>
                  <a:cubicBezTo>
                    <a:pt x="905" y="13026"/>
                    <a:pt x="822" y="6466"/>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1"/>
            <p:cNvSpPr/>
            <p:nvPr/>
          </p:nvSpPr>
          <p:spPr>
            <a:xfrm>
              <a:off x="6608550" y="2569500"/>
              <a:ext cx="12225" cy="475675"/>
            </a:xfrm>
            <a:custGeom>
              <a:avLst/>
              <a:gdLst/>
              <a:ahLst/>
              <a:cxnLst/>
              <a:rect l="l" t="t" r="r" b="b"/>
              <a:pathLst>
                <a:path w="489" h="19027" extrusionOk="0">
                  <a:moveTo>
                    <a:pt x="84" y="0"/>
                  </a:moveTo>
                  <a:cubicBezTo>
                    <a:pt x="72" y="572"/>
                    <a:pt x="72" y="1143"/>
                    <a:pt x="72" y="1703"/>
                  </a:cubicBezTo>
                  <a:cubicBezTo>
                    <a:pt x="1" y="7465"/>
                    <a:pt x="24" y="13288"/>
                    <a:pt x="132" y="19026"/>
                  </a:cubicBezTo>
                  <a:lnTo>
                    <a:pt x="489" y="19014"/>
                  </a:lnTo>
                  <a:cubicBezTo>
                    <a:pt x="382" y="13157"/>
                    <a:pt x="358" y="7227"/>
                    <a:pt x="429" y="1358"/>
                  </a:cubicBezTo>
                  <a:cubicBezTo>
                    <a:pt x="429" y="905"/>
                    <a:pt x="441" y="453"/>
                    <a:pt x="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1"/>
            <p:cNvSpPr/>
            <p:nvPr/>
          </p:nvSpPr>
          <p:spPr>
            <a:xfrm>
              <a:off x="6548125" y="2573075"/>
              <a:ext cx="15200" cy="470300"/>
            </a:xfrm>
            <a:custGeom>
              <a:avLst/>
              <a:gdLst/>
              <a:ahLst/>
              <a:cxnLst/>
              <a:rect l="l" t="t" r="r" b="b"/>
              <a:pathLst>
                <a:path w="608" h="18812" extrusionOk="0">
                  <a:moveTo>
                    <a:pt x="251" y="0"/>
                  </a:moveTo>
                  <a:lnTo>
                    <a:pt x="203" y="3179"/>
                  </a:lnTo>
                  <a:lnTo>
                    <a:pt x="1" y="18812"/>
                  </a:lnTo>
                  <a:lnTo>
                    <a:pt x="358" y="18812"/>
                  </a:lnTo>
                  <a:lnTo>
                    <a:pt x="572" y="2977"/>
                  </a:lnTo>
                  <a:lnTo>
                    <a:pt x="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1"/>
            <p:cNvSpPr/>
            <p:nvPr/>
          </p:nvSpPr>
          <p:spPr>
            <a:xfrm>
              <a:off x="6472225" y="2573075"/>
              <a:ext cx="22050" cy="468525"/>
            </a:xfrm>
            <a:custGeom>
              <a:avLst/>
              <a:gdLst/>
              <a:ahLst/>
              <a:cxnLst/>
              <a:rect l="l" t="t" r="r" b="b"/>
              <a:pathLst>
                <a:path w="882" h="18741" extrusionOk="0">
                  <a:moveTo>
                    <a:pt x="358" y="0"/>
                  </a:moveTo>
                  <a:lnTo>
                    <a:pt x="1" y="12"/>
                  </a:lnTo>
                  <a:lnTo>
                    <a:pt x="120" y="4394"/>
                  </a:lnTo>
                  <a:lnTo>
                    <a:pt x="524" y="18741"/>
                  </a:lnTo>
                  <a:lnTo>
                    <a:pt x="882" y="18729"/>
                  </a:lnTo>
                  <a:lnTo>
                    <a:pt x="477" y="4286"/>
                  </a:lnTo>
                  <a:lnTo>
                    <a:pt x="3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1"/>
            <p:cNvSpPr/>
            <p:nvPr/>
          </p:nvSpPr>
          <p:spPr>
            <a:xfrm>
              <a:off x="6408525" y="2574850"/>
              <a:ext cx="12825" cy="466750"/>
            </a:xfrm>
            <a:custGeom>
              <a:avLst/>
              <a:gdLst/>
              <a:ahLst/>
              <a:cxnLst/>
              <a:rect l="l" t="t" r="r" b="b"/>
              <a:pathLst>
                <a:path w="513" h="18670" extrusionOk="0">
                  <a:moveTo>
                    <a:pt x="358" y="1"/>
                  </a:moveTo>
                  <a:lnTo>
                    <a:pt x="1" y="12"/>
                  </a:lnTo>
                  <a:lnTo>
                    <a:pt x="36" y="4894"/>
                  </a:lnTo>
                  <a:lnTo>
                    <a:pt x="155" y="18670"/>
                  </a:lnTo>
                  <a:lnTo>
                    <a:pt x="513" y="18658"/>
                  </a:lnTo>
                  <a:lnTo>
                    <a:pt x="393" y="4823"/>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1"/>
            <p:cNvSpPr/>
            <p:nvPr/>
          </p:nvSpPr>
          <p:spPr>
            <a:xfrm>
              <a:off x="6337675" y="2569500"/>
              <a:ext cx="14025" cy="475675"/>
            </a:xfrm>
            <a:custGeom>
              <a:avLst/>
              <a:gdLst/>
              <a:ahLst/>
              <a:cxnLst/>
              <a:rect l="l" t="t" r="r" b="b"/>
              <a:pathLst>
                <a:path w="561" h="19027" extrusionOk="0">
                  <a:moveTo>
                    <a:pt x="13" y="0"/>
                  </a:moveTo>
                  <a:cubicBezTo>
                    <a:pt x="1" y="1810"/>
                    <a:pt x="1" y="3632"/>
                    <a:pt x="1" y="5453"/>
                  </a:cubicBezTo>
                  <a:cubicBezTo>
                    <a:pt x="13" y="9978"/>
                    <a:pt x="84" y="14526"/>
                    <a:pt x="203" y="19026"/>
                  </a:cubicBezTo>
                  <a:lnTo>
                    <a:pt x="560" y="19014"/>
                  </a:lnTo>
                  <a:cubicBezTo>
                    <a:pt x="441" y="14514"/>
                    <a:pt x="370" y="9954"/>
                    <a:pt x="358" y="5418"/>
                  </a:cubicBezTo>
                  <a:cubicBezTo>
                    <a:pt x="358" y="3608"/>
                    <a:pt x="358" y="1798"/>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1"/>
            <p:cNvSpPr/>
            <p:nvPr/>
          </p:nvSpPr>
          <p:spPr>
            <a:xfrm>
              <a:off x="6265050" y="2563550"/>
              <a:ext cx="17600" cy="479825"/>
            </a:xfrm>
            <a:custGeom>
              <a:avLst/>
              <a:gdLst/>
              <a:ahLst/>
              <a:cxnLst/>
              <a:rect l="l" t="t" r="r" b="b"/>
              <a:pathLst>
                <a:path w="704" h="19193" extrusionOk="0">
                  <a:moveTo>
                    <a:pt x="346" y="0"/>
                  </a:moveTo>
                  <a:cubicBezTo>
                    <a:pt x="251" y="1917"/>
                    <a:pt x="179" y="3834"/>
                    <a:pt x="120" y="5751"/>
                  </a:cubicBezTo>
                  <a:cubicBezTo>
                    <a:pt x="1" y="10239"/>
                    <a:pt x="13" y="14740"/>
                    <a:pt x="179" y="19193"/>
                  </a:cubicBezTo>
                  <a:lnTo>
                    <a:pt x="537" y="19181"/>
                  </a:lnTo>
                  <a:cubicBezTo>
                    <a:pt x="370" y="14728"/>
                    <a:pt x="358" y="10239"/>
                    <a:pt x="477" y="5763"/>
                  </a:cubicBezTo>
                  <a:cubicBezTo>
                    <a:pt x="537" y="3846"/>
                    <a:pt x="608" y="1929"/>
                    <a:pt x="703" y="24"/>
                  </a:cubicBezTo>
                  <a:lnTo>
                    <a:pt x="3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1" name="Google Shape;1701;p31"/>
          <p:cNvSpPr/>
          <p:nvPr/>
        </p:nvSpPr>
        <p:spPr>
          <a:xfrm>
            <a:off x="334538" y="2366163"/>
            <a:ext cx="425362" cy="411177"/>
          </a:xfrm>
          <a:custGeom>
            <a:avLst/>
            <a:gdLst/>
            <a:ahLst/>
            <a:cxnLst/>
            <a:rect l="l" t="t" r="r" b="b"/>
            <a:pathLst>
              <a:path w="14693" h="14203" extrusionOk="0">
                <a:moveTo>
                  <a:pt x="5827" y="2811"/>
                </a:moveTo>
                <a:cubicBezTo>
                  <a:pt x="7173" y="2811"/>
                  <a:pt x="8674" y="3208"/>
                  <a:pt x="9537" y="3598"/>
                </a:cubicBezTo>
                <a:cubicBezTo>
                  <a:pt x="9835" y="3729"/>
                  <a:pt x="10145" y="3895"/>
                  <a:pt x="10371" y="4122"/>
                </a:cubicBezTo>
                <a:cubicBezTo>
                  <a:pt x="10859" y="4634"/>
                  <a:pt x="10895" y="5384"/>
                  <a:pt x="10859" y="6050"/>
                </a:cubicBezTo>
                <a:cubicBezTo>
                  <a:pt x="10799" y="7110"/>
                  <a:pt x="10645" y="8170"/>
                  <a:pt x="10383" y="9194"/>
                </a:cubicBezTo>
                <a:cubicBezTo>
                  <a:pt x="10252" y="9694"/>
                  <a:pt x="10073" y="10218"/>
                  <a:pt x="9668" y="10563"/>
                </a:cubicBezTo>
                <a:cubicBezTo>
                  <a:pt x="9335" y="10837"/>
                  <a:pt x="8894" y="10956"/>
                  <a:pt x="8466" y="11027"/>
                </a:cubicBezTo>
                <a:cubicBezTo>
                  <a:pt x="7998" y="11109"/>
                  <a:pt x="7521" y="11150"/>
                  <a:pt x="7043" y="11150"/>
                </a:cubicBezTo>
                <a:cubicBezTo>
                  <a:pt x="6340" y="11150"/>
                  <a:pt x="5634" y="11062"/>
                  <a:pt x="4954" y="10884"/>
                </a:cubicBezTo>
                <a:cubicBezTo>
                  <a:pt x="4430" y="10753"/>
                  <a:pt x="3894" y="10551"/>
                  <a:pt x="3537" y="10158"/>
                </a:cubicBezTo>
                <a:cubicBezTo>
                  <a:pt x="3144" y="9718"/>
                  <a:pt x="3037" y="9134"/>
                  <a:pt x="2977" y="8575"/>
                </a:cubicBezTo>
                <a:cubicBezTo>
                  <a:pt x="2870" y="7598"/>
                  <a:pt x="2834" y="6610"/>
                  <a:pt x="2870" y="5634"/>
                </a:cubicBezTo>
                <a:cubicBezTo>
                  <a:pt x="2894" y="5062"/>
                  <a:pt x="2953" y="4467"/>
                  <a:pt x="3203" y="3955"/>
                </a:cubicBezTo>
                <a:cubicBezTo>
                  <a:pt x="3622" y="3106"/>
                  <a:pt x="4667" y="2811"/>
                  <a:pt x="5827" y="2811"/>
                </a:cubicBezTo>
                <a:close/>
                <a:moveTo>
                  <a:pt x="6708" y="1"/>
                </a:moveTo>
                <a:cubicBezTo>
                  <a:pt x="4876" y="1"/>
                  <a:pt x="3035" y="305"/>
                  <a:pt x="1810" y="1574"/>
                </a:cubicBezTo>
                <a:cubicBezTo>
                  <a:pt x="1251" y="2145"/>
                  <a:pt x="905" y="2883"/>
                  <a:pt x="667" y="3645"/>
                </a:cubicBezTo>
                <a:cubicBezTo>
                  <a:pt x="1" y="5765"/>
                  <a:pt x="84" y="8051"/>
                  <a:pt x="179" y="10265"/>
                </a:cubicBezTo>
                <a:cubicBezTo>
                  <a:pt x="215" y="11230"/>
                  <a:pt x="286" y="12265"/>
                  <a:pt x="905" y="13004"/>
                </a:cubicBezTo>
                <a:cubicBezTo>
                  <a:pt x="1572" y="13801"/>
                  <a:pt x="2679" y="14028"/>
                  <a:pt x="3715" y="14123"/>
                </a:cubicBezTo>
                <a:cubicBezTo>
                  <a:pt x="4302" y="14176"/>
                  <a:pt x="4893" y="14202"/>
                  <a:pt x="5485" y="14202"/>
                </a:cubicBezTo>
                <a:cubicBezTo>
                  <a:pt x="6752" y="14202"/>
                  <a:pt x="8022" y="14081"/>
                  <a:pt x="9264" y="13837"/>
                </a:cubicBezTo>
                <a:cubicBezTo>
                  <a:pt x="10049" y="13694"/>
                  <a:pt x="10859" y="13468"/>
                  <a:pt x="11466" y="12944"/>
                </a:cubicBezTo>
                <a:cubicBezTo>
                  <a:pt x="11990" y="12480"/>
                  <a:pt x="12312" y="11813"/>
                  <a:pt x="12585" y="11170"/>
                </a:cubicBezTo>
                <a:cubicBezTo>
                  <a:pt x="13395" y="9241"/>
                  <a:pt x="14002" y="7241"/>
                  <a:pt x="14395" y="5181"/>
                </a:cubicBezTo>
                <a:cubicBezTo>
                  <a:pt x="14574" y="4264"/>
                  <a:pt x="14693" y="3276"/>
                  <a:pt x="14324" y="2407"/>
                </a:cubicBezTo>
                <a:cubicBezTo>
                  <a:pt x="13978" y="1609"/>
                  <a:pt x="13252" y="1026"/>
                  <a:pt x="12454" y="693"/>
                </a:cubicBezTo>
                <a:cubicBezTo>
                  <a:pt x="11657" y="359"/>
                  <a:pt x="10788" y="252"/>
                  <a:pt x="9930" y="193"/>
                </a:cubicBezTo>
                <a:cubicBezTo>
                  <a:pt x="8956" y="116"/>
                  <a:pt x="7834" y="1"/>
                  <a:pt x="6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02" name="Google Shape;1702;p31"/>
          <p:cNvPicPr preferRelativeResize="0"/>
          <p:nvPr/>
        </p:nvPicPr>
        <p:blipFill>
          <a:blip r:embed="rId2">
            <a:alphaModFix/>
          </a:blip>
          <a:stretch>
            <a:fillRect/>
          </a:stretch>
        </p:blipFill>
        <p:spPr>
          <a:xfrm>
            <a:off x="0" y="0"/>
            <a:ext cx="9144003" cy="51435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200" cy="5775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Yeseva One"/>
              <a:buNone/>
              <a:defRPr sz="3600">
                <a:solidFill>
                  <a:schemeClr val="dk1"/>
                </a:solidFill>
                <a:latin typeface="Yeseva One"/>
                <a:ea typeface="Yeseva One"/>
                <a:cs typeface="Yeseva One"/>
                <a:sym typeface="Yeseva One"/>
              </a:defRPr>
            </a:lvl2pPr>
            <a:lvl3pPr lvl="2">
              <a:spcBef>
                <a:spcPts val="0"/>
              </a:spcBef>
              <a:spcAft>
                <a:spcPts val="0"/>
              </a:spcAft>
              <a:buClr>
                <a:schemeClr val="dk1"/>
              </a:buClr>
              <a:buSzPts val="3600"/>
              <a:buFont typeface="Yeseva One"/>
              <a:buNone/>
              <a:defRPr sz="3600">
                <a:solidFill>
                  <a:schemeClr val="dk1"/>
                </a:solidFill>
                <a:latin typeface="Yeseva One"/>
                <a:ea typeface="Yeseva One"/>
                <a:cs typeface="Yeseva One"/>
                <a:sym typeface="Yeseva One"/>
              </a:defRPr>
            </a:lvl3pPr>
            <a:lvl4pPr lvl="3">
              <a:spcBef>
                <a:spcPts val="0"/>
              </a:spcBef>
              <a:spcAft>
                <a:spcPts val="0"/>
              </a:spcAft>
              <a:buClr>
                <a:schemeClr val="dk1"/>
              </a:buClr>
              <a:buSzPts val="3600"/>
              <a:buFont typeface="Yeseva One"/>
              <a:buNone/>
              <a:defRPr sz="3600">
                <a:solidFill>
                  <a:schemeClr val="dk1"/>
                </a:solidFill>
                <a:latin typeface="Yeseva One"/>
                <a:ea typeface="Yeseva One"/>
                <a:cs typeface="Yeseva One"/>
                <a:sym typeface="Yeseva One"/>
              </a:defRPr>
            </a:lvl4pPr>
            <a:lvl5pPr lvl="4">
              <a:spcBef>
                <a:spcPts val="0"/>
              </a:spcBef>
              <a:spcAft>
                <a:spcPts val="0"/>
              </a:spcAft>
              <a:buClr>
                <a:schemeClr val="dk1"/>
              </a:buClr>
              <a:buSzPts val="3600"/>
              <a:buFont typeface="Yeseva One"/>
              <a:buNone/>
              <a:defRPr sz="3600">
                <a:solidFill>
                  <a:schemeClr val="dk1"/>
                </a:solidFill>
                <a:latin typeface="Yeseva One"/>
                <a:ea typeface="Yeseva One"/>
                <a:cs typeface="Yeseva One"/>
                <a:sym typeface="Yeseva One"/>
              </a:defRPr>
            </a:lvl5pPr>
            <a:lvl6pPr lvl="5">
              <a:spcBef>
                <a:spcPts val="0"/>
              </a:spcBef>
              <a:spcAft>
                <a:spcPts val="0"/>
              </a:spcAft>
              <a:buClr>
                <a:schemeClr val="dk1"/>
              </a:buClr>
              <a:buSzPts val="3600"/>
              <a:buFont typeface="Yeseva One"/>
              <a:buNone/>
              <a:defRPr sz="3600">
                <a:solidFill>
                  <a:schemeClr val="dk1"/>
                </a:solidFill>
                <a:latin typeface="Yeseva One"/>
                <a:ea typeface="Yeseva One"/>
                <a:cs typeface="Yeseva One"/>
                <a:sym typeface="Yeseva One"/>
              </a:defRPr>
            </a:lvl6pPr>
            <a:lvl7pPr lvl="6">
              <a:spcBef>
                <a:spcPts val="0"/>
              </a:spcBef>
              <a:spcAft>
                <a:spcPts val="0"/>
              </a:spcAft>
              <a:buClr>
                <a:schemeClr val="dk1"/>
              </a:buClr>
              <a:buSzPts val="3600"/>
              <a:buFont typeface="Yeseva One"/>
              <a:buNone/>
              <a:defRPr sz="3600">
                <a:solidFill>
                  <a:schemeClr val="dk1"/>
                </a:solidFill>
                <a:latin typeface="Yeseva One"/>
                <a:ea typeface="Yeseva One"/>
                <a:cs typeface="Yeseva One"/>
                <a:sym typeface="Yeseva One"/>
              </a:defRPr>
            </a:lvl7pPr>
            <a:lvl8pPr lvl="7">
              <a:spcBef>
                <a:spcPts val="0"/>
              </a:spcBef>
              <a:spcAft>
                <a:spcPts val="0"/>
              </a:spcAft>
              <a:buClr>
                <a:schemeClr val="dk1"/>
              </a:buClr>
              <a:buSzPts val="3600"/>
              <a:buFont typeface="Yeseva One"/>
              <a:buNone/>
              <a:defRPr sz="3600">
                <a:solidFill>
                  <a:schemeClr val="dk1"/>
                </a:solidFill>
                <a:latin typeface="Yeseva One"/>
                <a:ea typeface="Yeseva One"/>
                <a:cs typeface="Yeseva One"/>
                <a:sym typeface="Yeseva One"/>
              </a:defRPr>
            </a:lvl8pPr>
            <a:lvl9pPr lvl="8">
              <a:spcBef>
                <a:spcPts val="0"/>
              </a:spcBef>
              <a:spcAft>
                <a:spcPts val="0"/>
              </a:spcAft>
              <a:buClr>
                <a:schemeClr val="dk1"/>
              </a:buClr>
              <a:buSzPts val="3600"/>
              <a:buFont typeface="Yeseva One"/>
              <a:buNone/>
              <a:defRPr sz="3600">
                <a:solidFill>
                  <a:schemeClr val="dk1"/>
                </a:solidFill>
                <a:latin typeface="Yeseva One"/>
                <a:ea typeface="Yeseva One"/>
                <a:cs typeface="Yeseva One"/>
                <a:sym typeface="Yeseva One"/>
              </a:defRPr>
            </a:lvl9pPr>
          </a:lstStyle>
          <a:p>
            <a:endParaRPr/>
          </a:p>
        </p:txBody>
      </p:sp>
      <p:sp>
        <p:nvSpPr>
          <p:cNvPr id="7" name="Google Shape;7;p1"/>
          <p:cNvSpPr txBox="1">
            <a:spLocks noGrp="1"/>
          </p:cNvSpPr>
          <p:nvPr>
            <p:ph type="body" idx="1"/>
          </p:nvPr>
        </p:nvSpPr>
        <p:spPr>
          <a:xfrm>
            <a:off x="713225" y="1158501"/>
            <a:ext cx="7717500" cy="3445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67" r:id="rId3"/>
    <p:sldLayoutId id="2147483676" r:id="rId4"/>
    <p:sldLayoutId id="214748367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www.mygreatlearning.com/blog/15-most-common-data-science-interview-questions/"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ygreatlearning.com/pg-program-data-science-course?Blog_ID=6125"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712"/>
        <p:cNvGrpSpPr/>
        <p:nvPr/>
      </p:nvGrpSpPr>
      <p:grpSpPr>
        <a:xfrm>
          <a:off x="0" y="0"/>
          <a:ext cx="0" cy="0"/>
          <a:chOff x="0" y="0"/>
          <a:chExt cx="0" cy="0"/>
        </a:xfrm>
      </p:grpSpPr>
      <p:sp>
        <p:nvSpPr>
          <p:cNvPr id="1713" name="Google Shape;1713;p35"/>
          <p:cNvSpPr txBox="1">
            <a:spLocks noGrp="1"/>
          </p:cNvSpPr>
          <p:nvPr>
            <p:ph type="ctrTitle"/>
          </p:nvPr>
        </p:nvSpPr>
        <p:spPr>
          <a:xfrm>
            <a:off x="1326000" y="1477120"/>
            <a:ext cx="6492000" cy="178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100" dirty="0" smtClean="0">
                <a:solidFill>
                  <a:schemeClr val="lt1"/>
                </a:solidFill>
              </a:rPr>
              <a:t>Machine Learning</a:t>
            </a:r>
            <a:endParaRPr sz="4800" dirty="0">
              <a:solidFill>
                <a:schemeClr val="lt1"/>
              </a:solidFill>
            </a:endParaRPr>
          </a:p>
        </p:txBody>
      </p:sp>
      <p:sp>
        <p:nvSpPr>
          <p:cNvPr id="1714" name="Google Shape;1714;p35"/>
          <p:cNvSpPr txBox="1">
            <a:spLocks noGrp="1"/>
          </p:cNvSpPr>
          <p:nvPr>
            <p:ph type="subTitle" idx="1"/>
          </p:nvPr>
        </p:nvSpPr>
        <p:spPr>
          <a:xfrm>
            <a:off x="1326000" y="3258380"/>
            <a:ext cx="6492000" cy="4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Start Learning…</a:t>
            </a:r>
            <a:endParaRPr dirty="0"/>
          </a:p>
        </p:txBody>
      </p:sp>
      <p:sp>
        <p:nvSpPr>
          <p:cNvPr id="1715" name="Google Shape;1715;p35"/>
          <p:cNvSpPr/>
          <p:nvPr/>
        </p:nvSpPr>
        <p:spPr>
          <a:xfrm rot="5400000">
            <a:off x="4555323" y="2814392"/>
            <a:ext cx="33345" cy="717366"/>
          </a:xfrm>
          <a:custGeom>
            <a:avLst/>
            <a:gdLst/>
            <a:ahLst/>
            <a:cxnLst/>
            <a:rect l="l" t="t" r="r" b="b"/>
            <a:pathLst>
              <a:path w="906" h="19491" extrusionOk="0">
                <a:moveTo>
                  <a:pt x="358" y="0"/>
                </a:moveTo>
                <a:lnTo>
                  <a:pt x="1" y="24"/>
                </a:lnTo>
                <a:cubicBezTo>
                  <a:pt x="465" y="6477"/>
                  <a:pt x="548" y="13014"/>
                  <a:pt x="251" y="19479"/>
                </a:cubicBezTo>
                <a:lnTo>
                  <a:pt x="608" y="19491"/>
                </a:lnTo>
                <a:cubicBezTo>
                  <a:pt x="905" y="13026"/>
                  <a:pt x="822" y="6466"/>
                  <a:pt x="3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4006425" y="3939750"/>
            <a:ext cx="1120552" cy="347552"/>
          </a:xfrm>
          <a:custGeom>
            <a:avLst/>
            <a:gdLst/>
            <a:ahLst/>
            <a:cxnLst/>
            <a:rect l="l" t="t" r="r" b="b"/>
            <a:pathLst>
              <a:path w="28540" h="8852" extrusionOk="0">
                <a:moveTo>
                  <a:pt x="13967" y="1"/>
                </a:moveTo>
                <a:cubicBezTo>
                  <a:pt x="12454" y="2334"/>
                  <a:pt x="10871" y="4358"/>
                  <a:pt x="9347" y="6692"/>
                </a:cubicBezTo>
                <a:cubicBezTo>
                  <a:pt x="7835" y="4632"/>
                  <a:pt x="6108" y="2632"/>
                  <a:pt x="4453" y="679"/>
                </a:cubicBezTo>
                <a:cubicBezTo>
                  <a:pt x="2787" y="3108"/>
                  <a:pt x="1370" y="5656"/>
                  <a:pt x="0" y="8275"/>
                </a:cubicBezTo>
                <a:cubicBezTo>
                  <a:pt x="5356" y="8658"/>
                  <a:pt x="10722" y="8851"/>
                  <a:pt x="16088" y="8851"/>
                </a:cubicBezTo>
                <a:cubicBezTo>
                  <a:pt x="20241" y="8851"/>
                  <a:pt x="24394" y="8735"/>
                  <a:pt x="28540" y="8502"/>
                </a:cubicBezTo>
                <a:cubicBezTo>
                  <a:pt x="27206" y="5739"/>
                  <a:pt x="25611" y="3013"/>
                  <a:pt x="23551" y="739"/>
                </a:cubicBezTo>
                <a:cubicBezTo>
                  <a:pt x="21920" y="2751"/>
                  <a:pt x="20241" y="4906"/>
                  <a:pt x="18586" y="6894"/>
                </a:cubicBezTo>
                <a:cubicBezTo>
                  <a:pt x="17050" y="4596"/>
                  <a:pt x="15502" y="2298"/>
                  <a:pt x="139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8:</a:t>
            </a:r>
            <a:r>
              <a:rPr lang="en-US" b="0" dirty="0"/>
              <a:t> </a:t>
            </a:r>
            <a:r>
              <a:rPr lang="en-US" b="0" dirty="0" smtClean="0"/>
              <a:t>Practice</a:t>
            </a:r>
            <a:endParaRPr lang="en-US" dirty="0"/>
          </a:p>
        </p:txBody>
      </p:sp>
      <p:sp>
        <p:nvSpPr>
          <p:cNvPr id="3" name="Subtitle 2"/>
          <p:cNvSpPr>
            <a:spLocks noGrp="1"/>
          </p:cNvSpPr>
          <p:nvPr>
            <p:ph type="subTitle" idx="1"/>
          </p:nvPr>
        </p:nvSpPr>
        <p:spPr>
          <a:xfrm>
            <a:off x="713224" y="1201250"/>
            <a:ext cx="7744975" cy="3402600"/>
          </a:xfrm>
        </p:spPr>
        <p:txBody>
          <a:bodyPr/>
          <a:lstStyle/>
          <a:p>
            <a:r>
              <a:rPr lang="en-US" dirty="0"/>
              <a:t>The best way to fine-tune your skills in data science is by applying that knowledge to practice. </a:t>
            </a:r>
            <a:endParaRPr lang="en-US" dirty="0" smtClean="0"/>
          </a:p>
          <a:p>
            <a:r>
              <a:rPr lang="en-US" dirty="0" smtClean="0"/>
              <a:t>Once </a:t>
            </a:r>
            <a:r>
              <a:rPr lang="en-US" dirty="0"/>
              <a:t>you have mastered all the theoretical knowledge, start working on projects that replicate real-world data complexities faced by companies. </a:t>
            </a:r>
            <a:endParaRPr lang="en-US" dirty="0" smtClean="0"/>
          </a:p>
          <a:p>
            <a:r>
              <a:rPr lang="en-US" dirty="0" smtClean="0"/>
              <a:t>Alternatively</a:t>
            </a:r>
            <a:r>
              <a:rPr lang="en-US" dirty="0"/>
              <a:t>, you can also intern at leading data science companies or join </a:t>
            </a:r>
            <a:r>
              <a:rPr lang="en-US" dirty="0" err="1"/>
              <a:t>bootcamps</a:t>
            </a:r>
            <a:r>
              <a:rPr lang="en-US" dirty="0"/>
              <a:t> to get hands-on experience on real data science applications.</a:t>
            </a:r>
            <a:endParaRPr lang="en-US" dirty="0"/>
          </a:p>
        </p:txBody>
      </p:sp>
    </p:spTree>
    <p:extLst>
      <p:ext uri="{BB962C8B-B14F-4D97-AF65-F5344CB8AC3E}">
        <p14:creationId xmlns:p14="http://schemas.microsoft.com/office/powerpoint/2010/main" val="1943721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9:</a:t>
            </a:r>
            <a:r>
              <a:rPr lang="en-US" b="0" dirty="0"/>
              <a:t> Know the </a:t>
            </a:r>
            <a:r>
              <a:rPr lang="en-US" b="0" dirty="0" smtClean="0"/>
              <a:t>Trends</a:t>
            </a:r>
            <a:endParaRPr lang="en-US" dirty="0"/>
          </a:p>
        </p:txBody>
      </p:sp>
      <p:sp>
        <p:nvSpPr>
          <p:cNvPr id="3" name="Subtitle 2"/>
          <p:cNvSpPr>
            <a:spLocks noGrp="1"/>
          </p:cNvSpPr>
          <p:nvPr>
            <p:ph type="subTitle" idx="1"/>
          </p:nvPr>
        </p:nvSpPr>
        <p:spPr>
          <a:xfrm>
            <a:off x="713224" y="1201250"/>
            <a:ext cx="7440175" cy="3402600"/>
          </a:xfrm>
        </p:spPr>
        <p:txBody>
          <a:bodyPr/>
          <a:lstStyle/>
          <a:p>
            <a:r>
              <a:rPr lang="en-US" dirty="0"/>
              <a:t>Stay updated on the recent developments in the field of data science. </a:t>
            </a:r>
            <a:endParaRPr lang="en-US" dirty="0" smtClean="0"/>
          </a:p>
          <a:p>
            <a:r>
              <a:rPr lang="en-US" dirty="0" smtClean="0"/>
              <a:t>The </a:t>
            </a:r>
            <a:r>
              <a:rPr lang="en-US" dirty="0"/>
              <a:t>amount of data generated by the world is increasing each day and in keeping with this exponential growth, data science is also evolving. </a:t>
            </a:r>
            <a:endParaRPr lang="en-US" dirty="0" smtClean="0"/>
          </a:p>
          <a:p>
            <a:r>
              <a:rPr lang="en-US" dirty="0" smtClean="0"/>
              <a:t>Data </a:t>
            </a:r>
            <a:r>
              <a:rPr lang="en-US" dirty="0"/>
              <a:t>scientists must learn ways of enhancing data tracking and </a:t>
            </a:r>
            <a:r>
              <a:rPr lang="en-US" dirty="0" err="1"/>
              <a:t>analysing</a:t>
            </a:r>
            <a:r>
              <a:rPr lang="en-US" dirty="0"/>
              <a:t> applications to ensure resource </a:t>
            </a:r>
            <a:r>
              <a:rPr lang="en-US" dirty="0" err="1"/>
              <a:t>optimisation</a:t>
            </a:r>
            <a:r>
              <a:rPr lang="en-US" dirty="0"/>
              <a:t>. </a:t>
            </a:r>
            <a:endParaRPr lang="en-US" dirty="0" smtClean="0"/>
          </a:p>
          <a:p>
            <a:r>
              <a:rPr lang="en-US" dirty="0" smtClean="0"/>
              <a:t>Constant </a:t>
            </a:r>
            <a:r>
              <a:rPr lang="en-US" dirty="0"/>
              <a:t>learning is crucial for data scientists to stay on top of their game. </a:t>
            </a:r>
            <a:endParaRPr lang="en-US" dirty="0" smtClean="0"/>
          </a:p>
          <a:p>
            <a:r>
              <a:rPr lang="en-US" dirty="0" smtClean="0"/>
              <a:t>Look </a:t>
            </a:r>
            <a:r>
              <a:rPr lang="en-US" dirty="0"/>
              <a:t>for educational and professional development opportunities that will advance your career in data science. </a:t>
            </a:r>
            <a:endParaRPr lang="en-US" dirty="0"/>
          </a:p>
        </p:txBody>
      </p:sp>
    </p:spTree>
    <p:extLst>
      <p:ext uri="{BB962C8B-B14F-4D97-AF65-F5344CB8AC3E}">
        <p14:creationId xmlns:p14="http://schemas.microsoft.com/office/powerpoint/2010/main" val="134779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445024"/>
            <a:ext cx="7717200" cy="907525"/>
          </a:xfrm>
        </p:spPr>
        <p:txBody>
          <a:bodyPr/>
          <a:lstStyle/>
          <a:p>
            <a:r>
              <a:rPr lang="en-US" dirty="0"/>
              <a:t>Step 10: </a:t>
            </a:r>
            <a:r>
              <a:rPr lang="en-US" b="0" dirty="0"/>
              <a:t>To pursue an undergraduate degree in data science or a closely related </a:t>
            </a:r>
            <a:r>
              <a:rPr lang="en-US" b="0" dirty="0" smtClean="0"/>
              <a:t>field</a:t>
            </a:r>
            <a:endParaRPr lang="en-US" dirty="0"/>
          </a:p>
        </p:txBody>
      </p:sp>
      <p:sp>
        <p:nvSpPr>
          <p:cNvPr id="3" name="Subtitle 2"/>
          <p:cNvSpPr>
            <a:spLocks noGrp="1"/>
          </p:cNvSpPr>
          <p:nvPr>
            <p:ph type="subTitle" idx="1"/>
          </p:nvPr>
        </p:nvSpPr>
        <p:spPr>
          <a:xfrm>
            <a:off x="457200" y="1759950"/>
            <a:ext cx="7973575" cy="3402600"/>
          </a:xfrm>
        </p:spPr>
        <p:txBody>
          <a:bodyPr/>
          <a:lstStyle/>
          <a:p>
            <a:r>
              <a:rPr lang="en-US" dirty="0"/>
              <a:t>One will need at least a bachelor’s degree in data science, mathematics, statistics, computer science to get an opportunity as an entry level data scientist. </a:t>
            </a:r>
            <a:endParaRPr lang="en-US" dirty="0" smtClean="0"/>
          </a:p>
          <a:p>
            <a:r>
              <a:rPr lang="en-US" dirty="0" smtClean="0"/>
              <a:t>Degrees </a:t>
            </a:r>
            <a:r>
              <a:rPr lang="en-US" dirty="0"/>
              <a:t>also add structure, internships, networking and recognized academic qualifications for one’s resume. </a:t>
            </a:r>
            <a:endParaRPr lang="en-US" dirty="0" smtClean="0"/>
          </a:p>
          <a:p>
            <a:r>
              <a:rPr lang="en-US" dirty="0" smtClean="0"/>
              <a:t>However</a:t>
            </a:r>
            <a:r>
              <a:rPr lang="en-US" dirty="0"/>
              <a:t>, if one has already received a bachelor’s degree in a different field, you may need to focus on developing skills needed for the job through online short courses or </a:t>
            </a:r>
            <a:r>
              <a:rPr lang="en-US" dirty="0" err="1"/>
              <a:t>bootcamps</a:t>
            </a:r>
            <a:r>
              <a:rPr lang="en-US" dirty="0"/>
              <a:t>.</a:t>
            </a:r>
            <a:endParaRPr lang="en-US" dirty="0"/>
          </a:p>
        </p:txBody>
      </p:sp>
    </p:spTree>
    <p:extLst>
      <p:ext uri="{BB962C8B-B14F-4D97-AF65-F5344CB8AC3E}">
        <p14:creationId xmlns:p14="http://schemas.microsoft.com/office/powerpoint/2010/main" val="1096788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4" y="445025"/>
            <a:ext cx="8278375" cy="577500"/>
          </a:xfrm>
        </p:spPr>
        <p:txBody>
          <a:bodyPr/>
          <a:lstStyle/>
          <a:p>
            <a:r>
              <a:rPr lang="en-US" dirty="0"/>
              <a:t>Gain the required skills to become a data scientist.</a:t>
            </a:r>
          </a:p>
        </p:txBody>
      </p:sp>
      <p:sp>
        <p:nvSpPr>
          <p:cNvPr id="3" name="Subtitle 2"/>
          <p:cNvSpPr>
            <a:spLocks noGrp="1"/>
          </p:cNvSpPr>
          <p:nvPr>
            <p:ph type="subTitle" idx="1"/>
          </p:nvPr>
        </p:nvSpPr>
        <p:spPr>
          <a:xfrm>
            <a:off x="713224" y="1531350"/>
            <a:ext cx="7744975" cy="3402600"/>
          </a:xfrm>
        </p:spPr>
        <p:txBody>
          <a:bodyPr/>
          <a:lstStyle/>
          <a:p>
            <a:r>
              <a:rPr lang="en-US" dirty="0" smtClean="0"/>
              <a:t>Statistical </a:t>
            </a:r>
            <a:r>
              <a:rPr lang="en-US" dirty="0"/>
              <a:t>Analysis and Math</a:t>
            </a:r>
          </a:p>
          <a:p>
            <a:r>
              <a:rPr lang="en-US" dirty="0"/>
              <a:t>Programming (Python, R)</a:t>
            </a:r>
          </a:p>
          <a:p>
            <a:r>
              <a:rPr lang="en-US" dirty="0"/>
              <a:t>SQL (MySQL)</a:t>
            </a:r>
          </a:p>
          <a:p>
            <a:r>
              <a:rPr lang="en-US" dirty="0"/>
              <a:t>Machine Learning Techniques</a:t>
            </a:r>
          </a:p>
          <a:p>
            <a:r>
              <a:rPr lang="en-US" dirty="0"/>
              <a:t>Data Visualization</a:t>
            </a:r>
          </a:p>
          <a:p>
            <a:r>
              <a:rPr lang="en-US" dirty="0"/>
              <a:t>Communication Skills</a:t>
            </a:r>
          </a:p>
          <a:p>
            <a:r>
              <a:rPr lang="en-US" dirty="0"/>
              <a:t>Data Mining, Cleaning and </a:t>
            </a:r>
            <a:r>
              <a:rPr lang="en-US" dirty="0" err="1"/>
              <a:t>Munging</a:t>
            </a:r>
            <a:endParaRPr lang="en-US" dirty="0"/>
          </a:p>
          <a:p>
            <a:r>
              <a:rPr lang="en-US" dirty="0"/>
              <a:t>Research</a:t>
            </a:r>
          </a:p>
          <a:p>
            <a:r>
              <a:rPr lang="en-US" dirty="0"/>
              <a:t>Data Warehousing and Structures</a:t>
            </a:r>
          </a:p>
          <a:p>
            <a:endParaRPr lang="en-US" dirty="0"/>
          </a:p>
        </p:txBody>
      </p:sp>
    </p:spTree>
    <p:extLst>
      <p:ext uri="{BB962C8B-B14F-4D97-AF65-F5344CB8AC3E}">
        <p14:creationId xmlns:p14="http://schemas.microsoft.com/office/powerpoint/2010/main" val="2904131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11: </a:t>
            </a:r>
            <a:r>
              <a:rPr lang="en-US" b="0" dirty="0"/>
              <a:t>Consider a </a:t>
            </a:r>
            <a:r>
              <a:rPr lang="en-US" b="0" dirty="0" smtClean="0"/>
              <a:t>specialization</a:t>
            </a:r>
            <a:endParaRPr lang="en-US" dirty="0"/>
          </a:p>
        </p:txBody>
      </p:sp>
      <p:sp>
        <p:nvSpPr>
          <p:cNvPr id="3" name="Subtitle 2"/>
          <p:cNvSpPr>
            <a:spLocks noGrp="1"/>
          </p:cNvSpPr>
          <p:nvPr>
            <p:ph type="subTitle" idx="1"/>
          </p:nvPr>
        </p:nvSpPr>
        <p:spPr>
          <a:xfrm>
            <a:off x="713224" y="1201250"/>
            <a:ext cx="7592575" cy="3402600"/>
          </a:xfrm>
        </p:spPr>
        <p:txBody>
          <a:bodyPr/>
          <a:lstStyle/>
          <a:p>
            <a:pPr marL="114300" indent="0">
              <a:buNone/>
            </a:pPr>
            <a:r>
              <a:rPr lang="en-US" dirty="0"/>
              <a:t>In demand data scientists typically specialize in a particular industry or develop strong skills in areas such as artificial intelligence, machine learning, research or database management and then with significant experience and expertise their designation changes in the same way as for example Machine Learning Engineer, Artificial Intelligence Engineer, Computer Vision Engineer, Data Analyst, Senior Data Analyst, Data Scientist, Senior Data Scientist, Data Engineer etc. Specialization is a good way to increase one’s earning potential and do work that is meaningful to the industry and the domain. </a:t>
            </a:r>
            <a:endParaRPr lang="en-US" dirty="0"/>
          </a:p>
        </p:txBody>
      </p:sp>
    </p:spTree>
    <p:extLst>
      <p:ext uri="{BB962C8B-B14F-4D97-AF65-F5344CB8AC3E}">
        <p14:creationId xmlns:p14="http://schemas.microsoft.com/office/powerpoint/2010/main" val="2861994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12: </a:t>
            </a:r>
            <a:r>
              <a:rPr lang="en-US" b="0" dirty="0"/>
              <a:t>Create Your </a:t>
            </a:r>
            <a:r>
              <a:rPr lang="en-US" b="0" dirty="0" smtClean="0"/>
              <a:t>Resume</a:t>
            </a:r>
            <a:endParaRPr lang="en-US" dirty="0"/>
          </a:p>
        </p:txBody>
      </p:sp>
      <p:sp>
        <p:nvSpPr>
          <p:cNvPr id="3" name="Subtitle 2"/>
          <p:cNvSpPr>
            <a:spLocks noGrp="1"/>
          </p:cNvSpPr>
          <p:nvPr>
            <p:ph type="subTitle" idx="1"/>
          </p:nvPr>
        </p:nvSpPr>
        <p:spPr>
          <a:xfrm>
            <a:off x="713224" y="1201250"/>
            <a:ext cx="7059175" cy="3402600"/>
          </a:xfrm>
        </p:spPr>
        <p:txBody>
          <a:bodyPr/>
          <a:lstStyle/>
          <a:p>
            <a:r>
              <a:rPr lang="en-US" dirty="0"/>
              <a:t>Once you have completed your education in data science and gathered experience working on projects and as interns, it’s time to create a portfolio showcasing the same. </a:t>
            </a:r>
            <a:endParaRPr lang="en-US" dirty="0" smtClean="0"/>
          </a:p>
          <a:p>
            <a:r>
              <a:rPr lang="en-US" dirty="0" smtClean="0"/>
              <a:t>Update </a:t>
            </a:r>
            <a:r>
              <a:rPr lang="en-US" dirty="0"/>
              <a:t>your resume, highlighting your data science skills adequately and start applying for relevant openings. You can prepare for interviews by referring to the most popular </a:t>
            </a:r>
            <a:r>
              <a:rPr lang="en-US" dirty="0">
                <a:hlinkClick r:id="rId2"/>
              </a:rPr>
              <a:t>data science questions and answers</a:t>
            </a:r>
            <a:r>
              <a:rPr lang="en-US" dirty="0"/>
              <a:t>. </a:t>
            </a:r>
            <a:endParaRPr lang="en-US" dirty="0"/>
          </a:p>
        </p:txBody>
      </p:sp>
    </p:spTree>
    <p:extLst>
      <p:ext uri="{BB962C8B-B14F-4D97-AF65-F5344CB8AC3E}">
        <p14:creationId xmlns:p14="http://schemas.microsoft.com/office/powerpoint/2010/main" val="2656083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13: </a:t>
            </a:r>
            <a:r>
              <a:rPr lang="en-US" b="0" dirty="0"/>
              <a:t>Get the first entry-level data science job or an </a:t>
            </a:r>
            <a:r>
              <a:rPr lang="en-US" b="0" dirty="0" smtClean="0"/>
              <a:t>internship</a:t>
            </a:r>
            <a:endParaRPr lang="en-US" dirty="0"/>
          </a:p>
        </p:txBody>
      </p:sp>
      <p:sp>
        <p:nvSpPr>
          <p:cNvPr id="3" name="Subtitle 2"/>
          <p:cNvSpPr>
            <a:spLocks noGrp="1"/>
          </p:cNvSpPr>
          <p:nvPr>
            <p:ph type="subTitle" idx="1"/>
          </p:nvPr>
        </p:nvSpPr>
        <p:spPr>
          <a:xfrm>
            <a:off x="609600" y="1378950"/>
            <a:ext cx="7821175" cy="3402600"/>
          </a:xfrm>
        </p:spPr>
        <p:txBody>
          <a:bodyPr/>
          <a:lstStyle/>
          <a:p>
            <a:r>
              <a:rPr lang="en-US" dirty="0"/>
              <a:t>Once one has acquired the right skills and/or specialization, one should be ready for the first data science role! It may be useful to create an online portfolio to display a few projects and showcase the accomplishments to potential employers. One also may want to consider a company where there’s room for growth since the first data science job may not have the title data scientist, but could be more of an analytical role. One will quickly learn how to work on a team and best practices that will prepare for more senior positions. </a:t>
            </a:r>
          </a:p>
          <a:p>
            <a:r>
              <a:rPr lang="en-US" dirty="0"/>
              <a:t>A very important point to note here, one should also accept an internship rather than only looking for full time jobs. The objective here is to get exposure to the industry and working in real life projects on real life data. So, one should accept every opportunity one gets to prove himself/herself and to showcase one’s skills y contributing towards the industry.</a:t>
            </a:r>
          </a:p>
          <a:p>
            <a:endParaRPr lang="en-US" dirty="0"/>
          </a:p>
        </p:txBody>
      </p:sp>
    </p:spTree>
    <p:extLst>
      <p:ext uri="{BB962C8B-B14F-4D97-AF65-F5344CB8AC3E}">
        <p14:creationId xmlns:p14="http://schemas.microsoft.com/office/powerpoint/2010/main" val="4255055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1003650"/>
            <a:ext cx="7717200" cy="577500"/>
          </a:xfrm>
        </p:spPr>
        <p:txBody>
          <a:bodyPr/>
          <a:lstStyle/>
          <a:p>
            <a:r>
              <a:rPr lang="en-US" dirty="0"/>
              <a:t>Step 14: </a:t>
            </a:r>
            <a:r>
              <a:rPr lang="en-US" b="0" dirty="0"/>
              <a:t>Look for additional data science certifications and post-graduate learning</a:t>
            </a:r>
            <a:br>
              <a:rPr lang="en-US" b="0" dirty="0"/>
            </a:br>
            <a:endParaRPr lang="en-US" dirty="0"/>
          </a:p>
        </p:txBody>
      </p:sp>
      <p:sp>
        <p:nvSpPr>
          <p:cNvPr id="3" name="Subtitle 2"/>
          <p:cNvSpPr>
            <a:spLocks noGrp="1"/>
          </p:cNvSpPr>
          <p:nvPr>
            <p:ph type="subTitle" idx="1"/>
          </p:nvPr>
        </p:nvSpPr>
        <p:spPr>
          <a:xfrm>
            <a:off x="713224" y="1885950"/>
            <a:ext cx="7287775" cy="2971800"/>
          </a:xfrm>
        </p:spPr>
        <p:txBody>
          <a:bodyPr/>
          <a:lstStyle/>
          <a:p>
            <a:r>
              <a:rPr lang="en-US" dirty="0"/>
              <a:t>There are numerous institutes having N number of courses and training on data science skills and tools. </a:t>
            </a:r>
            <a:endParaRPr lang="en-US" dirty="0" smtClean="0"/>
          </a:p>
          <a:p>
            <a:r>
              <a:rPr lang="en-US" dirty="0" smtClean="0"/>
              <a:t>As </a:t>
            </a:r>
            <a:r>
              <a:rPr lang="en-US" dirty="0"/>
              <a:t>it is said </a:t>
            </a:r>
            <a:r>
              <a:rPr lang="en-US" i="1" dirty="0"/>
              <a:t>‘Never Stop Learning because Life Never Stops Teaching’</a:t>
            </a:r>
            <a:r>
              <a:rPr lang="en-US" dirty="0"/>
              <a:t>, one should always keep on learning new skills and tools for one’s own development and then later using the same for the betterment of mankind and the world.</a:t>
            </a:r>
            <a:endParaRPr lang="en-US" dirty="0"/>
          </a:p>
        </p:txBody>
      </p:sp>
    </p:spTree>
    <p:extLst>
      <p:ext uri="{BB962C8B-B14F-4D97-AF65-F5344CB8AC3E}">
        <p14:creationId xmlns:p14="http://schemas.microsoft.com/office/powerpoint/2010/main" val="2798825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 data scientist’s responsibilities on any given day may include:</a:t>
            </a:r>
            <a:endParaRPr lang="en-US" dirty="0"/>
          </a:p>
        </p:txBody>
      </p:sp>
      <p:sp>
        <p:nvSpPr>
          <p:cNvPr id="3" name="Subtitle 2"/>
          <p:cNvSpPr>
            <a:spLocks noGrp="1"/>
          </p:cNvSpPr>
          <p:nvPr>
            <p:ph type="subTitle" idx="1"/>
          </p:nvPr>
        </p:nvSpPr>
        <p:spPr>
          <a:xfrm>
            <a:off x="713224" y="1201250"/>
            <a:ext cx="7973575" cy="3402600"/>
          </a:xfrm>
        </p:spPr>
        <p:txBody>
          <a:bodyPr/>
          <a:lstStyle/>
          <a:p>
            <a:r>
              <a:rPr lang="en-US" dirty="0"/>
              <a:t>Solving business problems through undirected research.</a:t>
            </a:r>
          </a:p>
          <a:p>
            <a:r>
              <a:rPr lang="en-US" dirty="0"/>
              <a:t>Extract huge volumes of structured and unstructured data. They query structured data from relational databases using programming languages such as SQL. They gather unstructured data through web scraping, APIs, and surveys.</a:t>
            </a:r>
          </a:p>
          <a:p>
            <a:r>
              <a:rPr lang="en-US" dirty="0"/>
              <a:t>Employ sophisticated analytical methods, machine learning and statistical methods to prepare data for use in predictive and prescriptive modeling.</a:t>
            </a:r>
          </a:p>
          <a:p>
            <a:r>
              <a:rPr lang="en-US" dirty="0"/>
              <a:t>Thoroughly clean data to discard irrelevant information and prepare the data for preprocessing and modeling.</a:t>
            </a:r>
          </a:p>
          <a:p>
            <a:r>
              <a:rPr lang="en-US" dirty="0"/>
              <a:t>Perform exploratory data analysis (EDA) to determine how to handle missing data and to look for trends and/or opportunities.</a:t>
            </a:r>
          </a:p>
          <a:p>
            <a:r>
              <a:rPr lang="en-US" dirty="0"/>
              <a:t>Discovering new algorithms to solve problems and build programs to automate repetitive work.</a:t>
            </a:r>
          </a:p>
          <a:p>
            <a:r>
              <a:rPr lang="en-US" dirty="0"/>
              <a:t>Communicate predictions and findings to management and IT departments through effective data visualizations and reports.</a:t>
            </a:r>
          </a:p>
          <a:p>
            <a:r>
              <a:rPr lang="en-US" dirty="0"/>
              <a:t>Recommend cost-effective changes to existing procedures and strategies.</a:t>
            </a:r>
          </a:p>
          <a:p>
            <a:endParaRPr lang="en-US" dirty="0"/>
          </a:p>
        </p:txBody>
      </p:sp>
    </p:spTree>
    <p:extLst>
      <p:ext uri="{BB962C8B-B14F-4D97-AF65-F5344CB8AC3E}">
        <p14:creationId xmlns:p14="http://schemas.microsoft.com/office/powerpoint/2010/main" val="4270225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sp>
        <p:nvSpPr>
          <p:cNvPr id="1721" name="Google Shape;1721;p36"/>
          <p:cNvSpPr txBox="1">
            <a:spLocks noGrp="1"/>
          </p:cNvSpPr>
          <p:nvPr>
            <p:ph type="title"/>
          </p:nvPr>
        </p:nvSpPr>
        <p:spPr>
          <a:xfrm>
            <a:off x="713225" y="445025"/>
            <a:ext cx="7717200" cy="577500"/>
          </a:xfrm>
          <a:prstGeom prst="rect">
            <a:avLst/>
          </a:prstGeom>
        </p:spPr>
        <p:txBody>
          <a:bodyPr spcFirstLastPara="1" wrap="square" lIns="91425" tIns="91425" rIns="91425" bIns="91425" anchor="ctr" anchorCtr="0">
            <a:noAutofit/>
          </a:bodyPr>
          <a:lstStyle/>
          <a:p>
            <a:r>
              <a:rPr lang="en-US" sz="2800" b="0" dirty="0"/>
              <a:t>Step-by-Step Guide to Becoming a</a:t>
            </a:r>
            <a:br>
              <a:rPr lang="en-US" sz="2800" b="0" dirty="0"/>
            </a:br>
            <a:r>
              <a:rPr lang="en-US" sz="2800" b="0" dirty="0" smtClean="0"/>
              <a:t>Data Person </a:t>
            </a:r>
            <a:endParaRPr sz="2800" dirty="0"/>
          </a:p>
        </p:txBody>
      </p:sp>
      <p:sp>
        <p:nvSpPr>
          <p:cNvPr id="1722" name="Google Shape;1722;p36"/>
          <p:cNvSpPr txBox="1">
            <a:spLocks noGrp="1"/>
          </p:cNvSpPr>
          <p:nvPr>
            <p:ph type="body" idx="1"/>
          </p:nvPr>
        </p:nvSpPr>
        <p:spPr>
          <a:xfrm>
            <a:off x="713225" y="1006101"/>
            <a:ext cx="7717500" cy="3445500"/>
          </a:xfrm>
          <a:prstGeom prst="rect">
            <a:avLst/>
          </a:prstGeom>
        </p:spPr>
        <p:txBody>
          <a:bodyPr spcFirstLastPara="1" wrap="square" lIns="91425" tIns="91425" rIns="91425" bIns="91425" anchor="t" anchorCtr="0">
            <a:noAutofit/>
          </a:bodyPr>
          <a:lstStyle/>
          <a:p>
            <a:pPr marL="171450" lvl="0" indent="-171450">
              <a:buFont typeface="Arial" pitchFamily="34" charset="0"/>
              <a:buChar char="•"/>
            </a:pPr>
            <a:r>
              <a:rPr lang="en-US" dirty="0"/>
              <a:t>The world is moving towards complete </a:t>
            </a:r>
            <a:r>
              <a:rPr lang="en-US" dirty="0" err="1"/>
              <a:t>digitisation</a:t>
            </a:r>
            <a:r>
              <a:rPr lang="en-US" dirty="0"/>
              <a:t> and is expected to generate copious amounts of data in the future. However, to make sense of this data we need specialists who can read, model and </a:t>
            </a:r>
            <a:r>
              <a:rPr lang="en-US" dirty="0" err="1"/>
              <a:t>organise</a:t>
            </a:r>
            <a:r>
              <a:rPr lang="en-US" dirty="0"/>
              <a:t> data in coherent detail. Data science has emerged as an effective means of handling data to extract meaning out of random numbers and </a:t>
            </a:r>
            <a:r>
              <a:rPr lang="en-US" dirty="0" smtClean="0"/>
              <a:t>figures.</a:t>
            </a:r>
          </a:p>
          <a:p>
            <a:pPr marL="171450" lvl="0" indent="-171450">
              <a:buFont typeface="Arial" pitchFamily="34" charset="0"/>
              <a:buChar char="•"/>
            </a:pPr>
            <a:endParaRPr lang="en-US" dirty="0"/>
          </a:p>
          <a:p>
            <a:pPr marL="171450" lvl="0" indent="-171450">
              <a:buFont typeface="Arial" pitchFamily="34" charset="0"/>
              <a:buChar char="•"/>
            </a:pPr>
            <a:r>
              <a:rPr lang="en-US" dirty="0" smtClean="0"/>
              <a:t>Clearly</a:t>
            </a:r>
            <a:r>
              <a:rPr lang="en-US" dirty="0"/>
              <a:t>, Harvard Business Review wasn’t bluffing when they suggested data scientists to have the “sexiest job of the 21st century” – not only is it one of the most crucial profiles in the market today but is also among the highest paid ones. If you are wondering what it takes to become one, we have laid down the steps to become a data scientist.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a:t>
            </a:r>
            <a:r>
              <a:rPr lang="en-US" b="0" dirty="0"/>
              <a:t> Questions You Should </a:t>
            </a:r>
            <a:r>
              <a:rPr lang="en-US" b="0" dirty="0" smtClean="0"/>
              <a:t>Ask</a:t>
            </a:r>
            <a:endParaRPr lang="en-US" dirty="0"/>
          </a:p>
        </p:txBody>
      </p:sp>
      <p:sp>
        <p:nvSpPr>
          <p:cNvPr id="3" name="Subtitle 2"/>
          <p:cNvSpPr>
            <a:spLocks noGrp="1"/>
          </p:cNvSpPr>
          <p:nvPr>
            <p:ph type="subTitle" idx="1"/>
          </p:nvPr>
        </p:nvSpPr>
        <p:spPr>
          <a:xfrm>
            <a:off x="713224" y="1201250"/>
            <a:ext cx="8049775" cy="3402600"/>
          </a:xfrm>
        </p:spPr>
        <p:txBody>
          <a:bodyPr/>
          <a:lstStyle/>
          <a:p>
            <a:r>
              <a:rPr lang="en-US" dirty="0"/>
              <a:t>A career in data science requires constant learning and </a:t>
            </a:r>
            <a:r>
              <a:rPr lang="en-US" dirty="0" err="1"/>
              <a:t>upskilling</a:t>
            </a:r>
            <a:r>
              <a:rPr lang="en-US" dirty="0"/>
              <a:t> and it cannot be an impulsive decision. If you are planning a long sprint in this direction, make sure you have a suitable background and aptitude. Start by asking yourself the following questions to find out if this path is for you.</a:t>
            </a:r>
            <a:br>
              <a:rPr lang="en-US" dirty="0"/>
            </a:br>
            <a:r>
              <a:rPr lang="en-US" dirty="0"/>
              <a:t>– Do you have an educational background in computer science, information technology, mathematics, statistics or a similar branch of study?</a:t>
            </a:r>
            <a:br>
              <a:rPr lang="en-US" dirty="0"/>
            </a:br>
            <a:r>
              <a:rPr lang="en-US" dirty="0"/>
              <a:t>– Do programming languages excite you?</a:t>
            </a:r>
            <a:br>
              <a:rPr lang="en-US" dirty="0"/>
            </a:br>
            <a:r>
              <a:rPr lang="en-US" dirty="0"/>
              <a:t>– Are you a proactive learner who is willing to pick up the tricks of the trade ahead of the market?</a:t>
            </a:r>
            <a:br>
              <a:rPr lang="en-US" dirty="0"/>
            </a:br>
            <a:r>
              <a:rPr lang="en-US" dirty="0"/>
              <a:t>– Do you enjoy handling complex data sets to understand patterns?</a:t>
            </a:r>
            <a:br>
              <a:rPr lang="en-US" dirty="0"/>
            </a:br>
            <a:r>
              <a:rPr lang="en-US" dirty="0"/>
              <a:t>Data science might be a rewarding career choice but it requires concerted efforts. </a:t>
            </a:r>
            <a:r>
              <a:rPr lang="en-US" dirty="0">
                <a:hlinkClick r:id="rId2"/>
              </a:rPr>
              <a:t>A course in data science</a:t>
            </a:r>
            <a:r>
              <a:rPr lang="en-US" dirty="0"/>
              <a:t> can help you master the essentials and make you industry-ready. </a:t>
            </a:r>
          </a:p>
          <a:p>
            <a:endParaRPr lang="en-US" dirty="0"/>
          </a:p>
        </p:txBody>
      </p:sp>
    </p:spTree>
    <p:extLst>
      <p:ext uri="{BB962C8B-B14F-4D97-AF65-F5344CB8AC3E}">
        <p14:creationId xmlns:p14="http://schemas.microsoft.com/office/powerpoint/2010/main" val="422749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a:t>
            </a:r>
            <a:r>
              <a:rPr lang="en-US" b="0" dirty="0"/>
              <a:t> </a:t>
            </a:r>
            <a:r>
              <a:rPr lang="en-US" b="0" dirty="0" err="1"/>
              <a:t>Maths</a:t>
            </a:r>
            <a:r>
              <a:rPr lang="en-US" b="0" dirty="0"/>
              <a:t> and Stats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8410"/>
          <a:stretch/>
        </p:blipFill>
        <p:spPr>
          <a:xfrm>
            <a:off x="5410200" y="2114550"/>
            <a:ext cx="2952750" cy="2791645"/>
          </a:xfrm>
          <a:prstGeom prst="rect">
            <a:avLst/>
          </a:prstGeom>
          <a:ln>
            <a:noFill/>
          </a:ln>
          <a:effectLst>
            <a:softEdge rad="112500"/>
          </a:effectLst>
        </p:spPr>
      </p:pic>
      <p:sp>
        <p:nvSpPr>
          <p:cNvPr id="3" name="Subtitle 2"/>
          <p:cNvSpPr>
            <a:spLocks noGrp="1"/>
          </p:cNvSpPr>
          <p:nvPr>
            <p:ph type="subTitle" idx="1"/>
          </p:nvPr>
        </p:nvSpPr>
        <p:spPr>
          <a:xfrm>
            <a:off x="713224" y="1201250"/>
            <a:ext cx="5839975" cy="3402600"/>
          </a:xfrm>
        </p:spPr>
        <p:txBody>
          <a:bodyPr/>
          <a:lstStyle/>
          <a:p>
            <a:pPr marL="114300" indent="0">
              <a:buNone/>
            </a:pPr>
            <a:r>
              <a:rPr lang="en-US" dirty="0"/>
              <a:t>If you are from a non-technical background and still want to pursue a career in data science, fret not. You can up your chances of becoming a data scientist by developing skills in the field of applied mathematics and statistics. Market research shows that a considerable number of data scientists hail from a business or economics background. If you are an aspiring candidate with a similar educational background, brush up your skills in mathematics and statistics as a preparatory step.</a:t>
            </a:r>
          </a:p>
          <a:p>
            <a:r>
              <a:rPr lang="en-US" dirty="0"/>
              <a:t>Machine Learning</a:t>
            </a:r>
          </a:p>
          <a:p>
            <a:r>
              <a:rPr lang="en-US" dirty="0"/>
              <a:t>Statistical </a:t>
            </a:r>
            <a:r>
              <a:rPr lang="en-US" dirty="0" err="1"/>
              <a:t>Modelling</a:t>
            </a:r>
            <a:endParaRPr lang="en-US" dirty="0"/>
          </a:p>
          <a:p>
            <a:r>
              <a:rPr lang="en-US" dirty="0"/>
              <a:t>Exploratory Data Analysis</a:t>
            </a:r>
          </a:p>
          <a:p>
            <a:r>
              <a:rPr lang="en-US" dirty="0"/>
              <a:t>Clustering</a:t>
            </a:r>
          </a:p>
          <a:p>
            <a:r>
              <a:rPr lang="en-US" dirty="0"/>
              <a:t>Regression Analysis</a:t>
            </a:r>
          </a:p>
          <a:p>
            <a:endParaRPr lang="en-US" dirty="0"/>
          </a:p>
        </p:txBody>
      </p:sp>
    </p:spTree>
    <p:extLst>
      <p:ext uri="{BB962C8B-B14F-4D97-AF65-F5344CB8AC3E}">
        <p14:creationId xmlns:p14="http://schemas.microsoft.com/office/powerpoint/2010/main" val="2702042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t>
            </a:r>
            <a:r>
              <a:rPr lang="en-US" b="0" dirty="0"/>
              <a:t> Machine </a:t>
            </a:r>
            <a:r>
              <a:rPr lang="en-US" b="0" dirty="0" smtClean="0"/>
              <a:t>Learning</a:t>
            </a:r>
            <a:endParaRPr lang="en-US" dirty="0"/>
          </a:p>
        </p:txBody>
      </p:sp>
      <p:sp>
        <p:nvSpPr>
          <p:cNvPr id="3" name="Subtitle 2"/>
          <p:cNvSpPr>
            <a:spLocks noGrp="1"/>
          </p:cNvSpPr>
          <p:nvPr>
            <p:ph type="subTitle" idx="1"/>
          </p:nvPr>
        </p:nvSpPr>
        <p:spPr>
          <a:xfrm>
            <a:off x="713224" y="1201250"/>
            <a:ext cx="7744975" cy="3402600"/>
          </a:xfrm>
        </p:spPr>
        <p:txBody>
          <a:bodyPr/>
          <a:lstStyle/>
          <a:p>
            <a:r>
              <a:rPr lang="en-US" dirty="0"/>
              <a:t>Master the basics of machine learning as it is one of the most crucial components of data science. </a:t>
            </a:r>
            <a:endParaRPr lang="en-US" dirty="0" smtClean="0"/>
          </a:p>
          <a:p>
            <a:r>
              <a:rPr lang="en-US" dirty="0" smtClean="0"/>
              <a:t>It </a:t>
            </a:r>
            <a:r>
              <a:rPr lang="en-US" dirty="0"/>
              <a:t>is used for a number of data science applications, ranging from reporting forecasts to identifying data </a:t>
            </a:r>
            <a:r>
              <a:rPr lang="en-US" dirty="0" err="1"/>
              <a:t>modelling</a:t>
            </a:r>
            <a:r>
              <a:rPr lang="en-US" dirty="0"/>
              <a:t> patterns</a:t>
            </a:r>
            <a:r>
              <a:rPr lang="en-US" dirty="0" smtClean="0"/>
              <a:t>.</a:t>
            </a:r>
          </a:p>
          <a:p>
            <a:r>
              <a:rPr lang="en-US" dirty="0" smtClean="0"/>
              <a:t> </a:t>
            </a:r>
            <a:r>
              <a:rPr lang="en-US" dirty="0"/>
              <a:t>Familiarity with machine learning tools and techniques will help you to master other data science tools with ease. </a:t>
            </a:r>
            <a:endParaRPr lang="en-US" dirty="0" smtClean="0"/>
          </a:p>
          <a:p>
            <a:r>
              <a:rPr lang="en-US" dirty="0" smtClean="0"/>
              <a:t>Once </a:t>
            </a:r>
            <a:r>
              <a:rPr lang="en-US" dirty="0"/>
              <a:t>you pick up the basic machine learning tools and functionalities, designing and using algorithms for data </a:t>
            </a:r>
            <a:r>
              <a:rPr lang="en-US" dirty="0" err="1"/>
              <a:t>modelling</a:t>
            </a:r>
            <a:r>
              <a:rPr lang="en-US" dirty="0"/>
              <a:t> will become easier. </a:t>
            </a:r>
            <a:endParaRPr lang="en-US" dirty="0"/>
          </a:p>
        </p:txBody>
      </p:sp>
    </p:spTree>
    <p:extLst>
      <p:ext uri="{BB962C8B-B14F-4D97-AF65-F5344CB8AC3E}">
        <p14:creationId xmlns:p14="http://schemas.microsoft.com/office/powerpoint/2010/main" val="4162013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a:t>
            </a:r>
            <a:r>
              <a:rPr lang="en-US" b="0" dirty="0"/>
              <a:t> </a:t>
            </a:r>
            <a:r>
              <a:rPr lang="en-US" b="0" dirty="0" smtClean="0"/>
              <a:t>Programming</a:t>
            </a:r>
            <a:endParaRPr lang="en-US" dirty="0"/>
          </a:p>
        </p:txBody>
      </p:sp>
      <p:sp>
        <p:nvSpPr>
          <p:cNvPr id="3" name="Subtitle 2"/>
          <p:cNvSpPr>
            <a:spLocks noGrp="1"/>
          </p:cNvSpPr>
          <p:nvPr>
            <p:ph type="subTitle" idx="1"/>
          </p:nvPr>
        </p:nvSpPr>
        <p:spPr>
          <a:xfrm>
            <a:off x="713224" y="1201250"/>
            <a:ext cx="7973575" cy="3402600"/>
          </a:xfrm>
        </p:spPr>
        <p:txBody>
          <a:bodyPr/>
          <a:lstStyle/>
          <a:p>
            <a:r>
              <a:rPr lang="en-US" dirty="0"/>
              <a:t>Programming is one of the main requirements in a data science profile. </a:t>
            </a:r>
            <a:endParaRPr lang="en-US" dirty="0" smtClean="0"/>
          </a:p>
          <a:p>
            <a:r>
              <a:rPr lang="en-US" dirty="0" smtClean="0"/>
              <a:t>Learn </a:t>
            </a:r>
            <a:r>
              <a:rPr lang="en-US" dirty="0"/>
              <a:t>to code so that you can read and </a:t>
            </a:r>
            <a:r>
              <a:rPr lang="en-US" dirty="0" err="1"/>
              <a:t>analyse</a:t>
            </a:r>
            <a:r>
              <a:rPr lang="en-US" dirty="0"/>
              <a:t> data sets. </a:t>
            </a:r>
            <a:endParaRPr lang="en-US" dirty="0" smtClean="0"/>
          </a:p>
          <a:p>
            <a:r>
              <a:rPr lang="en-US" dirty="0" smtClean="0"/>
              <a:t>Pick </a:t>
            </a:r>
            <a:r>
              <a:rPr lang="en-US" dirty="0"/>
              <a:t>up programming languages like Python, R, SAS and more. </a:t>
            </a:r>
            <a:endParaRPr lang="en-US" dirty="0" smtClean="0"/>
          </a:p>
          <a:p>
            <a:r>
              <a:rPr lang="en-US" dirty="0" smtClean="0"/>
              <a:t>Python </a:t>
            </a:r>
            <a:r>
              <a:rPr lang="en-US" dirty="0"/>
              <a:t>remains one of the most widely used programming languages owing to its flexibility. </a:t>
            </a:r>
            <a:endParaRPr lang="en-US" dirty="0" smtClean="0"/>
          </a:p>
          <a:p>
            <a:r>
              <a:rPr lang="en-US" dirty="0" smtClean="0"/>
              <a:t>Among </a:t>
            </a:r>
            <a:r>
              <a:rPr lang="en-US" dirty="0"/>
              <a:t>the querying languages, SQL is prominent, so learning both these programming languages will help you launch your data science careers successfully.</a:t>
            </a:r>
            <a:endParaRPr lang="en-US" dirty="0"/>
          </a:p>
        </p:txBody>
      </p:sp>
    </p:spTree>
    <p:extLst>
      <p:ext uri="{BB962C8B-B14F-4D97-AF65-F5344CB8AC3E}">
        <p14:creationId xmlns:p14="http://schemas.microsoft.com/office/powerpoint/2010/main" val="300688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 </a:t>
            </a:r>
            <a:r>
              <a:rPr lang="en-US" b="0" dirty="0"/>
              <a:t>Communication and </a:t>
            </a:r>
            <a:r>
              <a:rPr lang="en-US" b="0" dirty="0" smtClean="0"/>
              <a:t>Visualization</a:t>
            </a:r>
            <a:endParaRPr lang="en-US" dirty="0"/>
          </a:p>
        </p:txBody>
      </p:sp>
      <p:sp>
        <p:nvSpPr>
          <p:cNvPr id="3" name="Subtitle 2"/>
          <p:cNvSpPr>
            <a:spLocks noGrp="1"/>
          </p:cNvSpPr>
          <p:nvPr>
            <p:ph type="subTitle" idx="1"/>
          </p:nvPr>
        </p:nvSpPr>
        <p:spPr/>
        <p:txBody>
          <a:bodyPr/>
          <a:lstStyle/>
          <a:p>
            <a:r>
              <a:rPr lang="en-US" dirty="0"/>
              <a:t>Storytelling skills</a:t>
            </a:r>
          </a:p>
          <a:p>
            <a:r>
              <a:rPr lang="en-US" dirty="0"/>
              <a:t>Convert data-based insights into decisions</a:t>
            </a:r>
          </a:p>
          <a:p>
            <a:r>
              <a:rPr lang="en-US" dirty="0" err="1"/>
              <a:t>Matplotlib</a:t>
            </a:r>
            <a:r>
              <a:rPr lang="en-US" dirty="0"/>
              <a:t>, Tableau, </a:t>
            </a:r>
            <a:r>
              <a:rPr lang="en-US" dirty="0" err="1"/>
              <a:t>Qlik</a:t>
            </a:r>
            <a:r>
              <a:rPr lang="en-US" dirty="0"/>
              <a:t> Sense, Power BI</a:t>
            </a:r>
          </a:p>
          <a:p>
            <a:pPr marL="114300" indent="0">
              <a:buNone/>
            </a:pPr>
            <a:endParaRPr lang="en-US" dirty="0"/>
          </a:p>
        </p:txBody>
      </p:sp>
    </p:spTree>
    <p:extLst>
      <p:ext uri="{BB962C8B-B14F-4D97-AF65-F5344CB8AC3E}">
        <p14:creationId xmlns:p14="http://schemas.microsoft.com/office/powerpoint/2010/main" val="402804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a:t>
            </a:r>
            <a:r>
              <a:rPr lang="en-US" b="0" dirty="0"/>
              <a:t> Data </a:t>
            </a:r>
            <a:r>
              <a:rPr lang="en-US" b="0" dirty="0" err="1" smtClean="0"/>
              <a:t>Munging</a:t>
            </a:r>
            <a:endParaRPr lang="en-US" dirty="0"/>
          </a:p>
        </p:txBody>
      </p:sp>
      <p:sp>
        <p:nvSpPr>
          <p:cNvPr id="3" name="Subtitle 2"/>
          <p:cNvSpPr>
            <a:spLocks noGrp="1"/>
          </p:cNvSpPr>
          <p:nvPr>
            <p:ph type="subTitle" idx="1"/>
          </p:nvPr>
        </p:nvSpPr>
        <p:spPr>
          <a:xfrm>
            <a:off x="713224" y="1201250"/>
            <a:ext cx="7744975" cy="3402600"/>
          </a:xfrm>
        </p:spPr>
        <p:txBody>
          <a:bodyPr/>
          <a:lstStyle/>
          <a:p>
            <a:r>
              <a:rPr lang="en-US" dirty="0"/>
              <a:t>The next step to become a data scientist should be learning data </a:t>
            </a:r>
            <a:r>
              <a:rPr lang="en-US" dirty="0" err="1"/>
              <a:t>munging</a:t>
            </a:r>
            <a:r>
              <a:rPr lang="en-US" dirty="0"/>
              <a:t>. </a:t>
            </a:r>
            <a:endParaRPr lang="en-US" dirty="0" smtClean="0"/>
          </a:p>
          <a:p>
            <a:r>
              <a:rPr lang="en-US" dirty="0" smtClean="0"/>
              <a:t>It </a:t>
            </a:r>
            <a:r>
              <a:rPr lang="en-US" dirty="0"/>
              <a:t>is a process of looking through messy data sets to identify and discard redundant data. </a:t>
            </a:r>
            <a:endParaRPr lang="en-US" dirty="0" smtClean="0"/>
          </a:p>
          <a:p>
            <a:r>
              <a:rPr lang="en-US" dirty="0" smtClean="0"/>
              <a:t>This </a:t>
            </a:r>
            <a:r>
              <a:rPr lang="en-US" dirty="0"/>
              <a:t>cleanup process is a preparatory step towards data analysis. </a:t>
            </a:r>
            <a:endParaRPr lang="en-US" dirty="0" smtClean="0"/>
          </a:p>
          <a:p>
            <a:r>
              <a:rPr lang="en-US" dirty="0" smtClean="0"/>
              <a:t>Data </a:t>
            </a:r>
            <a:r>
              <a:rPr lang="en-US" dirty="0" err="1"/>
              <a:t>munging</a:t>
            </a:r>
            <a:r>
              <a:rPr lang="en-US" dirty="0"/>
              <a:t> helps data scientists to </a:t>
            </a:r>
            <a:r>
              <a:rPr lang="en-US" dirty="0" err="1"/>
              <a:t>analyse</a:t>
            </a:r>
            <a:r>
              <a:rPr lang="en-US" dirty="0"/>
              <a:t> and present data in a readable format.</a:t>
            </a:r>
            <a:endParaRPr lang="en-US" dirty="0"/>
          </a:p>
        </p:txBody>
      </p:sp>
    </p:spTree>
    <p:extLst>
      <p:ext uri="{BB962C8B-B14F-4D97-AF65-F5344CB8AC3E}">
        <p14:creationId xmlns:p14="http://schemas.microsoft.com/office/powerpoint/2010/main" val="341829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a:t>
            </a:r>
            <a:r>
              <a:rPr lang="en-US" b="0" dirty="0"/>
              <a:t> </a:t>
            </a:r>
            <a:r>
              <a:rPr lang="en-US" b="0" dirty="0" smtClean="0"/>
              <a:t>Reporting</a:t>
            </a:r>
            <a:endParaRPr lang="en-US" dirty="0"/>
          </a:p>
        </p:txBody>
      </p:sp>
      <p:sp>
        <p:nvSpPr>
          <p:cNvPr id="3" name="Subtitle 2"/>
          <p:cNvSpPr>
            <a:spLocks noGrp="1"/>
          </p:cNvSpPr>
          <p:nvPr>
            <p:ph type="subTitle" idx="1"/>
          </p:nvPr>
        </p:nvSpPr>
        <p:spPr>
          <a:xfrm>
            <a:off x="713225" y="1201250"/>
            <a:ext cx="7661848" cy="3402600"/>
          </a:xfrm>
        </p:spPr>
        <p:txBody>
          <a:bodyPr/>
          <a:lstStyle/>
          <a:p>
            <a:r>
              <a:rPr lang="en-US" dirty="0"/>
              <a:t>For a data scientist, if data analysis is half of the job, the other half is reporting. </a:t>
            </a:r>
            <a:endParaRPr lang="en-US" dirty="0" smtClean="0"/>
          </a:p>
          <a:p>
            <a:r>
              <a:rPr lang="en-US" dirty="0" smtClean="0"/>
              <a:t>Business </a:t>
            </a:r>
            <a:r>
              <a:rPr lang="en-US" dirty="0"/>
              <a:t>decision-makers refer to data reports to drive business and generate revenue. </a:t>
            </a:r>
            <a:endParaRPr lang="en-US" dirty="0" smtClean="0"/>
          </a:p>
          <a:p>
            <a:r>
              <a:rPr lang="en-US" dirty="0" smtClean="0"/>
              <a:t>But </a:t>
            </a:r>
            <a:r>
              <a:rPr lang="en-US" dirty="0"/>
              <a:t>for the data to make sense, it must be put into data </a:t>
            </a:r>
            <a:r>
              <a:rPr lang="en-US" dirty="0" err="1"/>
              <a:t>visualisation</a:t>
            </a:r>
            <a:r>
              <a:rPr lang="en-US" dirty="0"/>
              <a:t> tools like charts, Tableau, d3.js, Raw and more. </a:t>
            </a:r>
            <a:endParaRPr lang="en-US" dirty="0" smtClean="0"/>
          </a:p>
          <a:p>
            <a:r>
              <a:rPr lang="en-US" dirty="0" smtClean="0"/>
              <a:t>Data </a:t>
            </a:r>
            <a:r>
              <a:rPr lang="en-US" dirty="0"/>
              <a:t>scientists must </a:t>
            </a:r>
            <a:r>
              <a:rPr lang="en-US" dirty="0" err="1"/>
              <a:t>familiarise</a:t>
            </a:r>
            <a:r>
              <a:rPr lang="en-US" dirty="0"/>
              <a:t> themselves with the principles of data communication systems and visual encoding to present data in an easy and readable format.</a:t>
            </a:r>
            <a:endParaRPr lang="en-US" dirty="0"/>
          </a:p>
        </p:txBody>
      </p:sp>
    </p:spTree>
    <p:extLst>
      <p:ext uri="{BB962C8B-B14F-4D97-AF65-F5344CB8AC3E}">
        <p14:creationId xmlns:p14="http://schemas.microsoft.com/office/powerpoint/2010/main" val="3157221434"/>
      </p:ext>
    </p:extLst>
  </p:cSld>
  <p:clrMapOvr>
    <a:masterClrMapping/>
  </p:clrMapOvr>
</p:sld>
</file>

<file path=ppt/theme/theme1.xml><?xml version="1.0" encoding="utf-8"?>
<a:theme xmlns:a="http://schemas.openxmlformats.org/drawingml/2006/main" name="Competency Based Learning Center by Slidesgo">
  <a:themeElements>
    <a:clrScheme name="Simple Light">
      <a:dk1>
        <a:srgbClr val="1D236B"/>
      </a:dk1>
      <a:lt1>
        <a:srgbClr val="FFF7E7"/>
      </a:lt1>
      <a:dk2>
        <a:srgbClr val="EE4A6A"/>
      </a:dk2>
      <a:lt2>
        <a:srgbClr val="F4A418"/>
      </a:lt2>
      <a:accent1>
        <a:srgbClr val="008381"/>
      </a:accent1>
      <a:accent2>
        <a:srgbClr val="A8D0C7"/>
      </a:accent2>
      <a:accent3>
        <a:srgbClr val="000000"/>
      </a:accent3>
      <a:accent4>
        <a:srgbClr val="FF5C2E"/>
      </a:accent4>
      <a:accent5>
        <a:srgbClr val="245CA6"/>
      </a:accent5>
      <a:accent6>
        <a:srgbClr val="FFFFFF"/>
      </a:accent6>
      <a:hlink>
        <a:srgbClr val="1D236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1359</Words>
  <Application>Microsoft Office PowerPoint</Application>
  <PresentationFormat>On-screen Show (16:9)</PresentationFormat>
  <Paragraphs>84</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Poppins</vt:lpstr>
      <vt:lpstr>Lato</vt:lpstr>
      <vt:lpstr>Yeseva One</vt:lpstr>
      <vt:lpstr>Competency Based Learning Center by Slidesgo</vt:lpstr>
      <vt:lpstr>Machine Learning</vt:lpstr>
      <vt:lpstr>Step-by-Step Guide to Becoming a Data Person </vt:lpstr>
      <vt:lpstr>Step 1: Questions You Should Ask</vt:lpstr>
      <vt:lpstr>Step 2: Maths and Stats</vt:lpstr>
      <vt:lpstr>Step 3: Machine Learning</vt:lpstr>
      <vt:lpstr>Step 4: Programming</vt:lpstr>
      <vt:lpstr>Step 5: Communication and Visualization</vt:lpstr>
      <vt:lpstr>Step 6: Data Munging</vt:lpstr>
      <vt:lpstr>Step 7: Reporting</vt:lpstr>
      <vt:lpstr>Step 8: Practice</vt:lpstr>
      <vt:lpstr>Step 9: Know the Trends</vt:lpstr>
      <vt:lpstr>Step 10: To pursue an undergraduate degree in data science or a closely related field</vt:lpstr>
      <vt:lpstr>Gain the required skills to become a data scientist.</vt:lpstr>
      <vt:lpstr>Step 11: Consider a specialization</vt:lpstr>
      <vt:lpstr>Step 12: Create Your Resume</vt:lpstr>
      <vt:lpstr>Step 13: Get the first entry-level data science job or an internship</vt:lpstr>
      <vt:lpstr>Step 14: Look for additional data science certifications and post-graduate learning </vt:lpstr>
      <vt:lpstr>A data scientist’s responsibilities on any given day may include: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COMPETENCY BASED LEARNING CENTER</dc:title>
  <dc:creator>Praful Vinayak Bhoyar</dc:creator>
  <cp:keywords>Lecture 2</cp:keywords>
  <cp:lastModifiedBy>abc</cp:lastModifiedBy>
  <cp:revision>4</cp:revision>
  <dcterms:modified xsi:type="dcterms:W3CDTF">2022-07-18T21:32:11Z</dcterms:modified>
</cp:coreProperties>
</file>