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F4AA"/>
    <a:srgbClr val="323F50"/>
    <a:srgbClr val="495B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274E91-C0E1-474E-A862-869803F9528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E75318E-0E80-45D6-BCDC-D229629F69AA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public/html</a:t>
          </a:r>
          <a:endParaRPr lang="en-GB" dirty="0"/>
        </a:p>
      </dgm:t>
    </dgm:pt>
    <dgm:pt modelId="{145B8311-60F5-4E7A-A541-B074118E1A38}" type="parTrans" cxnId="{3C98602E-46EF-402F-96E9-BEB429F968FA}">
      <dgm:prSet/>
      <dgm:spPr/>
      <dgm:t>
        <a:bodyPr/>
        <a:lstStyle/>
        <a:p>
          <a:endParaRPr lang="en-GB"/>
        </a:p>
      </dgm:t>
    </dgm:pt>
    <dgm:pt modelId="{90F6174B-1609-41A9-81E9-D46808774EFE}" type="sibTrans" cxnId="{3C98602E-46EF-402F-96E9-BEB429F968FA}">
      <dgm:prSet/>
      <dgm:spPr/>
      <dgm:t>
        <a:bodyPr/>
        <a:lstStyle/>
        <a:p>
          <a:endParaRPr lang="en-GB"/>
        </a:p>
      </dgm:t>
    </dgm:pt>
    <dgm:pt modelId="{A23A3552-60C8-428E-A78F-5DF4225ED44D}" type="asst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dirty="0" smtClean="0"/>
            <a:t>index.html</a:t>
          </a:r>
          <a:endParaRPr lang="en-GB" dirty="0"/>
        </a:p>
      </dgm:t>
    </dgm:pt>
    <dgm:pt modelId="{D088BF32-1087-4B27-A26E-807A21FAAAB3}" type="parTrans" cxnId="{2AB7479F-16E6-4163-830E-012915A28E6B}">
      <dgm:prSet/>
      <dgm:spPr/>
      <dgm:t>
        <a:bodyPr/>
        <a:lstStyle/>
        <a:p>
          <a:endParaRPr lang="en-GB"/>
        </a:p>
      </dgm:t>
    </dgm:pt>
    <dgm:pt modelId="{F0BC831F-E10A-4886-9CE9-52319DE9ADB4}" type="sibTrans" cxnId="{2AB7479F-16E6-4163-830E-012915A28E6B}">
      <dgm:prSet/>
      <dgm:spPr/>
      <dgm:t>
        <a:bodyPr/>
        <a:lstStyle/>
        <a:p>
          <a:endParaRPr lang="en-GB"/>
        </a:p>
      </dgm:t>
    </dgm:pt>
    <dgm:pt modelId="{53FB5F9A-3BB7-4FD8-8302-EAA4FE97546C}">
      <dgm:prSet phldrT="[Text]"/>
      <dgm:spPr/>
      <dgm:t>
        <a:bodyPr/>
        <a:lstStyle/>
        <a:p>
          <a:r>
            <a:rPr lang="en-US" dirty="0" smtClean="0"/>
            <a:t>Styles</a:t>
          </a:r>
          <a:endParaRPr lang="en-GB" dirty="0"/>
        </a:p>
      </dgm:t>
    </dgm:pt>
    <dgm:pt modelId="{776B77C9-DC6C-4B5E-9027-FA4022EC78D1}" type="parTrans" cxnId="{11AD55A6-4ADD-43DC-8B5A-27477F7B76CC}">
      <dgm:prSet/>
      <dgm:spPr/>
      <dgm:t>
        <a:bodyPr/>
        <a:lstStyle/>
        <a:p>
          <a:endParaRPr lang="en-GB"/>
        </a:p>
      </dgm:t>
    </dgm:pt>
    <dgm:pt modelId="{1D65E275-435C-4B64-8BAB-B3861F3C0636}" type="sibTrans" cxnId="{11AD55A6-4ADD-43DC-8B5A-27477F7B76CC}">
      <dgm:prSet/>
      <dgm:spPr/>
      <dgm:t>
        <a:bodyPr/>
        <a:lstStyle/>
        <a:p>
          <a:endParaRPr lang="en-GB"/>
        </a:p>
      </dgm:t>
    </dgm:pt>
    <dgm:pt modelId="{C800DCF3-86B6-41D4-8927-67E6C5A0603E}">
      <dgm:prSet phldrT="[Text]"/>
      <dgm:spPr/>
      <dgm:t>
        <a:bodyPr/>
        <a:lstStyle/>
        <a:p>
          <a:r>
            <a:rPr lang="en-US" dirty="0" smtClean="0"/>
            <a:t>scripts</a:t>
          </a:r>
          <a:endParaRPr lang="en-GB" dirty="0"/>
        </a:p>
      </dgm:t>
    </dgm:pt>
    <dgm:pt modelId="{A2B7BA2C-3719-445E-8518-BA77C3551F94}" type="parTrans" cxnId="{6FCDE419-37F3-436A-9AC0-297E9085A54E}">
      <dgm:prSet/>
      <dgm:spPr/>
      <dgm:t>
        <a:bodyPr/>
        <a:lstStyle/>
        <a:p>
          <a:endParaRPr lang="en-GB"/>
        </a:p>
      </dgm:t>
    </dgm:pt>
    <dgm:pt modelId="{66F84B67-6ABB-487D-9374-C2DDC0DD8AC7}" type="sibTrans" cxnId="{6FCDE419-37F3-436A-9AC0-297E9085A54E}">
      <dgm:prSet/>
      <dgm:spPr/>
      <dgm:t>
        <a:bodyPr/>
        <a:lstStyle/>
        <a:p>
          <a:endParaRPr lang="en-GB"/>
        </a:p>
      </dgm:t>
    </dgm:pt>
    <dgm:pt modelId="{88D53AB6-86C0-465F-B2BB-4145EC3A00E7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Images</a:t>
          </a:r>
          <a:endParaRPr lang="en-GB" dirty="0"/>
        </a:p>
      </dgm:t>
    </dgm:pt>
    <dgm:pt modelId="{0F5C2168-AB33-4423-9BD9-9A30A2209740}" type="parTrans" cxnId="{EA26F92A-DBC8-421D-9BB1-CE581DE36165}">
      <dgm:prSet/>
      <dgm:spPr/>
      <dgm:t>
        <a:bodyPr/>
        <a:lstStyle/>
        <a:p>
          <a:endParaRPr lang="en-GB"/>
        </a:p>
      </dgm:t>
    </dgm:pt>
    <dgm:pt modelId="{3503BBEE-30DF-4A54-B8FC-1B6D92F515B4}" type="sibTrans" cxnId="{EA26F92A-DBC8-421D-9BB1-CE581DE36165}">
      <dgm:prSet/>
      <dgm:spPr/>
      <dgm:t>
        <a:bodyPr/>
        <a:lstStyle/>
        <a:p>
          <a:endParaRPr lang="en-GB"/>
        </a:p>
      </dgm:t>
    </dgm:pt>
    <dgm:pt modelId="{3AAA9904-2D97-4BB5-8DF5-A3D5983B6224}">
      <dgm:prSet phldrT="[Text]"/>
      <dgm:spPr/>
      <dgm:t>
        <a:bodyPr/>
        <a:lstStyle/>
        <a:p>
          <a:r>
            <a:rPr lang="en-US" dirty="0" smtClean="0"/>
            <a:t>Icons</a:t>
          </a:r>
          <a:endParaRPr lang="en-GB" dirty="0"/>
        </a:p>
      </dgm:t>
    </dgm:pt>
    <dgm:pt modelId="{ACDCAE47-3EEA-404C-858C-86C109339704}" type="parTrans" cxnId="{6EC9DC16-225B-4B95-8873-936A10B77DA0}">
      <dgm:prSet/>
      <dgm:spPr/>
      <dgm:t>
        <a:bodyPr/>
        <a:lstStyle/>
        <a:p>
          <a:endParaRPr lang="en-GB"/>
        </a:p>
      </dgm:t>
    </dgm:pt>
    <dgm:pt modelId="{3B021B49-227E-4854-8902-96799AD5971C}" type="sibTrans" cxnId="{6EC9DC16-225B-4B95-8873-936A10B77DA0}">
      <dgm:prSet/>
      <dgm:spPr/>
      <dgm:t>
        <a:bodyPr/>
        <a:lstStyle/>
        <a:p>
          <a:endParaRPr lang="en-GB"/>
        </a:p>
      </dgm:t>
    </dgm:pt>
    <dgm:pt modelId="{C3E202DB-7DF0-4A80-8516-74A877025779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accounts</a:t>
          </a:r>
          <a:endParaRPr lang="en-GB" dirty="0"/>
        </a:p>
      </dgm:t>
    </dgm:pt>
    <dgm:pt modelId="{D2304ED3-31A9-4E42-BCB1-B61BC71020EF}" type="parTrans" cxnId="{024CE453-2CD8-4CD7-BEE4-80236128E883}">
      <dgm:prSet/>
      <dgm:spPr/>
      <dgm:t>
        <a:bodyPr/>
        <a:lstStyle/>
        <a:p>
          <a:endParaRPr lang="en-GB"/>
        </a:p>
      </dgm:t>
    </dgm:pt>
    <dgm:pt modelId="{D901228F-BC2F-401E-9755-FC0505038CEC}" type="sibTrans" cxnId="{024CE453-2CD8-4CD7-BEE4-80236128E883}">
      <dgm:prSet/>
      <dgm:spPr/>
      <dgm:t>
        <a:bodyPr/>
        <a:lstStyle/>
        <a:p>
          <a:endParaRPr lang="en-GB"/>
        </a:p>
      </dgm:t>
    </dgm:pt>
    <dgm:pt modelId="{E623EF79-312A-419C-A7D5-BC6F80EF328A}">
      <dgm:prSet phldrT="[Text]"/>
      <dgm:spPr/>
      <dgm:t>
        <a:bodyPr/>
        <a:lstStyle/>
        <a:p>
          <a:r>
            <a:rPr lang="en-US" dirty="0" smtClean="0"/>
            <a:t>Signup</a:t>
          </a:r>
          <a:endParaRPr lang="en-GB" dirty="0"/>
        </a:p>
      </dgm:t>
    </dgm:pt>
    <dgm:pt modelId="{5225F091-1FB7-42C7-B1E4-6FC5FAECC1AD}" type="parTrans" cxnId="{919BE4F6-CACC-4DD6-8925-3ABBB298444D}">
      <dgm:prSet/>
      <dgm:spPr/>
      <dgm:t>
        <a:bodyPr/>
        <a:lstStyle/>
        <a:p>
          <a:endParaRPr lang="en-GB"/>
        </a:p>
      </dgm:t>
    </dgm:pt>
    <dgm:pt modelId="{75790131-4CF5-4F67-A128-DC0378628D18}" type="sibTrans" cxnId="{919BE4F6-CACC-4DD6-8925-3ABBB298444D}">
      <dgm:prSet/>
      <dgm:spPr/>
      <dgm:t>
        <a:bodyPr/>
        <a:lstStyle/>
        <a:p>
          <a:endParaRPr lang="en-GB"/>
        </a:p>
      </dgm:t>
    </dgm:pt>
    <dgm:pt modelId="{A60F7D61-1F00-4AA3-89AE-1E1433187802}">
      <dgm:prSet phldrT="[Text]"/>
      <dgm:spPr/>
      <dgm:t>
        <a:bodyPr/>
        <a:lstStyle/>
        <a:p>
          <a:r>
            <a:rPr lang="en-US" dirty="0" smtClean="0"/>
            <a:t>Sign in</a:t>
          </a:r>
        </a:p>
      </dgm:t>
    </dgm:pt>
    <dgm:pt modelId="{3F9FB1AB-72A2-4411-837B-03635EA74EF9}" type="parTrans" cxnId="{2598E7B4-A882-4144-908A-FB50918C7BAC}">
      <dgm:prSet/>
      <dgm:spPr/>
      <dgm:t>
        <a:bodyPr/>
        <a:lstStyle/>
        <a:p>
          <a:endParaRPr lang="en-GB"/>
        </a:p>
      </dgm:t>
    </dgm:pt>
    <dgm:pt modelId="{F57948F0-1563-4959-9F60-33E58EAF368C}" type="sibTrans" cxnId="{2598E7B4-A882-4144-908A-FB50918C7BAC}">
      <dgm:prSet/>
      <dgm:spPr/>
      <dgm:t>
        <a:bodyPr/>
        <a:lstStyle/>
        <a:p>
          <a:endParaRPr lang="en-GB"/>
        </a:p>
      </dgm:t>
    </dgm:pt>
    <dgm:pt modelId="{0544D59E-C8DD-4D86-9EEB-3130EBD7D73C}">
      <dgm:prSet phldrT="[Text]"/>
      <dgm:spPr/>
      <dgm:t>
        <a:bodyPr/>
        <a:lstStyle/>
        <a:p>
          <a:r>
            <a:rPr lang="en-US" dirty="0" smtClean="0"/>
            <a:t>About</a:t>
          </a:r>
          <a:endParaRPr lang="en-GB" dirty="0"/>
        </a:p>
      </dgm:t>
    </dgm:pt>
    <dgm:pt modelId="{28BDDCF9-B2F4-4F0C-AAD2-34B5ABF16BD0}" type="parTrans" cxnId="{C0E53703-5ECD-4590-8E57-05D564E61502}">
      <dgm:prSet/>
      <dgm:spPr/>
      <dgm:t>
        <a:bodyPr/>
        <a:lstStyle/>
        <a:p>
          <a:endParaRPr lang="en-GB"/>
        </a:p>
      </dgm:t>
    </dgm:pt>
    <dgm:pt modelId="{BCBF97AB-90BC-474B-935B-1FFBE89BBEC4}" type="sibTrans" cxnId="{C0E53703-5ECD-4590-8E57-05D564E61502}">
      <dgm:prSet/>
      <dgm:spPr/>
      <dgm:t>
        <a:bodyPr/>
        <a:lstStyle/>
        <a:p>
          <a:endParaRPr lang="en-GB"/>
        </a:p>
      </dgm:t>
    </dgm:pt>
    <dgm:pt modelId="{3471E7BA-2599-4297-BE74-69928CC92710}">
      <dgm:prSet phldrT="[Text]"/>
      <dgm:spPr/>
      <dgm:t>
        <a:bodyPr/>
        <a:lstStyle/>
        <a:p>
          <a:r>
            <a:rPr lang="en-US" dirty="0" smtClean="0"/>
            <a:t>Contact </a:t>
          </a:r>
          <a:endParaRPr lang="en-GB" dirty="0"/>
        </a:p>
      </dgm:t>
    </dgm:pt>
    <dgm:pt modelId="{70EBDC25-B1C5-4C30-A281-1E1FBC9EA1AD}" type="parTrans" cxnId="{C48ECB74-8718-4FB6-9B75-05D02F0EBD73}">
      <dgm:prSet/>
      <dgm:spPr/>
      <dgm:t>
        <a:bodyPr/>
        <a:lstStyle/>
        <a:p>
          <a:endParaRPr lang="en-GB"/>
        </a:p>
      </dgm:t>
    </dgm:pt>
    <dgm:pt modelId="{74C4CB52-E292-484C-A1CE-8F94EC813EE8}" type="sibTrans" cxnId="{C48ECB74-8718-4FB6-9B75-05D02F0EBD73}">
      <dgm:prSet/>
      <dgm:spPr/>
      <dgm:t>
        <a:bodyPr/>
        <a:lstStyle/>
        <a:p>
          <a:endParaRPr lang="en-GB"/>
        </a:p>
      </dgm:t>
    </dgm:pt>
    <dgm:pt modelId="{DD7FDEF5-4409-4B00-A8DD-5A481593B2C7}">
      <dgm:prSet phldrT="[Text]"/>
      <dgm:spPr/>
      <dgm:t>
        <a:bodyPr/>
        <a:lstStyle/>
        <a:p>
          <a:r>
            <a:rPr lang="en-US" dirty="0" smtClean="0"/>
            <a:t>Terms and Conditions</a:t>
          </a:r>
          <a:endParaRPr lang="en-GB" dirty="0"/>
        </a:p>
      </dgm:t>
    </dgm:pt>
    <dgm:pt modelId="{87456D59-722B-4387-957C-4343BE2D45B0}" type="parTrans" cxnId="{80B313E7-BEC0-4B41-A1DB-DE3F8201306C}">
      <dgm:prSet/>
      <dgm:spPr/>
      <dgm:t>
        <a:bodyPr/>
        <a:lstStyle/>
        <a:p>
          <a:endParaRPr lang="en-GB"/>
        </a:p>
      </dgm:t>
    </dgm:pt>
    <dgm:pt modelId="{8305A5B8-761F-4B93-88E4-A1714F66A612}" type="sibTrans" cxnId="{80B313E7-BEC0-4B41-A1DB-DE3F8201306C}">
      <dgm:prSet/>
      <dgm:spPr/>
      <dgm:t>
        <a:bodyPr/>
        <a:lstStyle/>
        <a:p>
          <a:endParaRPr lang="en-GB"/>
        </a:p>
      </dgm:t>
    </dgm:pt>
    <dgm:pt modelId="{4F1B1761-83F2-4B54-9603-3DE935382C5B}">
      <dgm:prSet phldrT="[Text]"/>
      <dgm:spPr/>
      <dgm:t>
        <a:bodyPr/>
        <a:lstStyle/>
        <a:p>
          <a:r>
            <a:rPr lang="en-US" dirty="0" smtClean="0"/>
            <a:t>Privacy Policy</a:t>
          </a:r>
          <a:endParaRPr lang="en-GB" dirty="0"/>
        </a:p>
      </dgm:t>
    </dgm:pt>
    <dgm:pt modelId="{618D5D61-6003-4686-B2DF-B4F28B0195A4}" type="parTrans" cxnId="{6AC37C11-1F2F-46A1-BD00-E7A188C165FC}">
      <dgm:prSet/>
      <dgm:spPr/>
      <dgm:t>
        <a:bodyPr/>
        <a:lstStyle/>
        <a:p>
          <a:endParaRPr lang="en-GB"/>
        </a:p>
      </dgm:t>
    </dgm:pt>
    <dgm:pt modelId="{B93F4541-9708-4B2C-9F4F-756549FC0441}" type="sibTrans" cxnId="{6AC37C11-1F2F-46A1-BD00-E7A188C165FC}">
      <dgm:prSet/>
      <dgm:spPr/>
      <dgm:t>
        <a:bodyPr/>
        <a:lstStyle/>
        <a:p>
          <a:endParaRPr lang="en-GB"/>
        </a:p>
      </dgm:t>
    </dgm:pt>
    <dgm:pt modelId="{E2B95EC0-880C-4AA7-BB17-6A23ABD1D03E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FAQs</a:t>
          </a:r>
          <a:endParaRPr lang="en-GB" dirty="0"/>
        </a:p>
      </dgm:t>
    </dgm:pt>
    <dgm:pt modelId="{45AC49C4-EB01-4BBC-8BC2-BC05236EEAB6}" type="parTrans" cxnId="{EF9F427F-98C9-4457-923A-606E95B83F80}">
      <dgm:prSet/>
      <dgm:spPr/>
      <dgm:t>
        <a:bodyPr/>
        <a:lstStyle/>
        <a:p>
          <a:endParaRPr lang="en-GB"/>
        </a:p>
      </dgm:t>
    </dgm:pt>
    <dgm:pt modelId="{36773A35-8CFA-4A99-A048-3D6FBB99EAC5}" type="sibTrans" cxnId="{EF9F427F-98C9-4457-923A-606E95B83F80}">
      <dgm:prSet/>
      <dgm:spPr/>
      <dgm:t>
        <a:bodyPr/>
        <a:lstStyle/>
        <a:p>
          <a:endParaRPr lang="en-GB"/>
        </a:p>
      </dgm:t>
    </dgm:pt>
    <dgm:pt modelId="{203615A0-6383-44E6-B3CF-55A5D81A8E80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Roadmap</a:t>
          </a:r>
          <a:endParaRPr lang="en-GB" dirty="0"/>
        </a:p>
      </dgm:t>
    </dgm:pt>
    <dgm:pt modelId="{9756FE97-7DE7-4A58-9DF9-539F09C4AD24}" type="parTrans" cxnId="{E13B52F9-26D0-46C0-9749-43D26DB9323B}">
      <dgm:prSet/>
      <dgm:spPr/>
      <dgm:t>
        <a:bodyPr/>
        <a:lstStyle/>
        <a:p>
          <a:endParaRPr lang="en-GB"/>
        </a:p>
      </dgm:t>
    </dgm:pt>
    <dgm:pt modelId="{5D101A5C-DD10-4C15-A747-0F8D8AC0515F}" type="sibTrans" cxnId="{E13B52F9-26D0-46C0-9749-43D26DB9323B}">
      <dgm:prSet/>
      <dgm:spPr/>
      <dgm:t>
        <a:bodyPr/>
        <a:lstStyle/>
        <a:p>
          <a:endParaRPr lang="en-GB"/>
        </a:p>
      </dgm:t>
    </dgm:pt>
    <dgm:pt modelId="{C46140AA-AEE2-4221-8821-5A7EA3541409}">
      <dgm:prSet phldrT="[Text]"/>
      <dgm:spPr/>
      <dgm:t>
        <a:bodyPr/>
        <a:lstStyle/>
        <a:p>
          <a:r>
            <a:rPr lang="en-US" dirty="0" smtClean="0"/>
            <a:t>Roadmap.html</a:t>
          </a:r>
          <a:endParaRPr lang="en-GB" dirty="0"/>
        </a:p>
      </dgm:t>
    </dgm:pt>
    <dgm:pt modelId="{8C1F663C-E977-4274-A5B1-4977C2D30E9B}" type="parTrans" cxnId="{3C6FC8AB-EE7A-4DEF-AECD-3C792CF6DB15}">
      <dgm:prSet/>
      <dgm:spPr/>
      <dgm:t>
        <a:bodyPr/>
        <a:lstStyle/>
        <a:p>
          <a:endParaRPr lang="en-GB"/>
        </a:p>
      </dgm:t>
    </dgm:pt>
    <dgm:pt modelId="{A28D4FF5-373B-4C42-B699-5F28E113BC1F}" type="sibTrans" cxnId="{3C6FC8AB-EE7A-4DEF-AECD-3C792CF6DB15}">
      <dgm:prSet/>
      <dgm:spPr/>
      <dgm:t>
        <a:bodyPr/>
        <a:lstStyle/>
        <a:p>
          <a:endParaRPr lang="en-GB"/>
        </a:p>
      </dgm:t>
    </dgm:pt>
    <dgm:pt modelId="{4158DED8-FE6D-483A-84AD-ADF86AA3B2C7}">
      <dgm:prSet phldrT="[Text]"/>
      <dgm:spPr/>
      <dgm:t>
        <a:bodyPr/>
        <a:lstStyle/>
        <a:p>
          <a:r>
            <a:rPr lang="en-US" dirty="0" smtClean="0"/>
            <a:t>Frequently-asked-questions.html</a:t>
          </a:r>
          <a:endParaRPr lang="en-GB" dirty="0"/>
        </a:p>
      </dgm:t>
    </dgm:pt>
    <dgm:pt modelId="{AFD34D4A-FAEE-41A5-A308-A55FFD1650AB}" type="parTrans" cxnId="{53D5FDCA-61F2-4922-93CC-98C9B6303BCE}">
      <dgm:prSet/>
      <dgm:spPr/>
      <dgm:t>
        <a:bodyPr/>
        <a:lstStyle/>
        <a:p>
          <a:endParaRPr lang="en-GB"/>
        </a:p>
      </dgm:t>
    </dgm:pt>
    <dgm:pt modelId="{9FFF255B-FEAE-4C6E-87F1-383FF72E4895}" type="sibTrans" cxnId="{53D5FDCA-61F2-4922-93CC-98C9B6303BCE}">
      <dgm:prSet/>
      <dgm:spPr/>
      <dgm:t>
        <a:bodyPr/>
        <a:lstStyle/>
        <a:p>
          <a:endParaRPr lang="en-GB"/>
        </a:p>
      </dgm:t>
    </dgm:pt>
    <dgm:pt modelId="{8345F185-6574-4EC4-98D7-DF661AC9F604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News</a:t>
          </a:r>
          <a:endParaRPr lang="en-GB" dirty="0"/>
        </a:p>
      </dgm:t>
    </dgm:pt>
    <dgm:pt modelId="{09D95DA2-28B5-4F81-BD65-6A0F3A46653C}" type="parTrans" cxnId="{A466EB80-D8C3-4DC9-B4A5-393E57618B4C}">
      <dgm:prSet/>
      <dgm:spPr/>
      <dgm:t>
        <a:bodyPr/>
        <a:lstStyle/>
        <a:p>
          <a:endParaRPr lang="en-GB"/>
        </a:p>
      </dgm:t>
    </dgm:pt>
    <dgm:pt modelId="{6A9BDCF8-3534-4E3D-8D18-BFA8C32DFEF4}" type="sibTrans" cxnId="{A466EB80-D8C3-4DC9-B4A5-393E57618B4C}">
      <dgm:prSet/>
      <dgm:spPr/>
      <dgm:t>
        <a:bodyPr/>
        <a:lstStyle/>
        <a:p>
          <a:endParaRPr lang="en-GB"/>
        </a:p>
      </dgm:t>
    </dgm:pt>
    <dgm:pt modelId="{E1B41D6E-E053-4F1A-8682-F94071EAFE9D}">
      <dgm:prSet phldrT="[Text]"/>
      <dgm:spPr/>
      <dgm:t>
        <a:bodyPr/>
        <a:lstStyle/>
        <a:p>
          <a:r>
            <a:rPr lang="en-US" dirty="0" smtClean="0"/>
            <a:t>blog</a:t>
          </a:r>
          <a:endParaRPr lang="en-GB" dirty="0"/>
        </a:p>
      </dgm:t>
    </dgm:pt>
    <dgm:pt modelId="{98578E88-1C48-45A8-B10A-B0326D18A321}" type="parTrans" cxnId="{599168EB-396B-4851-851E-98E8C049C687}">
      <dgm:prSet/>
      <dgm:spPr/>
      <dgm:t>
        <a:bodyPr/>
        <a:lstStyle/>
        <a:p>
          <a:endParaRPr lang="en-GB"/>
        </a:p>
      </dgm:t>
    </dgm:pt>
    <dgm:pt modelId="{20EA97CA-5005-49F6-9EF5-07A7441C04B7}" type="sibTrans" cxnId="{599168EB-396B-4851-851E-98E8C049C687}">
      <dgm:prSet/>
      <dgm:spPr/>
      <dgm:t>
        <a:bodyPr/>
        <a:lstStyle/>
        <a:p>
          <a:endParaRPr lang="en-GB"/>
        </a:p>
      </dgm:t>
    </dgm:pt>
    <dgm:pt modelId="{4BDF1124-9D62-4E67-ABCE-87605F1ACD6E}">
      <dgm:prSet phldrT="[Text]"/>
      <dgm:spPr/>
      <dgm:t>
        <a:bodyPr/>
        <a:lstStyle/>
        <a:p>
          <a:r>
            <a:rPr lang="en-US" dirty="0" err="1" smtClean="0"/>
            <a:t>Dashboard.php</a:t>
          </a:r>
          <a:endParaRPr lang="en-US" dirty="0" smtClean="0"/>
        </a:p>
      </dgm:t>
    </dgm:pt>
    <dgm:pt modelId="{DEC1136D-A75A-4BE7-A88D-2733024E2F6D}" type="parTrans" cxnId="{8E7CAAFF-3899-403A-A532-B0B7A33AADA2}">
      <dgm:prSet/>
      <dgm:spPr/>
      <dgm:t>
        <a:bodyPr/>
        <a:lstStyle/>
        <a:p>
          <a:endParaRPr lang="en-GB"/>
        </a:p>
      </dgm:t>
    </dgm:pt>
    <dgm:pt modelId="{A6BC21C4-F8CA-49DB-8AB6-3A41C2298339}" type="sibTrans" cxnId="{8E7CAAFF-3899-403A-A532-B0B7A33AADA2}">
      <dgm:prSet/>
      <dgm:spPr/>
      <dgm:t>
        <a:bodyPr/>
        <a:lstStyle/>
        <a:p>
          <a:endParaRPr lang="en-GB"/>
        </a:p>
      </dgm:t>
    </dgm:pt>
    <dgm:pt modelId="{974E883E-B209-4AE2-9EBB-2365E0029D05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Supporting-pages</a:t>
          </a:r>
          <a:endParaRPr lang="en-GB" dirty="0"/>
        </a:p>
      </dgm:t>
    </dgm:pt>
    <dgm:pt modelId="{AE9F1D77-0E44-48B0-896D-7787EF319296}" type="parTrans" cxnId="{5350703F-4D0E-4988-B6A5-B6B8CDB2E0C4}">
      <dgm:prSet/>
      <dgm:spPr/>
      <dgm:t>
        <a:bodyPr/>
        <a:lstStyle/>
        <a:p>
          <a:endParaRPr lang="en-GB"/>
        </a:p>
      </dgm:t>
    </dgm:pt>
    <dgm:pt modelId="{5041733B-F5C0-4B0B-ACF9-9D00A8E18336}" type="sibTrans" cxnId="{5350703F-4D0E-4988-B6A5-B6B8CDB2E0C4}">
      <dgm:prSet/>
      <dgm:spPr/>
      <dgm:t>
        <a:bodyPr/>
        <a:lstStyle/>
        <a:p>
          <a:endParaRPr lang="en-GB"/>
        </a:p>
      </dgm:t>
    </dgm:pt>
    <dgm:pt modelId="{2C894036-D827-45C1-B47B-CECF5C7E73DC}">
      <dgm:prSet phldrT="[Text]"/>
      <dgm:spPr/>
      <dgm:t>
        <a:bodyPr/>
        <a:lstStyle/>
        <a:p>
          <a:r>
            <a:rPr lang="en-US" dirty="0" smtClean="0"/>
            <a:t>editor</a:t>
          </a:r>
          <a:endParaRPr lang="en-GB" dirty="0"/>
        </a:p>
      </dgm:t>
    </dgm:pt>
    <dgm:pt modelId="{32479CA7-1A9F-45FB-A710-099851D09C3D}" type="parTrans" cxnId="{94F9957B-09DD-47DB-80C9-FF1362A22912}">
      <dgm:prSet/>
      <dgm:spPr/>
      <dgm:t>
        <a:bodyPr/>
        <a:lstStyle/>
        <a:p>
          <a:endParaRPr lang="en-GB"/>
        </a:p>
      </dgm:t>
    </dgm:pt>
    <dgm:pt modelId="{936610B5-F52B-401F-8D9E-5B99CBEDE64F}" type="sibTrans" cxnId="{94F9957B-09DD-47DB-80C9-FF1362A22912}">
      <dgm:prSet/>
      <dgm:spPr/>
      <dgm:t>
        <a:bodyPr/>
        <a:lstStyle/>
        <a:p>
          <a:endParaRPr lang="en-GB"/>
        </a:p>
      </dgm:t>
    </dgm:pt>
    <dgm:pt modelId="{F2887596-CF33-470A-92CC-75E76098E92E}">
      <dgm:prSet phldrT="[Text]"/>
      <dgm:spPr/>
      <dgm:t>
        <a:bodyPr/>
        <a:lstStyle/>
        <a:p>
          <a:r>
            <a:rPr lang="en-US" dirty="0" smtClean="0"/>
            <a:t>Desktop</a:t>
          </a:r>
          <a:endParaRPr lang="en-GB" dirty="0"/>
        </a:p>
      </dgm:t>
    </dgm:pt>
    <dgm:pt modelId="{7725A2F6-B85C-4845-9ADB-569C255E7238}" type="parTrans" cxnId="{15838E9F-EF44-4128-8CBB-D2030A2148A3}">
      <dgm:prSet/>
      <dgm:spPr/>
      <dgm:t>
        <a:bodyPr/>
        <a:lstStyle/>
        <a:p>
          <a:endParaRPr lang="en-GB"/>
        </a:p>
      </dgm:t>
    </dgm:pt>
    <dgm:pt modelId="{AA25937F-FDC9-4A4E-92CA-3AE5EF5254CE}" type="sibTrans" cxnId="{15838E9F-EF44-4128-8CBB-D2030A2148A3}">
      <dgm:prSet/>
      <dgm:spPr/>
      <dgm:t>
        <a:bodyPr/>
        <a:lstStyle/>
        <a:p>
          <a:endParaRPr lang="en-GB"/>
        </a:p>
      </dgm:t>
    </dgm:pt>
    <dgm:pt modelId="{EED2E630-804C-4101-860C-8787D8180070}">
      <dgm:prSet phldrT="[Text]"/>
      <dgm:spPr/>
      <dgm:t>
        <a:bodyPr/>
        <a:lstStyle/>
        <a:p>
          <a:r>
            <a:rPr lang="en-US" dirty="0" smtClean="0"/>
            <a:t>Mobile</a:t>
          </a:r>
          <a:endParaRPr lang="en-GB" dirty="0"/>
        </a:p>
      </dgm:t>
    </dgm:pt>
    <dgm:pt modelId="{0E2304F8-8F23-4EBE-AF6E-0ACE200B0A3C}" type="parTrans" cxnId="{DDE6EFC1-963F-43A9-9253-998CF690FC38}">
      <dgm:prSet/>
      <dgm:spPr/>
      <dgm:t>
        <a:bodyPr/>
        <a:lstStyle/>
        <a:p>
          <a:endParaRPr lang="en-GB"/>
        </a:p>
      </dgm:t>
    </dgm:pt>
    <dgm:pt modelId="{527C01B2-0AD3-4277-90F8-17BA105F731C}" type="sibTrans" cxnId="{DDE6EFC1-963F-43A9-9253-998CF690FC38}">
      <dgm:prSet/>
      <dgm:spPr/>
      <dgm:t>
        <a:bodyPr/>
        <a:lstStyle/>
        <a:p>
          <a:endParaRPr lang="en-GB"/>
        </a:p>
      </dgm:t>
    </dgm:pt>
    <dgm:pt modelId="{AFDEA4E9-35E6-4867-9747-155B03715B7F}" type="pres">
      <dgm:prSet presAssocID="{F8274E91-C0E1-474E-A862-869803F9528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059CD9FD-8D89-4416-9C2F-21C1160105C9}" type="pres">
      <dgm:prSet presAssocID="{5E75318E-0E80-45D6-BCDC-D229629F69AA}" presName="hierRoot1" presStyleCnt="0">
        <dgm:presLayoutVars>
          <dgm:hierBranch val="init"/>
        </dgm:presLayoutVars>
      </dgm:prSet>
      <dgm:spPr/>
    </dgm:pt>
    <dgm:pt modelId="{A8DACE43-1596-49C5-AEB1-196E9078CF07}" type="pres">
      <dgm:prSet presAssocID="{5E75318E-0E80-45D6-BCDC-D229629F69AA}" presName="rootComposite1" presStyleCnt="0"/>
      <dgm:spPr/>
    </dgm:pt>
    <dgm:pt modelId="{D38721DD-BFA3-46EE-B7FB-BAD58FCE4FA2}" type="pres">
      <dgm:prSet presAssocID="{5E75318E-0E80-45D6-BCDC-D229629F69A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A03D3B19-1146-4918-9F05-69D455E7FB22}" type="pres">
      <dgm:prSet presAssocID="{5E75318E-0E80-45D6-BCDC-D229629F69AA}" presName="rootConnector1" presStyleLbl="node1" presStyleIdx="0" presStyleCnt="0"/>
      <dgm:spPr/>
      <dgm:t>
        <a:bodyPr/>
        <a:lstStyle/>
        <a:p>
          <a:endParaRPr lang="en-GB"/>
        </a:p>
      </dgm:t>
    </dgm:pt>
    <dgm:pt modelId="{1AC029FB-147A-4D7D-A06E-24C1AC3F2856}" type="pres">
      <dgm:prSet presAssocID="{5E75318E-0E80-45D6-BCDC-D229629F69AA}" presName="hierChild2" presStyleCnt="0"/>
      <dgm:spPr/>
    </dgm:pt>
    <dgm:pt modelId="{72F22A9D-0C7E-481C-B28C-E17EB2E8F2FC}" type="pres">
      <dgm:prSet presAssocID="{776B77C9-DC6C-4B5E-9027-FA4022EC78D1}" presName="Name37" presStyleLbl="parChTrans1D2" presStyleIdx="0" presStyleCnt="13"/>
      <dgm:spPr/>
      <dgm:t>
        <a:bodyPr/>
        <a:lstStyle/>
        <a:p>
          <a:endParaRPr lang="en-GB"/>
        </a:p>
      </dgm:t>
    </dgm:pt>
    <dgm:pt modelId="{546634E8-4E31-4FD4-8D8C-7482517510BD}" type="pres">
      <dgm:prSet presAssocID="{53FB5F9A-3BB7-4FD8-8302-EAA4FE97546C}" presName="hierRoot2" presStyleCnt="0">
        <dgm:presLayoutVars>
          <dgm:hierBranch val="init"/>
        </dgm:presLayoutVars>
      </dgm:prSet>
      <dgm:spPr/>
    </dgm:pt>
    <dgm:pt modelId="{D368A699-96C1-4577-A392-2C101263C7D7}" type="pres">
      <dgm:prSet presAssocID="{53FB5F9A-3BB7-4FD8-8302-EAA4FE97546C}" presName="rootComposite" presStyleCnt="0"/>
      <dgm:spPr/>
    </dgm:pt>
    <dgm:pt modelId="{106497B2-533C-439D-8297-34E5FECF6022}" type="pres">
      <dgm:prSet presAssocID="{53FB5F9A-3BB7-4FD8-8302-EAA4FE97546C}" presName="rootText" presStyleLbl="node2" presStyleIdx="0" presStyleCnt="1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97298E1B-55AD-4EDC-A5E6-3DB051270197}" type="pres">
      <dgm:prSet presAssocID="{53FB5F9A-3BB7-4FD8-8302-EAA4FE97546C}" presName="rootConnector" presStyleLbl="node2" presStyleIdx="0" presStyleCnt="12"/>
      <dgm:spPr/>
      <dgm:t>
        <a:bodyPr/>
        <a:lstStyle/>
        <a:p>
          <a:endParaRPr lang="en-GB"/>
        </a:p>
      </dgm:t>
    </dgm:pt>
    <dgm:pt modelId="{6F33E25C-4CD9-4A22-AD8E-D9F9CC1A5EE7}" type="pres">
      <dgm:prSet presAssocID="{53FB5F9A-3BB7-4FD8-8302-EAA4FE97546C}" presName="hierChild4" presStyleCnt="0"/>
      <dgm:spPr/>
    </dgm:pt>
    <dgm:pt modelId="{B1012DEF-9FB8-4DF6-951E-55B470977B0C}" type="pres">
      <dgm:prSet presAssocID="{7725A2F6-B85C-4845-9ADB-569C255E7238}" presName="Name37" presStyleLbl="parChTrans1D3" presStyleIdx="0" presStyleCnt="10"/>
      <dgm:spPr/>
      <dgm:t>
        <a:bodyPr/>
        <a:lstStyle/>
        <a:p>
          <a:endParaRPr lang="en-GB"/>
        </a:p>
      </dgm:t>
    </dgm:pt>
    <dgm:pt modelId="{F82DC165-EB0D-4A31-9488-F93F9D69A4BF}" type="pres">
      <dgm:prSet presAssocID="{F2887596-CF33-470A-92CC-75E76098E92E}" presName="hierRoot2" presStyleCnt="0">
        <dgm:presLayoutVars>
          <dgm:hierBranch val="init"/>
        </dgm:presLayoutVars>
      </dgm:prSet>
      <dgm:spPr/>
    </dgm:pt>
    <dgm:pt modelId="{D22FDC1E-29F0-4C6F-86F7-A833083FBC40}" type="pres">
      <dgm:prSet presAssocID="{F2887596-CF33-470A-92CC-75E76098E92E}" presName="rootComposite" presStyleCnt="0"/>
      <dgm:spPr/>
    </dgm:pt>
    <dgm:pt modelId="{8408FEEB-F9F2-43E6-AA6A-3507A99E3E73}" type="pres">
      <dgm:prSet presAssocID="{F2887596-CF33-470A-92CC-75E76098E92E}" presName="rootText" presStyleLbl="node3" presStyleIdx="0" presStyleCnt="10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4FE4BEA4-3B16-407C-9260-DC8F881C6AA8}" type="pres">
      <dgm:prSet presAssocID="{F2887596-CF33-470A-92CC-75E76098E92E}" presName="rootConnector" presStyleLbl="node3" presStyleIdx="0" presStyleCnt="10"/>
      <dgm:spPr/>
      <dgm:t>
        <a:bodyPr/>
        <a:lstStyle/>
        <a:p>
          <a:endParaRPr lang="en-GB"/>
        </a:p>
      </dgm:t>
    </dgm:pt>
    <dgm:pt modelId="{B5938A7C-D2E7-4458-B128-87054370A0D2}" type="pres">
      <dgm:prSet presAssocID="{F2887596-CF33-470A-92CC-75E76098E92E}" presName="hierChild4" presStyleCnt="0"/>
      <dgm:spPr/>
    </dgm:pt>
    <dgm:pt modelId="{48A6F3BB-1909-4879-BD43-91ABD606FC29}" type="pres">
      <dgm:prSet presAssocID="{F2887596-CF33-470A-92CC-75E76098E92E}" presName="hierChild5" presStyleCnt="0"/>
      <dgm:spPr/>
    </dgm:pt>
    <dgm:pt modelId="{EB43FA4B-E022-40D6-B57B-507DA971C11B}" type="pres">
      <dgm:prSet presAssocID="{0E2304F8-8F23-4EBE-AF6E-0ACE200B0A3C}" presName="Name37" presStyleLbl="parChTrans1D3" presStyleIdx="1" presStyleCnt="10"/>
      <dgm:spPr/>
      <dgm:t>
        <a:bodyPr/>
        <a:lstStyle/>
        <a:p>
          <a:endParaRPr lang="en-GB"/>
        </a:p>
      </dgm:t>
    </dgm:pt>
    <dgm:pt modelId="{63F2FABD-5620-4EB1-9110-CD78F39284FA}" type="pres">
      <dgm:prSet presAssocID="{EED2E630-804C-4101-860C-8787D8180070}" presName="hierRoot2" presStyleCnt="0">
        <dgm:presLayoutVars>
          <dgm:hierBranch val="init"/>
        </dgm:presLayoutVars>
      </dgm:prSet>
      <dgm:spPr/>
    </dgm:pt>
    <dgm:pt modelId="{92BA7112-6D0A-476B-A88B-E211BACA3E1E}" type="pres">
      <dgm:prSet presAssocID="{EED2E630-804C-4101-860C-8787D8180070}" presName="rootComposite" presStyleCnt="0"/>
      <dgm:spPr/>
    </dgm:pt>
    <dgm:pt modelId="{4DA4EBB8-00A8-4160-B1D2-DE82B6554FD1}" type="pres">
      <dgm:prSet presAssocID="{EED2E630-804C-4101-860C-8787D8180070}" presName="rootText" presStyleLbl="node3" presStyleIdx="1" presStyleCnt="10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DEFAFD13-3101-4120-9A30-7342D3BF8790}" type="pres">
      <dgm:prSet presAssocID="{EED2E630-804C-4101-860C-8787D8180070}" presName="rootConnector" presStyleLbl="node3" presStyleIdx="1" presStyleCnt="10"/>
      <dgm:spPr/>
      <dgm:t>
        <a:bodyPr/>
        <a:lstStyle/>
        <a:p>
          <a:endParaRPr lang="en-GB"/>
        </a:p>
      </dgm:t>
    </dgm:pt>
    <dgm:pt modelId="{37702440-1B57-4AA0-BC01-853E970F574E}" type="pres">
      <dgm:prSet presAssocID="{EED2E630-804C-4101-860C-8787D8180070}" presName="hierChild4" presStyleCnt="0"/>
      <dgm:spPr/>
    </dgm:pt>
    <dgm:pt modelId="{E4DCD816-CBEB-40C5-830E-13C325561052}" type="pres">
      <dgm:prSet presAssocID="{EED2E630-804C-4101-860C-8787D8180070}" presName="hierChild5" presStyleCnt="0"/>
      <dgm:spPr/>
    </dgm:pt>
    <dgm:pt modelId="{A59C3086-6BA6-4A12-B0F5-9FEB3E41CA6D}" type="pres">
      <dgm:prSet presAssocID="{53FB5F9A-3BB7-4FD8-8302-EAA4FE97546C}" presName="hierChild5" presStyleCnt="0"/>
      <dgm:spPr/>
    </dgm:pt>
    <dgm:pt modelId="{BC8AB0C7-7550-48CD-8B2B-ACAAA39FC77F}" type="pres">
      <dgm:prSet presAssocID="{A2B7BA2C-3719-445E-8518-BA77C3551F94}" presName="Name37" presStyleLbl="parChTrans1D2" presStyleIdx="1" presStyleCnt="13"/>
      <dgm:spPr/>
      <dgm:t>
        <a:bodyPr/>
        <a:lstStyle/>
        <a:p>
          <a:endParaRPr lang="en-GB"/>
        </a:p>
      </dgm:t>
    </dgm:pt>
    <dgm:pt modelId="{4D67EB05-E776-4496-A7EC-D470A90049D5}" type="pres">
      <dgm:prSet presAssocID="{C800DCF3-86B6-41D4-8927-67E6C5A0603E}" presName="hierRoot2" presStyleCnt="0">
        <dgm:presLayoutVars>
          <dgm:hierBranch val="init"/>
        </dgm:presLayoutVars>
      </dgm:prSet>
      <dgm:spPr/>
    </dgm:pt>
    <dgm:pt modelId="{4DFE3AF4-CB43-47EB-B788-E71F64020743}" type="pres">
      <dgm:prSet presAssocID="{C800DCF3-86B6-41D4-8927-67E6C5A0603E}" presName="rootComposite" presStyleCnt="0"/>
      <dgm:spPr/>
    </dgm:pt>
    <dgm:pt modelId="{0E262D4C-EE1D-4181-A548-A18243FFE34F}" type="pres">
      <dgm:prSet presAssocID="{C800DCF3-86B6-41D4-8927-67E6C5A0603E}" presName="rootText" presStyleLbl="node2" presStyleIdx="1" presStyleCnt="1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D6671004-30F5-4346-B508-13682B05372C}" type="pres">
      <dgm:prSet presAssocID="{C800DCF3-86B6-41D4-8927-67E6C5A0603E}" presName="rootConnector" presStyleLbl="node2" presStyleIdx="1" presStyleCnt="12"/>
      <dgm:spPr/>
      <dgm:t>
        <a:bodyPr/>
        <a:lstStyle/>
        <a:p>
          <a:endParaRPr lang="en-GB"/>
        </a:p>
      </dgm:t>
    </dgm:pt>
    <dgm:pt modelId="{7574A84E-7883-4647-A674-8A037386DB6E}" type="pres">
      <dgm:prSet presAssocID="{C800DCF3-86B6-41D4-8927-67E6C5A0603E}" presName="hierChild4" presStyleCnt="0"/>
      <dgm:spPr/>
    </dgm:pt>
    <dgm:pt modelId="{1B20C509-1E22-4DA2-B2D8-A7ECB64C6C46}" type="pres">
      <dgm:prSet presAssocID="{C800DCF3-86B6-41D4-8927-67E6C5A0603E}" presName="hierChild5" presStyleCnt="0"/>
      <dgm:spPr/>
    </dgm:pt>
    <dgm:pt modelId="{9F40B045-46B9-431C-BC1A-D9995432ED42}" type="pres">
      <dgm:prSet presAssocID="{0F5C2168-AB33-4423-9BD9-9A30A2209740}" presName="Name37" presStyleLbl="parChTrans1D2" presStyleIdx="2" presStyleCnt="13"/>
      <dgm:spPr/>
      <dgm:t>
        <a:bodyPr/>
        <a:lstStyle/>
        <a:p>
          <a:endParaRPr lang="en-GB"/>
        </a:p>
      </dgm:t>
    </dgm:pt>
    <dgm:pt modelId="{9BBBE081-E21D-4C7E-A3CC-DEDC995018CF}" type="pres">
      <dgm:prSet presAssocID="{88D53AB6-86C0-465F-B2BB-4145EC3A00E7}" presName="hierRoot2" presStyleCnt="0">
        <dgm:presLayoutVars>
          <dgm:hierBranch val="init"/>
        </dgm:presLayoutVars>
      </dgm:prSet>
      <dgm:spPr/>
    </dgm:pt>
    <dgm:pt modelId="{90C7ADEB-DC33-4458-86E5-07FB03F0EA4A}" type="pres">
      <dgm:prSet presAssocID="{88D53AB6-86C0-465F-B2BB-4145EC3A00E7}" presName="rootComposite" presStyleCnt="0"/>
      <dgm:spPr/>
    </dgm:pt>
    <dgm:pt modelId="{8E56F4A0-667E-48D7-A270-BC6387E0B44B}" type="pres">
      <dgm:prSet presAssocID="{88D53AB6-86C0-465F-B2BB-4145EC3A00E7}" presName="rootText" presStyleLbl="node2" presStyleIdx="2" presStyleCnt="1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A3451E38-83F0-4F85-B82D-A8FCFD58FC6A}" type="pres">
      <dgm:prSet presAssocID="{88D53AB6-86C0-465F-B2BB-4145EC3A00E7}" presName="rootConnector" presStyleLbl="node2" presStyleIdx="2" presStyleCnt="12"/>
      <dgm:spPr/>
      <dgm:t>
        <a:bodyPr/>
        <a:lstStyle/>
        <a:p>
          <a:endParaRPr lang="en-GB"/>
        </a:p>
      </dgm:t>
    </dgm:pt>
    <dgm:pt modelId="{BF011A72-74B2-4D39-9211-777218B091DA}" type="pres">
      <dgm:prSet presAssocID="{88D53AB6-86C0-465F-B2BB-4145EC3A00E7}" presName="hierChild4" presStyleCnt="0"/>
      <dgm:spPr/>
    </dgm:pt>
    <dgm:pt modelId="{2FBC33D6-EF14-4848-B1E8-5D59DF5CB290}" type="pres">
      <dgm:prSet presAssocID="{ACDCAE47-3EEA-404C-858C-86C109339704}" presName="Name37" presStyleLbl="parChTrans1D3" presStyleIdx="2" presStyleCnt="10"/>
      <dgm:spPr/>
      <dgm:t>
        <a:bodyPr/>
        <a:lstStyle/>
        <a:p>
          <a:endParaRPr lang="en-GB"/>
        </a:p>
      </dgm:t>
    </dgm:pt>
    <dgm:pt modelId="{5B93F105-79DB-4BD6-98B4-93DD1B7F7891}" type="pres">
      <dgm:prSet presAssocID="{3AAA9904-2D97-4BB5-8DF5-A3D5983B6224}" presName="hierRoot2" presStyleCnt="0">
        <dgm:presLayoutVars>
          <dgm:hierBranch val="init"/>
        </dgm:presLayoutVars>
      </dgm:prSet>
      <dgm:spPr/>
    </dgm:pt>
    <dgm:pt modelId="{205FADC7-CD69-45C0-938B-223EBE885B0A}" type="pres">
      <dgm:prSet presAssocID="{3AAA9904-2D97-4BB5-8DF5-A3D5983B6224}" presName="rootComposite" presStyleCnt="0"/>
      <dgm:spPr/>
    </dgm:pt>
    <dgm:pt modelId="{A6F5F7A3-8B8A-415B-805F-4EFE13A06B9F}" type="pres">
      <dgm:prSet presAssocID="{3AAA9904-2D97-4BB5-8DF5-A3D5983B6224}" presName="rootText" presStyleLbl="node3" presStyleIdx="2" presStyleCnt="10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9A5DD3E6-3E21-4E9A-9AD8-CAA257EE1CB8}" type="pres">
      <dgm:prSet presAssocID="{3AAA9904-2D97-4BB5-8DF5-A3D5983B6224}" presName="rootConnector" presStyleLbl="node3" presStyleIdx="2" presStyleCnt="10"/>
      <dgm:spPr/>
      <dgm:t>
        <a:bodyPr/>
        <a:lstStyle/>
        <a:p>
          <a:endParaRPr lang="en-GB"/>
        </a:p>
      </dgm:t>
    </dgm:pt>
    <dgm:pt modelId="{DA69EF8F-0E38-4D21-90EA-F75EFC34AA1D}" type="pres">
      <dgm:prSet presAssocID="{3AAA9904-2D97-4BB5-8DF5-A3D5983B6224}" presName="hierChild4" presStyleCnt="0"/>
      <dgm:spPr/>
    </dgm:pt>
    <dgm:pt modelId="{70CE8AEA-6F80-4F3B-A20B-CA214CC25CD6}" type="pres">
      <dgm:prSet presAssocID="{3AAA9904-2D97-4BB5-8DF5-A3D5983B6224}" presName="hierChild5" presStyleCnt="0"/>
      <dgm:spPr/>
    </dgm:pt>
    <dgm:pt modelId="{39C81B39-938B-4E8A-A261-6E0BA7A0FEA6}" type="pres">
      <dgm:prSet presAssocID="{88D53AB6-86C0-465F-B2BB-4145EC3A00E7}" presName="hierChild5" presStyleCnt="0"/>
      <dgm:spPr/>
    </dgm:pt>
    <dgm:pt modelId="{1E5C5E7A-E371-43F9-9F4A-4D5BB8B2D246}" type="pres">
      <dgm:prSet presAssocID="{D2304ED3-31A9-4E42-BCB1-B61BC71020EF}" presName="Name37" presStyleLbl="parChTrans1D2" presStyleIdx="3" presStyleCnt="13"/>
      <dgm:spPr/>
      <dgm:t>
        <a:bodyPr/>
        <a:lstStyle/>
        <a:p>
          <a:endParaRPr lang="en-GB"/>
        </a:p>
      </dgm:t>
    </dgm:pt>
    <dgm:pt modelId="{2C613C13-577A-43C6-A0C5-AF81CE72F2C9}" type="pres">
      <dgm:prSet presAssocID="{C3E202DB-7DF0-4A80-8516-74A877025779}" presName="hierRoot2" presStyleCnt="0">
        <dgm:presLayoutVars>
          <dgm:hierBranch val="init"/>
        </dgm:presLayoutVars>
      </dgm:prSet>
      <dgm:spPr/>
    </dgm:pt>
    <dgm:pt modelId="{8E1A7216-CC72-49F6-A44D-7F4E61885573}" type="pres">
      <dgm:prSet presAssocID="{C3E202DB-7DF0-4A80-8516-74A877025779}" presName="rootComposite" presStyleCnt="0"/>
      <dgm:spPr/>
    </dgm:pt>
    <dgm:pt modelId="{C581E8A0-18F2-41AD-A97F-56DE01F06075}" type="pres">
      <dgm:prSet presAssocID="{C3E202DB-7DF0-4A80-8516-74A877025779}" presName="rootText" presStyleLbl="node2" presStyleIdx="3" presStyleCnt="1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9A8C5C16-D22E-48AB-90F3-389E8DD62300}" type="pres">
      <dgm:prSet presAssocID="{C3E202DB-7DF0-4A80-8516-74A877025779}" presName="rootConnector" presStyleLbl="node2" presStyleIdx="3" presStyleCnt="12"/>
      <dgm:spPr/>
      <dgm:t>
        <a:bodyPr/>
        <a:lstStyle/>
        <a:p>
          <a:endParaRPr lang="en-GB"/>
        </a:p>
      </dgm:t>
    </dgm:pt>
    <dgm:pt modelId="{3A771B97-11D3-431E-A57F-498187FB1E95}" type="pres">
      <dgm:prSet presAssocID="{C3E202DB-7DF0-4A80-8516-74A877025779}" presName="hierChild4" presStyleCnt="0"/>
      <dgm:spPr/>
    </dgm:pt>
    <dgm:pt modelId="{4A935314-FE92-4C3F-9165-70BB2160C43D}" type="pres">
      <dgm:prSet presAssocID="{5225F091-1FB7-42C7-B1E4-6FC5FAECC1AD}" presName="Name37" presStyleLbl="parChTrans1D3" presStyleIdx="3" presStyleCnt="10"/>
      <dgm:spPr/>
      <dgm:t>
        <a:bodyPr/>
        <a:lstStyle/>
        <a:p>
          <a:endParaRPr lang="en-GB"/>
        </a:p>
      </dgm:t>
    </dgm:pt>
    <dgm:pt modelId="{CDB08BF2-E700-404B-973F-27D4C42330EB}" type="pres">
      <dgm:prSet presAssocID="{E623EF79-312A-419C-A7D5-BC6F80EF328A}" presName="hierRoot2" presStyleCnt="0">
        <dgm:presLayoutVars>
          <dgm:hierBranch val="init"/>
        </dgm:presLayoutVars>
      </dgm:prSet>
      <dgm:spPr/>
    </dgm:pt>
    <dgm:pt modelId="{38C91372-0F5D-4D45-8CF4-3F6F29D56A02}" type="pres">
      <dgm:prSet presAssocID="{E623EF79-312A-419C-A7D5-BC6F80EF328A}" presName="rootComposite" presStyleCnt="0"/>
      <dgm:spPr/>
    </dgm:pt>
    <dgm:pt modelId="{485FB610-4A65-477C-9334-58D4AFDBDA8F}" type="pres">
      <dgm:prSet presAssocID="{E623EF79-312A-419C-A7D5-BC6F80EF328A}" presName="rootText" presStyleLbl="node3" presStyleIdx="3" presStyleCnt="10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4FA2BBE-90CE-45AC-9561-0B29E8388864}" type="pres">
      <dgm:prSet presAssocID="{E623EF79-312A-419C-A7D5-BC6F80EF328A}" presName="rootConnector" presStyleLbl="node3" presStyleIdx="3" presStyleCnt="10"/>
      <dgm:spPr/>
      <dgm:t>
        <a:bodyPr/>
        <a:lstStyle/>
        <a:p>
          <a:endParaRPr lang="en-GB"/>
        </a:p>
      </dgm:t>
    </dgm:pt>
    <dgm:pt modelId="{46942A35-F270-402F-934D-AC8FF0FC2F8B}" type="pres">
      <dgm:prSet presAssocID="{E623EF79-312A-419C-A7D5-BC6F80EF328A}" presName="hierChild4" presStyleCnt="0"/>
      <dgm:spPr/>
    </dgm:pt>
    <dgm:pt modelId="{1D4D8A3A-8F1D-441A-BCFF-A15FE41BB24D}" type="pres">
      <dgm:prSet presAssocID="{E623EF79-312A-419C-A7D5-BC6F80EF328A}" presName="hierChild5" presStyleCnt="0"/>
      <dgm:spPr/>
    </dgm:pt>
    <dgm:pt modelId="{0E1E9F62-1690-463A-9397-72C3F0F9ECFB}" type="pres">
      <dgm:prSet presAssocID="{3F9FB1AB-72A2-4411-837B-03635EA74EF9}" presName="Name37" presStyleLbl="parChTrans1D3" presStyleIdx="4" presStyleCnt="10"/>
      <dgm:spPr/>
      <dgm:t>
        <a:bodyPr/>
        <a:lstStyle/>
        <a:p>
          <a:endParaRPr lang="en-GB"/>
        </a:p>
      </dgm:t>
    </dgm:pt>
    <dgm:pt modelId="{D6E1236A-F4EA-4D00-8DE4-AEE14E895B26}" type="pres">
      <dgm:prSet presAssocID="{A60F7D61-1F00-4AA3-89AE-1E1433187802}" presName="hierRoot2" presStyleCnt="0">
        <dgm:presLayoutVars>
          <dgm:hierBranch val="init"/>
        </dgm:presLayoutVars>
      </dgm:prSet>
      <dgm:spPr/>
    </dgm:pt>
    <dgm:pt modelId="{B3BE3ACC-EB9B-4644-BBB7-06C52A8C2B24}" type="pres">
      <dgm:prSet presAssocID="{A60F7D61-1F00-4AA3-89AE-1E1433187802}" presName="rootComposite" presStyleCnt="0"/>
      <dgm:spPr/>
    </dgm:pt>
    <dgm:pt modelId="{8D4B2CFF-C1D3-4C36-827D-45B947FB63E4}" type="pres">
      <dgm:prSet presAssocID="{A60F7D61-1F00-4AA3-89AE-1E1433187802}" presName="rootText" presStyleLbl="node3" presStyleIdx="4" presStyleCnt="10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60713039-0855-4F8D-A7CB-5B04845B6DB9}" type="pres">
      <dgm:prSet presAssocID="{A60F7D61-1F00-4AA3-89AE-1E1433187802}" presName="rootConnector" presStyleLbl="node3" presStyleIdx="4" presStyleCnt="10"/>
      <dgm:spPr/>
      <dgm:t>
        <a:bodyPr/>
        <a:lstStyle/>
        <a:p>
          <a:endParaRPr lang="en-GB"/>
        </a:p>
      </dgm:t>
    </dgm:pt>
    <dgm:pt modelId="{A4AD7089-A1AF-40FA-8C77-30A797CC6701}" type="pres">
      <dgm:prSet presAssocID="{A60F7D61-1F00-4AA3-89AE-1E1433187802}" presName="hierChild4" presStyleCnt="0"/>
      <dgm:spPr/>
    </dgm:pt>
    <dgm:pt modelId="{553EB3BA-CBF8-4949-B9A8-40743BB0B553}" type="pres">
      <dgm:prSet presAssocID="{A60F7D61-1F00-4AA3-89AE-1E1433187802}" presName="hierChild5" presStyleCnt="0"/>
      <dgm:spPr/>
    </dgm:pt>
    <dgm:pt modelId="{48933C58-C040-4966-A783-A3FC045F70AE}" type="pres">
      <dgm:prSet presAssocID="{DEC1136D-A75A-4BE7-A88D-2733024E2F6D}" presName="Name37" presStyleLbl="parChTrans1D3" presStyleIdx="5" presStyleCnt="10"/>
      <dgm:spPr/>
      <dgm:t>
        <a:bodyPr/>
        <a:lstStyle/>
        <a:p>
          <a:endParaRPr lang="en-GB"/>
        </a:p>
      </dgm:t>
    </dgm:pt>
    <dgm:pt modelId="{92048ADF-0156-413D-A5D5-2CB528C595A1}" type="pres">
      <dgm:prSet presAssocID="{4BDF1124-9D62-4E67-ABCE-87605F1ACD6E}" presName="hierRoot2" presStyleCnt="0">
        <dgm:presLayoutVars>
          <dgm:hierBranch val="init"/>
        </dgm:presLayoutVars>
      </dgm:prSet>
      <dgm:spPr/>
    </dgm:pt>
    <dgm:pt modelId="{9FC3C70B-D366-4864-9791-AFC2FEDD5ED0}" type="pres">
      <dgm:prSet presAssocID="{4BDF1124-9D62-4E67-ABCE-87605F1ACD6E}" presName="rootComposite" presStyleCnt="0"/>
      <dgm:spPr/>
    </dgm:pt>
    <dgm:pt modelId="{E41B8ECF-D4A6-47EC-8BBD-8B4CF99241FE}" type="pres">
      <dgm:prSet presAssocID="{4BDF1124-9D62-4E67-ABCE-87605F1ACD6E}" presName="rootText" presStyleLbl="node3" presStyleIdx="5" presStyleCnt="10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E28C0659-93A7-405B-9FBC-9D9066181838}" type="pres">
      <dgm:prSet presAssocID="{4BDF1124-9D62-4E67-ABCE-87605F1ACD6E}" presName="rootConnector" presStyleLbl="node3" presStyleIdx="5" presStyleCnt="10"/>
      <dgm:spPr/>
      <dgm:t>
        <a:bodyPr/>
        <a:lstStyle/>
        <a:p>
          <a:endParaRPr lang="en-GB"/>
        </a:p>
      </dgm:t>
    </dgm:pt>
    <dgm:pt modelId="{1B978ABF-D808-4C58-9A0C-53CD85583812}" type="pres">
      <dgm:prSet presAssocID="{4BDF1124-9D62-4E67-ABCE-87605F1ACD6E}" presName="hierChild4" presStyleCnt="0"/>
      <dgm:spPr/>
    </dgm:pt>
    <dgm:pt modelId="{07F34D42-2425-4759-ACE4-BDCE7D7114B9}" type="pres">
      <dgm:prSet presAssocID="{4BDF1124-9D62-4E67-ABCE-87605F1ACD6E}" presName="hierChild5" presStyleCnt="0"/>
      <dgm:spPr/>
    </dgm:pt>
    <dgm:pt modelId="{8A76028E-87A2-4AA3-9803-4CC33A1F2207}" type="pres">
      <dgm:prSet presAssocID="{C3E202DB-7DF0-4A80-8516-74A877025779}" presName="hierChild5" presStyleCnt="0"/>
      <dgm:spPr/>
    </dgm:pt>
    <dgm:pt modelId="{AB8B6A40-0F3E-4833-A561-F0D8D66FD842}" type="pres">
      <dgm:prSet presAssocID="{28BDDCF9-B2F4-4F0C-AAD2-34B5ABF16BD0}" presName="Name37" presStyleLbl="parChTrans1D2" presStyleIdx="4" presStyleCnt="13"/>
      <dgm:spPr/>
      <dgm:t>
        <a:bodyPr/>
        <a:lstStyle/>
        <a:p>
          <a:endParaRPr lang="en-GB"/>
        </a:p>
      </dgm:t>
    </dgm:pt>
    <dgm:pt modelId="{84CB4D1E-BAB8-4A25-A15D-E7C56B2CFB71}" type="pres">
      <dgm:prSet presAssocID="{0544D59E-C8DD-4D86-9EEB-3130EBD7D73C}" presName="hierRoot2" presStyleCnt="0">
        <dgm:presLayoutVars>
          <dgm:hierBranch val="init"/>
        </dgm:presLayoutVars>
      </dgm:prSet>
      <dgm:spPr/>
    </dgm:pt>
    <dgm:pt modelId="{800D3F4A-9DB0-4FFB-A92D-1BF60D6F16F7}" type="pres">
      <dgm:prSet presAssocID="{0544D59E-C8DD-4D86-9EEB-3130EBD7D73C}" presName="rootComposite" presStyleCnt="0"/>
      <dgm:spPr/>
    </dgm:pt>
    <dgm:pt modelId="{E69E02D4-8E52-430D-B80B-D4757B4FD133}" type="pres">
      <dgm:prSet presAssocID="{0544D59E-C8DD-4D86-9EEB-3130EBD7D73C}" presName="rootText" presStyleLbl="node2" presStyleIdx="4" presStyleCnt="1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D79E4F4-8342-4DC6-A917-FCBB9992015D}" type="pres">
      <dgm:prSet presAssocID="{0544D59E-C8DD-4D86-9EEB-3130EBD7D73C}" presName="rootConnector" presStyleLbl="node2" presStyleIdx="4" presStyleCnt="12"/>
      <dgm:spPr/>
      <dgm:t>
        <a:bodyPr/>
        <a:lstStyle/>
        <a:p>
          <a:endParaRPr lang="en-GB"/>
        </a:p>
      </dgm:t>
    </dgm:pt>
    <dgm:pt modelId="{DF07281F-75A7-4007-8402-7AA1C7ECB3DA}" type="pres">
      <dgm:prSet presAssocID="{0544D59E-C8DD-4D86-9EEB-3130EBD7D73C}" presName="hierChild4" presStyleCnt="0"/>
      <dgm:spPr/>
    </dgm:pt>
    <dgm:pt modelId="{05DC83A4-2CB3-45C2-B924-5786EE24125F}" type="pres">
      <dgm:prSet presAssocID="{0544D59E-C8DD-4D86-9EEB-3130EBD7D73C}" presName="hierChild5" presStyleCnt="0"/>
      <dgm:spPr/>
    </dgm:pt>
    <dgm:pt modelId="{E4CAFD8B-5079-419A-8698-2CB0E7CBD134}" type="pres">
      <dgm:prSet presAssocID="{70EBDC25-B1C5-4C30-A281-1E1FBC9EA1AD}" presName="Name37" presStyleLbl="parChTrans1D2" presStyleIdx="5" presStyleCnt="13"/>
      <dgm:spPr/>
      <dgm:t>
        <a:bodyPr/>
        <a:lstStyle/>
        <a:p>
          <a:endParaRPr lang="en-GB"/>
        </a:p>
      </dgm:t>
    </dgm:pt>
    <dgm:pt modelId="{F950AA22-9E97-44C8-B67B-63F0D3A3783A}" type="pres">
      <dgm:prSet presAssocID="{3471E7BA-2599-4297-BE74-69928CC92710}" presName="hierRoot2" presStyleCnt="0">
        <dgm:presLayoutVars>
          <dgm:hierBranch val="init"/>
        </dgm:presLayoutVars>
      </dgm:prSet>
      <dgm:spPr/>
    </dgm:pt>
    <dgm:pt modelId="{8D938A3F-0737-4E8A-B141-6A8F8B440ADB}" type="pres">
      <dgm:prSet presAssocID="{3471E7BA-2599-4297-BE74-69928CC92710}" presName="rootComposite" presStyleCnt="0"/>
      <dgm:spPr/>
    </dgm:pt>
    <dgm:pt modelId="{872D32A8-BEDD-4149-90A0-CB724F9F74AC}" type="pres">
      <dgm:prSet presAssocID="{3471E7BA-2599-4297-BE74-69928CC92710}" presName="rootText" presStyleLbl="node2" presStyleIdx="5" presStyleCnt="1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E2B9ECBF-14EC-413F-AFF5-E929188F95D9}" type="pres">
      <dgm:prSet presAssocID="{3471E7BA-2599-4297-BE74-69928CC92710}" presName="rootConnector" presStyleLbl="node2" presStyleIdx="5" presStyleCnt="12"/>
      <dgm:spPr/>
      <dgm:t>
        <a:bodyPr/>
        <a:lstStyle/>
        <a:p>
          <a:endParaRPr lang="en-GB"/>
        </a:p>
      </dgm:t>
    </dgm:pt>
    <dgm:pt modelId="{FFF43149-0D19-4ACA-B293-0E4A70EB7A24}" type="pres">
      <dgm:prSet presAssocID="{3471E7BA-2599-4297-BE74-69928CC92710}" presName="hierChild4" presStyleCnt="0"/>
      <dgm:spPr/>
    </dgm:pt>
    <dgm:pt modelId="{8DD9F75C-6B34-4B6B-A0B8-320A0B98F688}" type="pres">
      <dgm:prSet presAssocID="{3471E7BA-2599-4297-BE74-69928CC92710}" presName="hierChild5" presStyleCnt="0"/>
      <dgm:spPr/>
    </dgm:pt>
    <dgm:pt modelId="{A21157B4-8CDA-46A7-A830-84E81DCFC879}" type="pres">
      <dgm:prSet presAssocID="{87456D59-722B-4387-957C-4343BE2D45B0}" presName="Name37" presStyleLbl="parChTrans1D2" presStyleIdx="6" presStyleCnt="13"/>
      <dgm:spPr/>
      <dgm:t>
        <a:bodyPr/>
        <a:lstStyle/>
        <a:p>
          <a:endParaRPr lang="en-GB"/>
        </a:p>
      </dgm:t>
    </dgm:pt>
    <dgm:pt modelId="{3B9A03AC-5FAA-4F98-9B1F-3F769130B4FD}" type="pres">
      <dgm:prSet presAssocID="{DD7FDEF5-4409-4B00-A8DD-5A481593B2C7}" presName="hierRoot2" presStyleCnt="0">
        <dgm:presLayoutVars>
          <dgm:hierBranch val="init"/>
        </dgm:presLayoutVars>
      </dgm:prSet>
      <dgm:spPr/>
    </dgm:pt>
    <dgm:pt modelId="{856CE2F5-53EC-441D-9DCA-EDF41CC04639}" type="pres">
      <dgm:prSet presAssocID="{DD7FDEF5-4409-4B00-A8DD-5A481593B2C7}" presName="rootComposite" presStyleCnt="0"/>
      <dgm:spPr/>
    </dgm:pt>
    <dgm:pt modelId="{C9ECF549-E19A-44DC-9DCA-453893D6A919}" type="pres">
      <dgm:prSet presAssocID="{DD7FDEF5-4409-4B00-A8DD-5A481593B2C7}" presName="rootText" presStyleLbl="node2" presStyleIdx="6" presStyleCnt="1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DC2051FE-5116-4913-8EBA-8294B8BC07A3}" type="pres">
      <dgm:prSet presAssocID="{DD7FDEF5-4409-4B00-A8DD-5A481593B2C7}" presName="rootConnector" presStyleLbl="node2" presStyleIdx="6" presStyleCnt="12"/>
      <dgm:spPr/>
      <dgm:t>
        <a:bodyPr/>
        <a:lstStyle/>
        <a:p>
          <a:endParaRPr lang="en-GB"/>
        </a:p>
      </dgm:t>
    </dgm:pt>
    <dgm:pt modelId="{E7BBEF6C-1C36-4C94-8E43-4C240D22D231}" type="pres">
      <dgm:prSet presAssocID="{DD7FDEF5-4409-4B00-A8DD-5A481593B2C7}" presName="hierChild4" presStyleCnt="0"/>
      <dgm:spPr/>
    </dgm:pt>
    <dgm:pt modelId="{C28E7576-1301-4A1D-B211-02DD1793573B}" type="pres">
      <dgm:prSet presAssocID="{DD7FDEF5-4409-4B00-A8DD-5A481593B2C7}" presName="hierChild5" presStyleCnt="0"/>
      <dgm:spPr/>
    </dgm:pt>
    <dgm:pt modelId="{D1817951-3B3C-42C8-8E12-E8A566BFBD97}" type="pres">
      <dgm:prSet presAssocID="{618D5D61-6003-4686-B2DF-B4F28B0195A4}" presName="Name37" presStyleLbl="parChTrans1D2" presStyleIdx="7" presStyleCnt="13"/>
      <dgm:spPr/>
      <dgm:t>
        <a:bodyPr/>
        <a:lstStyle/>
        <a:p>
          <a:endParaRPr lang="en-GB"/>
        </a:p>
      </dgm:t>
    </dgm:pt>
    <dgm:pt modelId="{1F0A2977-B2DD-415C-A1CF-7188002F8737}" type="pres">
      <dgm:prSet presAssocID="{4F1B1761-83F2-4B54-9603-3DE935382C5B}" presName="hierRoot2" presStyleCnt="0">
        <dgm:presLayoutVars>
          <dgm:hierBranch val="init"/>
        </dgm:presLayoutVars>
      </dgm:prSet>
      <dgm:spPr/>
    </dgm:pt>
    <dgm:pt modelId="{1FE3BB50-A360-46A1-9BF7-53378CCBDD39}" type="pres">
      <dgm:prSet presAssocID="{4F1B1761-83F2-4B54-9603-3DE935382C5B}" presName="rootComposite" presStyleCnt="0"/>
      <dgm:spPr/>
    </dgm:pt>
    <dgm:pt modelId="{FE9689E6-558B-4F9F-9625-954F60764CC5}" type="pres">
      <dgm:prSet presAssocID="{4F1B1761-83F2-4B54-9603-3DE935382C5B}" presName="rootText" presStyleLbl="node2" presStyleIdx="7" presStyleCnt="1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6C677130-D542-4A9D-8DEB-87816E5F8633}" type="pres">
      <dgm:prSet presAssocID="{4F1B1761-83F2-4B54-9603-3DE935382C5B}" presName="rootConnector" presStyleLbl="node2" presStyleIdx="7" presStyleCnt="12"/>
      <dgm:spPr/>
      <dgm:t>
        <a:bodyPr/>
        <a:lstStyle/>
        <a:p>
          <a:endParaRPr lang="en-GB"/>
        </a:p>
      </dgm:t>
    </dgm:pt>
    <dgm:pt modelId="{6A675E5E-B9D6-4054-A6E8-0FF77D58C6D9}" type="pres">
      <dgm:prSet presAssocID="{4F1B1761-83F2-4B54-9603-3DE935382C5B}" presName="hierChild4" presStyleCnt="0"/>
      <dgm:spPr/>
    </dgm:pt>
    <dgm:pt modelId="{0A9C08D2-60D4-4AF5-8660-F8EE77B99A93}" type="pres">
      <dgm:prSet presAssocID="{4F1B1761-83F2-4B54-9603-3DE935382C5B}" presName="hierChild5" presStyleCnt="0"/>
      <dgm:spPr/>
    </dgm:pt>
    <dgm:pt modelId="{36169CF5-D7CA-4BE4-8FEA-F6E3AC62F088}" type="pres">
      <dgm:prSet presAssocID="{45AC49C4-EB01-4BBC-8BC2-BC05236EEAB6}" presName="Name37" presStyleLbl="parChTrans1D2" presStyleIdx="8" presStyleCnt="13"/>
      <dgm:spPr/>
      <dgm:t>
        <a:bodyPr/>
        <a:lstStyle/>
        <a:p>
          <a:endParaRPr lang="en-GB"/>
        </a:p>
      </dgm:t>
    </dgm:pt>
    <dgm:pt modelId="{7BAF1471-1FB1-4187-8FD4-E95D3F5A0789}" type="pres">
      <dgm:prSet presAssocID="{E2B95EC0-880C-4AA7-BB17-6A23ABD1D03E}" presName="hierRoot2" presStyleCnt="0">
        <dgm:presLayoutVars>
          <dgm:hierBranch val="init"/>
        </dgm:presLayoutVars>
      </dgm:prSet>
      <dgm:spPr/>
    </dgm:pt>
    <dgm:pt modelId="{C3368582-4F97-4F9F-BCE9-D861EB3C1460}" type="pres">
      <dgm:prSet presAssocID="{E2B95EC0-880C-4AA7-BB17-6A23ABD1D03E}" presName="rootComposite" presStyleCnt="0"/>
      <dgm:spPr/>
    </dgm:pt>
    <dgm:pt modelId="{EA50F3E7-3EBD-4F18-BABF-EFBF8B76E79D}" type="pres">
      <dgm:prSet presAssocID="{E2B95EC0-880C-4AA7-BB17-6A23ABD1D03E}" presName="rootText" presStyleLbl="node2" presStyleIdx="8" presStyleCnt="1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616310F-B2D1-4668-9FFB-6A40908E99DF}" type="pres">
      <dgm:prSet presAssocID="{E2B95EC0-880C-4AA7-BB17-6A23ABD1D03E}" presName="rootConnector" presStyleLbl="node2" presStyleIdx="8" presStyleCnt="12"/>
      <dgm:spPr/>
      <dgm:t>
        <a:bodyPr/>
        <a:lstStyle/>
        <a:p>
          <a:endParaRPr lang="en-GB"/>
        </a:p>
      </dgm:t>
    </dgm:pt>
    <dgm:pt modelId="{8DF8D2D4-2A22-403B-A8F9-F93317B31062}" type="pres">
      <dgm:prSet presAssocID="{E2B95EC0-880C-4AA7-BB17-6A23ABD1D03E}" presName="hierChild4" presStyleCnt="0"/>
      <dgm:spPr/>
    </dgm:pt>
    <dgm:pt modelId="{EA739E5F-BA0D-4172-AB16-2F2D5A67FC80}" type="pres">
      <dgm:prSet presAssocID="{AFD34D4A-FAEE-41A5-A308-A55FFD1650AB}" presName="Name37" presStyleLbl="parChTrans1D3" presStyleIdx="6" presStyleCnt="10"/>
      <dgm:spPr/>
      <dgm:t>
        <a:bodyPr/>
        <a:lstStyle/>
        <a:p>
          <a:endParaRPr lang="en-GB"/>
        </a:p>
      </dgm:t>
    </dgm:pt>
    <dgm:pt modelId="{6D0110BC-F5F0-4993-B9D5-277A934785C7}" type="pres">
      <dgm:prSet presAssocID="{4158DED8-FE6D-483A-84AD-ADF86AA3B2C7}" presName="hierRoot2" presStyleCnt="0">
        <dgm:presLayoutVars>
          <dgm:hierBranch val="init"/>
        </dgm:presLayoutVars>
      </dgm:prSet>
      <dgm:spPr/>
    </dgm:pt>
    <dgm:pt modelId="{F6517ADC-9618-4288-BA8B-60F8280B2C34}" type="pres">
      <dgm:prSet presAssocID="{4158DED8-FE6D-483A-84AD-ADF86AA3B2C7}" presName="rootComposite" presStyleCnt="0"/>
      <dgm:spPr/>
    </dgm:pt>
    <dgm:pt modelId="{4DDE802B-E54D-40F0-A22F-B4D67A7321C8}" type="pres">
      <dgm:prSet presAssocID="{4158DED8-FE6D-483A-84AD-ADF86AA3B2C7}" presName="rootText" presStyleLbl="node3" presStyleIdx="6" presStyleCnt="10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F353CBC-E104-410F-8C94-A5DCA1C792C0}" type="pres">
      <dgm:prSet presAssocID="{4158DED8-FE6D-483A-84AD-ADF86AA3B2C7}" presName="rootConnector" presStyleLbl="node3" presStyleIdx="6" presStyleCnt="10"/>
      <dgm:spPr/>
      <dgm:t>
        <a:bodyPr/>
        <a:lstStyle/>
        <a:p>
          <a:endParaRPr lang="en-GB"/>
        </a:p>
      </dgm:t>
    </dgm:pt>
    <dgm:pt modelId="{457B8E54-D764-4AF9-8F69-E8142C44CA0A}" type="pres">
      <dgm:prSet presAssocID="{4158DED8-FE6D-483A-84AD-ADF86AA3B2C7}" presName="hierChild4" presStyleCnt="0"/>
      <dgm:spPr/>
    </dgm:pt>
    <dgm:pt modelId="{FAC74E60-0913-411B-A477-B8B847E79DE4}" type="pres">
      <dgm:prSet presAssocID="{4158DED8-FE6D-483A-84AD-ADF86AA3B2C7}" presName="hierChild5" presStyleCnt="0"/>
      <dgm:spPr/>
    </dgm:pt>
    <dgm:pt modelId="{6E652CF6-EE39-4829-8D22-43D745DB3119}" type="pres">
      <dgm:prSet presAssocID="{E2B95EC0-880C-4AA7-BB17-6A23ABD1D03E}" presName="hierChild5" presStyleCnt="0"/>
      <dgm:spPr/>
    </dgm:pt>
    <dgm:pt modelId="{A31A5F22-A116-4AF8-8A68-E674DE9032AF}" type="pres">
      <dgm:prSet presAssocID="{9756FE97-7DE7-4A58-9DF9-539F09C4AD24}" presName="Name37" presStyleLbl="parChTrans1D2" presStyleIdx="9" presStyleCnt="13"/>
      <dgm:spPr/>
      <dgm:t>
        <a:bodyPr/>
        <a:lstStyle/>
        <a:p>
          <a:endParaRPr lang="en-GB"/>
        </a:p>
      </dgm:t>
    </dgm:pt>
    <dgm:pt modelId="{75BFA2CF-E0C5-4F59-B1CA-6C61AA9FC773}" type="pres">
      <dgm:prSet presAssocID="{203615A0-6383-44E6-B3CF-55A5D81A8E80}" presName="hierRoot2" presStyleCnt="0">
        <dgm:presLayoutVars>
          <dgm:hierBranch val="init"/>
        </dgm:presLayoutVars>
      </dgm:prSet>
      <dgm:spPr/>
    </dgm:pt>
    <dgm:pt modelId="{E6B79D63-BE67-4D66-AB2B-5B333B15EDB9}" type="pres">
      <dgm:prSet presAssocID="{203615A0-6383-44E6-B3CF-55A5D81A8E80}" presName="rootComposite" presStyleCnt="0"/>
      <dgm:spPr/>
    </dgm:pt>
    <dgm:pt modelId="{494C117A-8056-4FF6-91A6-F1B7000FCD27}" type="pres">
      <dgm:prSet presAssocID="{203615A0-6383-44E6-B3CF-55A5D81A8E80}" presName="rootText" presStyleLbl="node2" presStyleIdx="9" presStyleCnt="1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980045DE-A899-427B-A2F8-EDB425031931}" type="pres">
      <dgm:prSet presAssocID="{203615A0-6383-44E6-B3CF-55A5D81A8E80}" presName="rootConnector" presStyleLbl="node2" presStyleIdx="9" presStyleCnt="12"/>
      <dgm:spPr/>
      <dgm:t>
        <a:bodyPr/>
        <a:lstStyle/>
        <a:p>
          <a:endParaRPr lang="en-GB"/>
        </a:p>
      </dgm:t>
    </dgm:pt>
    <dgm:pt modelId="{908D10A5-5798-4969-88A3-E7CDD0F6AFE3}" type="pres">
      <dgm:prSet presAssocID="{203615A0-6383-44E6-B3CF-55A5D81A8E80}" presName="hierChild4" presStyleCnt="0"/>
      <dgm:spPr/>
    </dgm:pt>
    <dgm:pt modelId="{94806BD6-D7E8-4C50-8122-4AAB53DE0A08}" type="pres">
      <dgm:prSet presAssocID="{8C1F663C-E977-4274-A5B1-4977C2D30E9B}" presName="Name37" presStyleLbl="parChTrans1D3" presStyleIdx="7" presStyleCnt="10"/>
      <dgm:spPr/>
      <dgm:t>
        <a:bodyPr/>
        <a:lstStyle/>
        <a:p>
          <a:endParaRPr lang="en-GB"/>
        </a:p>
      </dgm:t>
    </dgm:pt>
    <dgm:pt modelId="{C9C12957-5BC7-4C2A-8EB4-75B45AC31D52}" type="pres">
      <dgm:prSet presAssocID="{C46140AA-AEE2-4221-8821-5A7EA3541409}" presName="hierRoot2" presStyleCnt="0">
        <dgm:presLayoutVars>
          <dgm:hierBranch val="init"/>
        </dgm:presLayoutVars>
      </dgm:prSet>
      <dgm:spPr/>
    </dgm:pt>
    <dgm:pt modelId="{AB365097-0627-4AED-B498-20C93252C7D7}" type="pres">
      <dgm:prSet presAssocID="{C46140AA-AEE2-4221-8821-5A7EA3541409}" presName="rootComposite" presStyleCnt="0"/>
      <dgm:spPr/>
    </dgm:pt>
    <dgm:pt modelId="{413BE956-413B-4FBE-BEAE-6E62E04F743C}" type="pres">
      <dgm:prSet presAssocID="{C46140AA-AEE2-4221-8821-5A7EA3541409}" presName="rootText" presStyleLbl="node3" presStyleIdx="7" presStyleCnt="10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7C63AF20-6CA1-411A-A977-9270BB8900B9}" type="pres">
      <dgm:prSet presAssocID="{C46140AA-AEE2-4221-8821-5A7EA3541409}" presName="rootConnector" presStyleLbl="node3" presStyleIdx="7" presStyleCnt="10"/>
      <dgm:spPr/>
      <dgm:t>
        <a:bodyPr/>
        <a:lstStyle/>
        <a:p>
          <a:endParaRPr lang="en-GB"/>
        </a:p>
      </dgm:t>
    </dgm:pt>
    <dgm:pt modelId="{18F63C2E-1108-4A2E-BE55-BFB71A5AE175}" type="pres">
      <dgm:prSet presAssocID="{C46140AA-AEE2-4221-8821-5A7EA3541409}" presName="hierChild4" presStyleCnt="0"/>
      <dgm:spPr/>
    </dgm:pt>
    <dgm:pt modelId="{692E2805-3834-4CBA-9236-AFB9861563FB}" type="pres">
      <dgm:prSet presAssocID="{C46140AA-AEE2-4221-8821-5A7EA3541409}" presName="hierChild5" presStyleCnt="0"/>
      <dgm:spPr/>
    </dgm:pt>
    <dgm:pt modelId="{58E7A417-4583-44D6-B4C6-5ED3A85A3C6F}" type="pres">
      <dgm:prSet presAssocID="{203615A0-6383-44E6-B3CF-55A5D81A8E80}" presName="hierChild5" presStyleCnt="0"/>
      <dgm:spPr/>
    </dgm:pt>
    <dgm:pt modelId="{F5FBF378-3292-4CDF-AF1A-51E99CAAF0F8}" type="pres">
      <dgm:prSet presAssocID="{09D95DA2-28B5-4F81-BD65-6A0F3A46653C}" presName="Name37" presStyleLbl="parChTrans1D2" presStyleIdx="10" presStyleCnt="13"/>
      <dgm:spPr/>
      <dgm:t>
        <a:bodyPr/>
        <a:lstStyle/>
        <a:p>
          <a:endParaRPr lang="en-GB"/>
        </a:p>
      </dgm:t>
    </dgm:pt>
    <dgm:pt modelId="{5AA7BA5A-29F4-4520-9E3B-0C4244FAC3D5}" type="pres">
      <dgm:prSet presAssocID="{8345F185-6574-4EC4-98D7-DF661AC9F604}" presName="hierRoot2" presStyleCnt="0">
        <dgm:presLayoutVars>
          <dgm:hierBranch val="init"/>
        </dgm:presLayoutVars>
      </dgm:prSet>
      <dgm:spPr/>
    </dgm:pt>
    <dgm:pt modelId="{918B65ED-BD9F-4EBE-8FB7-CC7B84EAB646}" type="pres">
      <dgm:prSet presAssocID="{8345F185-6574-4EC4-98D7-DF661AC9F604}" presName="rootComposite" presStyleCnt="0"/>
      <dgm:spPr/>
    </dgm:pt>
    <dgm:pt modelId="{25FC2710-2BE7-41C7-955B-93C19248B7E6}" type="pres">
      <dgm:prSet presAssocID="{8345F185-6574-4EC4-98D7-DF661AC9F604}" presName="rootText" presStyleLbl="node2" presStyleIdx="10" presStyleCnt="1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AAA0E3D8-4BD2-4F4D-9D86-9B833059EA05}" type="pres">
      <dgm:prSet presAssocID="{8345F185-6574-4EC4-98D7-DF661AC9F604}" presName="rootConnector" presStyleLbl="node2" presStyleIdx="10" presStyleCnt="12"/>
      <dgm:spPr/>
      <dgm:t>
        <a:bodyPr/>
        <a:lstStyle/>
        <a:p>
          <a:endParaRPr lang="en-GB"/>
        </a:p>
      </dgm:t>
    </dgm:pt>
    <dgm:pt modelId="{130174A7-6F2E-4D6B-BCB3-B463D662E809}" type="pres">
      <dgm:prSet presAssocID="{8345F185-6574-4EC4-98D7-DF661AC9F604}" presName="hierChild4" presStyleCnt="0"/>
      <dgm:spPr/>
    </dgm:pt>
    <dgm:pt modelId="{89308757-0062-417A-AD61-8641486677EB}" type="pres">
      <dgm:prSet presAssocID="{98578E88-1C48-45A8-B10A-B0326D18A321}" presName="Name37" presStyleLbl="parChTrans1D3" presStyleIdx="8" presStyleCnt="10"/>
      <dgm:spPr/>
      <dgm:t>
        <a:bodyPr/>
        <a:lstStyle/>
        <a:p>
          <a:endParaRPr lang="en-GB"/>
        </a:p>
      </dgm:t>
    </dgm:pt>
    <dgm:pt modelId="{6195B2E2-DF67-465E-BB6F-2F801EE2C9C7}" type="pres">
      <dgm:prSet presAssocID="{E1B41D6E-E053-4F1A-8682-F94071EAFE9D}" presName="hierRoot2" presStyleCnt="0">
        <dgm:presLayoutVars>
          <dgm:hierBranch val="init"/>
        </dgm:presLayoutVars>
      </dgm:prSet>
      <dgm:spPr/>
    </dgm:pt>
    <dgm:pt modelId="{E0F98928-5D1B-4FF3-BEAE-ECDC921702D0}" type="pres">
      <dgm:prSet presAssocID="{E1B41D6E-E053-4F1A-8682-F94071EAFE9D}" presName="rootComposite" presStyleCnt="0"/>
      <dgm:spPr/>
    </dgm:pt>
    <dgm:pt modelId="{1314A2A5-F3DB-435E-A47E-D3117EAA1819}" type="pres">
      <dgm:prSet presAssocID="{E1B41D6E-E053-4F1A-8682-F94071EAFE9D}" presName="rootText" presStyleLbl="node3" presStyleIdx="8" presStyleCnt="10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DF977052-33A5-4783-B193-9FE48CEC04A7}" type="pres">
      <dgm:prSet presAssocID="{E1B41D6E-E053-4F1A-8682-F94071EAFE9D}" presName="rootConnector" presStyleLbl="node3" presStyleIdx="8" presStyleCnt="10"/>
      <dgm:spPr/>
      <dgm:t>
        <a:bodyPr/>
        <a:lstStyle/>
        <a:p>
          <a:endParaRPr lang="en-GB"/>
        </a:p>
      </dgm:t>
    </dgm:pt>
    <dgm:pt modelId="{A6D583B7-AF0E-4A9A-8D2C-66D0C4D1AF98}" type="pres">
      <dgm:prSet presAssocID="{E1B41D6E-E053-4F1A-8682-F94071EAFE9D}" presName="hierChild4" presStyleCnt="0"/>
      <dgm:spPr/>
    </dgm:pt>
    <dgm:pt modelId="{94CB86C3-ECE1-4E20-AC1B-FA0E05017F42}" type="pres">
      <dgm:prSet presAssocID="{E1B41D6E-E053-4F1A-8682-F94071EAFE9D}" presName="hierChild5" presStyleCnt="0"/>
      <dgm:spPr/>
    </dgm:pt>
    <dgm:pt modelId="{963BC3A7-A521-47E6-A97B-37E0CD278BA0}" type="pres">
      <dgm:prSet presAssocID="{8345F185-6574-4EC4-98D7-DF661AC9F604}" presName="hierChild5" presStyleCnt="0"/>
      <dgm:spPr/>
    </dgm:pt>
    <dgm:pt modelId="{4EBF0B9D-72A0-4B57-8C4D-10BF3EE443D4}" type="pres">
      <dgm:prSet presAssocID="{AE9F1D77-0E44-48B0-896D-7787EF319296}" presName="Name37" presStyleLbl="parChTrans1D2" presStyleIdx="11" presStyleCnt="13"/>
      <dgm:spPr/>
      <dgm:t>
        <a:bodyPr/>
        <a:lstStyle/>
        <a:p>
          <a:endParaRPr lang="en-GB"/>
        </a:p>
      </dgm:t>
    </dgm:pt>
    <dgm:pt modelId="{C3188A27-54AB-4B99-9997-0B050337151C}" type="pres">
      <dgm:prSet presAssocID="{974E883E-B209-4AE2-9EBB-2365E0029D05}" presName="hierRoot2" presStyleCnt="0">
        <dgm:presLayoutVars>
          <dgm:hierBranch val="init"/>
        </dgm:presLayoutVars>
      </dgm:prSet>
      <dgm:spPr/>
    </dgm:pt>
    <dgm:pt modelId="{00637CBB-E411-4ED4-B48F-3E0A30D9A0E0}" type="pres">
      <dgm:prSet presAssocID="{974E883E-B209-4AE2-9EBB-2365E0029D05}" presName="rootComposite" presStyleCnt="0"/>
      <dgm:spPr/>
    </dgm:pt>
    <dgm:pt modelId="{FE466C99-3125-4BF1-B9C5-9E453121899D}" type="pres">
      <dgm:prSet presAssocID="{974E883E-B209-4AE2-9EBB-2365E0029D05}" presName="rootText" presStyleLbl="node2" presStyleIdx="11" presStyleCnt="1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958F198-9DC4-411F-A593-EFDC71B97F2E}" type="pres">
      <dgm:prSet presAssocID="{974E883E-B209-4AE2-9EBB-2365E0029D05}" presName="rootConnector" presStyleLbl="node2" presStyleIdx="11" presStyleCnt="12"/>
      <dgm:spPr/>
      <dgm:t>
        <a:bodyPr/>
        <a:lstStyle/>
        <a:p>
          <a:endParaRPr lang="en-GB"/>
        </a:p>
      </dgm:t>
    </dgm:pt>
    <dgm:pt modelId="{644C6DD8-DC26-42C2-B886-60E8318E8EB5}" type="pres">
      <dgm:prSet presAssocID="{974E883E-B209-4AE2-9EBB-2365E0029D05}" presName="hierChild4" presStyleCnt="0"/>
      <dgm:spPr/>
    </dgm:pt>
    <dgm:pt modelId="{39101E65-5AA4-4666-A51A-0011DCAED5EA}" type="pres">
      <dgm:prSet presAssocID="{32479CA7-1A9F-45FB-A710-099851D09C3D}" presName="Name37" presStyleLbl="parChTrans1D3" presStyleIdx="9" presStyleCnt="10"/>
      <dgm:spPr/>
      <dgm:t>
        <a:bodyPr/>
        <a:lstStyle/>
        <a:p>
          <a:endParaRPr lang="en-GB"/>
        </a:p>
      </dgm:t>
    </dgm:pt>
    <dgm:pt modelId="{21E9F949-6985-42EA-BF12-E2C47FF17A4E}" type="pres">
      <dgm:prSet presAssocID="{2C894036-D827-45C1-B47B-CECF5C7E73DC}" presName="hierRoot2" presStyleCnt="0">
        <dgm:presLayoutVars>
          <dgm:hierBranch val="init"/>
        </dgm:presLayoutVars>
      </dgm:prSet>
      <dgm:spPr/>
    </dgm:pt>
    <dgm:pt modelId="{3C8B1B30-A952-4183-8D51-823A3DB25EDA}" type="pres">
      <dgm:prSet presAssocID="{2C894036-D827-45C1-B47B-CECF5C7E73DC}" presName="rootComposite" presStyleCnt="0"/>
      <dgm:spPr/>
    </dgm:pt>
    <dgm:pt modelId="{A29B6A20-1C3C-474B-BEE5-199356F5FCEC}" type="pres">
      <dgm:prSet presAssocID="{2C894036-D827-45C1-B47B-CECF5C7E73DC}" presName="rootText" presStyleLbl="node3" presStyleIdx="9" presStyleCnt="10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0BF867D4-B5ED-4EE1-A63A-922BE3065866}" type="pres">
      <dgm:prSet presAssocID="{2C894036-D827-45C1-B47B-CECF5C7E73DC}" presName="rootConnector" presStyleLbl="node3" presStyleIdx="9" presStyleCnt="10"/>
      <dgm:spPr/>
      <dgm:t>
        <a:bodyPr/>
        <a:lstStyle/>
        <a:p>
          <a:endParaRPr lang="en-GB"/>
        </a:p>
      </dgm:t>
    </dgm:pt>
    <dgm:pt modelId="{794C09A3-2CA3-40B8-9324-F9CB4251B80A}" type="pres">
      <dgm:prSet presAssocID="{2C894036-D827-45C1-B47B-CECF5C7E73DC}" presName="hierChild4" presStyleCnt="0"/>
      <dgm:spPr/>
    </dgm:pt>
    <dgm:pt modelId="{CA4448CD-AEC7-4DA8-B8E6-DA0D9879DD54}" type="pres">
      <dgm:prSet presAssocID="{2C894036-D827-45C1-B47B-CECF5C7E73DC}" presName="hierChild5" presStyleCnt="0"/>
      <dgm:spPr/>
    </dgm:pt>
    <dgm:pt modelId="{3BC13356-258C-48B4-A03D-1029376F9D40}" type="pres">
      <dgm:prSet presAssocID="{974E883E-B209-4AE2-9EBB-2365E0029D05}" presName="hierChild5" presStyleCnt="0"/>
      <dgm:spPr/>
    </dgm:pt>
    <dgm:pt modelId="{BE7E6364-4801-4D5D-9EED-F13B432BB272}" type="pres">
      <dgm:prSet presAssocID="{5E75318E-0E80-45D6-BCDC-D229629F69AA}" presName="hierChild3" presStyleCnt="0"/>
      <dgm:spPr/>
    </dgm:pt>
    <dgm:pt modelId="{952B2E55-9F73-4FF1-B7A5-D7AF6A4802F4}" type="pres">
      <dgm:prSet presAssocID="{D088BF32-1087-4B27-A26E-807A21FAAAB3}" presName="Name111" presStyleLbl="parChTrans1D2" presStyleIdx="12" presStyleCnt="13"/>
      <dgm:spPr/>
      <dgm:t>
        <a:bodyPr/>
        <a:lstStyle/>
        <a:p>
          <a:endParaRPr lang="en-GB"/>
        </a:p>
      </dgm:t>
    </dgm:pt>
    <dgm:pt modelId="{E6E66163-7434-4AE6-9F29-5CDBE1CD61D2}" type="pres">
      <dgm:prSet presAssocID="{A23A3552-60C8-428E-A78F-5DF4225ED44D}" presName="hierRoot3" presStyleCnt="0">
        <dgm:presLayoutVars>
          <dgm:hierBranch val="init"/>
        </dgm:presLayoutVars>
      </dgm:prSet>
      <dgm:spPr/>
    </dgm:pt>
    <dgm:pt modelId="{4C6609CE-B743-4FEF-BF68-4B7C0198FE3C}" type="pres">
      <dgm:prSet presAssocID="{A23A3552-60C8-428E-A78F-5DF4225ED44D}" presName="rootComposite3" presStyleCnt="0"/>
      <dgm:spPr/>
    </dgm:pt>
    <dgm:pt modelId="{03ABC711-B5BA-46FE-BB20-0DBF695A0725}" type="pres">
      <dgm:prSet presAssocID="{A23A3552-60C8-428E-A78F-5DF4225ED44D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FCD09A43-97C5-427C-8139-C6496668FB3C}" type="pres">
      <dgm:prSet presAssocID="{A23A3552-60C8-428E-A78F-5DF4225ED44D}" presName="rootConnector3" presStyleLbl="asst1" presStyleIdx="0" presStyleCnt="1"/>
      <dgm:spPr/>
      <dgm:t>
        <a:bodyPr/>
        <a:lstStyle/>
        <a:p>
          <a:endParaRPr lang="en-GB"/>
        </a:p>
      </dgm:t>
    </dgm:pt>
    <dgm:pt modelId="{0049DB4A-E113-410E-9CE4-ABF124F0FF4A}" type="pres">
      <dgm:prSet presAssocID="{A23A3552-60C8-428E-A78F-5DF4225ED44D}" presName="hierChild6" presStyleCnt="0"/>
      <dgm:spPr/>
    </dgm:pt>
    <dgm:pt modelId="{0A3605F6-3252-4107-ADA0-1F13469A3156}" type="pres">
      <dgm:prSet presAssocID="{A23A3552-60C8-428E-A78F-5DF4225ED44D}" presName="hierChild7" presStyleCnt="0"/>
      <dgm:spPr/>
    </dgm:pt>
  </dgm:ptLst>
  <dgm:cxnLst>
    <dgm:cxn modelId="{86A3A7AB-819C-4D82-A132-7D0687577BC5}" type="presOf" srcId="{A60F7D61-1F00-4AA3-89AE-1E1433187802}" destId="{60713039-0855-4F8D-A7CB-5B04845B6DB9}" srcOrd="1" destOrd="0" presId="urn:microsoft.com/office/officeart/2005/8/layout/orgChart1"/>
    <dgm:cxn modelId="{A6B670E8-5BD8-4211-8B49-F347D0C3D733}" type="presOf" srcId="{A2B7BA2C-3719-445E-8518-BA77C3551F94}" destId="{BC8AB0C7-7550-48CD-8B2B-ACAAA39FC77F}" srcOrd="0" destOrd="0" presId="urn:microsoft.com/office/officeart/2005/8/layout/orgChart1"/>
    <dgm:cxn modelId="{351C146C-DCF5-4327-86C9-1E26838FA1FD}" type="presOf" srcId="{4F1B1761-83F2-4B54-9603-3DE935382C5B}" destId="{6C677130-D542-4A9D-8DEB-87816E5F8633}" srcOrd="1" destOrd="0" presId="urn:microsoft.com/office/officeart/2005/8/layout/orgChart1"/>
    <dgm:cxn modelId="{94F9957B-09DD-47DB-80C9-FF1362A22912}" srcId="{974E883E-B209-4AE2-9EBB-2365E0029D05}" destId="{2C894036-D827-45C1-B47B-CECF5C7E73DC}" srcOrd="0" destOrd="0" parTransId="{32479CA7-1A9F-45FB-A710-099851D09C3D}" sibTransId="{936610B5-F52B-401F-8D9E-5B99CBEDE64F}"/>
    <dgm:cxn modelId="{140594C9-AD6C-4C90-82A7-2D21AF1B3C4D}" type="presOf" srcId="{AE9F1D77-0E44-48B0-896D-7787EF319296}" destId="{4EBF0B9D-72A0-4B57-8C4D-10BF3EE443D4}" srcOrd="0" destOrd="0" presId="urn:microsoft.com/office/officeart/2005/8/layout/orgChart1"/>
    <dgm:cxn modelId="{C0E53703-5ECD-4590-8E57-05D564E61502}" srcId="{5E75318E-0E80-45D6-BCDC-D229629F69AA}" destId="{0544D59E-C8DD-4D86-9EEB-3130EBD7D73C}" srcOrd="5" destOrd="0" parTransId="{28BDDCF9-B2F4-4F0C-AAD2-34B5ABF16BD0}" sibTransId="{BCBF97AB-90BC-474B-935B-1FFBE89BBEC4}"/>
    <dgm:cxn modelId="{05A9FF9E-EE8C-49DB-8496-8BC7F4F08EF3}" type="presOf" srcId="{98578E88-1C48-45A8-B10A-B0326D18A321}" destId="{89308757-0062-417A-AD61-8641486677EB}" srcOrd="0" destOrd="0" presId="urn:microsoft.com/office/officeart/2005/8/layout/orgChart1"/>
    <dgm:cxn modelId="{C86E45D0-8ABC-4AEF-B928-7F09B7048791}" type="presOf" srcId="{DD7FDEF5-4409-4B00-A8DD-5A481593B2C7}" destId="{DC2051FE-5116-4913-8EBA-8294B8BC07A3}" srcOrd="1" destOrd="0" presId="urn:microsoft.com/office/officeart/2005/8/layout/orgChart1"/>
    <dgm:cxn modelId="{24855AA7-ED4E-4F13-9D00-A4F12A433E84}" type="presOf" srcId="{8345F185-6574-4EC4-98D7-DF661AC9F604}" destId="{25FC2710-2BE7-41C7-955B-93C19248B7E6}" srcOrd="0" destOrd="0" presId="urn:microsoft.com/office/officeart/2005/8/layout/orgChart1"/>
    <dgm:cxn modelId="{96D32231-C96E-4B9B-A2D0-802F40AAFF4F}" type="presOf" srcId="{C3E202DB-7DF0-4A80-8516-74A877025779}" destId="{9A8C5C16-D22E-48AB-90F3-389E8DD62300}" srcOrd="1" destOrd="0" presId="urn:microsoft.com/office/officeart/2005/8/layout/orgChart1"/>
    <dgm:cxn modelId="{12F2B0EF-A4A6-407B-8866-A8B37F318983}" type="presOf" srcId="{7725A2F6-B85C-4845-9ADB-569C255E7238}" destId="{B1012DEF-9FB8-4DF6-951E-55B470977B0C}" srcOrd="0" destOrd="0" presId="urn:microsoft.com/office/officeart/2005/8/layout/orgChart1"/>
    <dgm:cxn modelId="{DE817526-A890-4AAD-B88D-B958412F85A9}" type="presOf" srcId="{53FB5F9A-3BB7-4FD8-8302-EAA4FE97546C}" destId="{106497B2-533C-439D-8297-34E5FECF6022}" srcOrd="0" destOrd="0" presId="urn:microsoft.com/office/officeart/2005/8/layout/orgChart1"/>
    <dgm:cxn modelId="{53D5FDCA-61F2-4922-93CC-98C9B6303BCE}" srcId="{E2B95EC0-880C-4AA7-BB17-6A23ABD1D03E}" destId="{4158DED8-FE6D-483A-84AD-ADF86AA3B2C7}" srcOrd="0" destOrd="0" parTransId="{AFD34D4A-FAEE-41A5-A308-A55FFD1650AB}" sibTransId="{9FFF255B-FEAE-4C6E-87F1-383FF72E4895}"/>
    <dgm:cxn modelId="{3C98602E-46EF-402F-96E9-BEB429F968FA}" srcId="{F8274E91-C0E1-474E-A862-869803F95287}" destId="{5E75318E-0E80-45D6-BCDC-D229629F69AA}" srcOrd="0" destOrd="0" parTransId="{145B8311-60F5-4E7A-A541-B074118E1A38}" sibTransId="{90F6174B-1609-41A9-81E9-D46808774EFE}"/>
    <dgm:cxn modelId="{3A35AF23-51F4-4E9A-B8EE-90F2B133AB4B}" type="presOf" srcId="{88D53AB6-86C0-465F-B2BB-4145EC3A00E7}" destId="{A3451E38-83F0-4F85-B82D-A8FCFD58FC6A}" srcOrd="1" destOrd="0" presId="urn:microsoft.com/office/officeart/2005/8/layout/orgChart1"/>
    <dgm:cxn modelId="{D736CF0B-5676-4325-984E-0CD7BDDE6A24}" type="presOf" srcId="{3AAA9904-2D97-4BB5-8DF5-A3D5983B6224}" destId="{9A5DD3E6-3E21-4E9A-9AD8-CAA257EE1CB8}" srcOrd="1" destOrd="0" presId="urn:microsoft.com/office/officeart/2005/8/layout/orgChart1"/>
    <dgm:cxn modelId="{51998B3F-8936-4680-A24F-93033A64B5E0}" type="presOf" srcId="{D088BF32-1087-4B27-A26E-807A21FAAAB3}" destId="{952B2E55-9F73-4FF1-B7A5-D7AF6A4802F4}" srcOrd="0" destOrd="0" presId="urn:microsoft.com/office/officeart/2005/8/layout/orgChart1"/>
    <dgm:cxn modelId="{19132742-B2FD-4A74-B8E6-43E1E8718829}" type="presOf" srcId="{C46140AA-AEE2-4221-8821-5A7EA3541409}" destId="{413BE956-413B-4FBE-BEAE-6E62E04F743C}" srcOrd="0" destOrd="0" presId="urn:microsoft.com/office/officeart/2005/8/layout/orgChart1"/>
    <dgm:cxn modelId="{DBA85BED-4B52-4D00-992A-EA8DE23AD504}" type="presOf" srcId="{F8274E91-C0E1-474E-A862-869803F95287}" destId="{AFDEA4E9-35E6-4867-9747-155B03715B7F}" srcOrd="0" destOrd="0" presId="urn:microsoft.com/office/officeart/2005/8/layout/orgChart1"/>
    <dgm:cxn modelId="{8B9E24A3-5DCD-47CD-9DCC-56DF21B6DC45}" type="presOf" srcId="{5E75318E-0E80-45D6-BCDC-D229629F69AA}" destId="{D38721DD-BFA3-46EE-B7FB-BAD58FCE4FA2}" srcOrd="0" destOrd="0" presId="urn:microsoft.com/office/officeart/2005/8/layout/orgChart1"/>
    <dgm:cxn modelId="{871DC3D2-6156-443C-A762-D4CB8D819257}" type="presOf" srcId="{70EBDC25-B1C5-4C30-A281-1E1FBC9EA1AD}" destId="{E4CAFD8B-5079-419A-8698-2CB0E7CBD134}" srcOrd="0" destOrd="0" presId="urn:microsoft.com/office/officeart/2005/8/layout/orgChart1"/>
    <dgm:cxn modelId="{70488715-431E-4D3E-B84B-C9EDEAD460A6}" type="presOf" srcId="{4158DED8-FE6D-483A-84AD-ADF86AA3B2C7}" destId="{4DDE802B-E54D-40F0-A22F-B4D67A7321C8}" srcOrd="0" destOrd="0" presId="urn:microsoft.com/office/officeart/2005/8/layout/orgChart1"/>
    <dgm:cxn modelId="{5350703F-4D0E-4988-B6A5-B6B8CDB2E0C4}" srcId="{5E75318E-0E80-45D6-BCDC-D229629F69AA}" destId="{974E883E-B209-4AE2-9EBB-2365E0029D05}" srcOrd="12" destOrd="0" parTransId="{AE9F1D77-0E44-48B0-896D-7787EF319296}" sibTransId="{5041733B-F5C0-4B0B-ACF9-9D00A8E18336}"/>
    <dgm:cxn modelId="{1B5D69AE-2A8E-4162-989B-293A307460AA}" type="presOf" srcId="{0544D59E-C8DD-4D86-9EEB-3130EBD7D73C}" destId="{5D79E4F4-8342-4DC6-A917-FCBB9992015D}" srcOrd="1" destOrd="0" presId="urn:microsoft.com/office/officeart/2005/8/layout/orgChart1"/>
    <dgm:cxn modelId="{40823375-481E-42FB-9914-57A52A4C1D72}" type="presOf" srcId="{A23A3552-60C8-428E-A78F-5DF4225ED44D}" destId="{FCD09A43-97C5-427C-8139-C6496668FB3C}" srcOrd="1" destOrd="0" presId="urn:microsoft.com/office/officeart/2005/8/layout/orgChart1"/>
    <dgm:cxn modelId="{47038EDA-CBB0-4B49-8998-AB32C3F6D36E}" type="presOf" srcId="{4BDF1124-9D62-4E67-ABCE-87605F1ACD6E}" destId="{E41B8ECF-D4A6-47EC-8BBD-8B4CF99241FE}" srcOrd="0" destOrd="0" presId="urn:microsoft.com/office/officeart/2005/8/layout/orgChart1"/>
    <dgm:cxn modelId="{6629790E-4B4F-4207-83B3-29E2F8B3B80E}" type="presOf" srcId="{4F1B1761-83F2-4B54-9603-3DE935382C5B}" destId="{FE9689E6-558B-4F9F-9625-954F60764CC5}" srcOrd="0" destOrd="0" presId="urn:microsoft.com/office/officeart/2005/8/layout/orgChart1"/>
    <dgm:cxn modelId="{7A65B46C-51DC-43FF-9F02-488CD8FCA2CD}" type="presOf" srcId="{D2304ED3-31A9-4E42-BCB1-B61BC71020EF}" destId="{1E5C5E7A-E371-43F9-9F4A-4D5BB8B2D246}" srcOrd="0" destOrd="0" presId="urn:microsoft.com/office/officeart/2005/8/layout/orgChart1"/>
    <dgm:cxn modelId="{A9AD9E01-7D94-4450-8E2E-023037EA7349}" type="presOf" srcId="{4158DED8-FE6D-483A-84AD-ADF86AA3B2C7}" destId="{3F353CBC-E104-410F-8C94-A5DCA1C792C0}" srcOrd="1" destOrd="0" presId="urn:microsoft.com/office/officeart/2005/8/layout/orgChart1"/>
    <dgm:cxn modelId="{F30E1DE6-320A-4DFE-8030-2E8F70A7B8C7}" type="presOf" srcId="{AFD34D4A-FAEE-41A5-A308-A55FFD1650AB}" destId="{EA739E5F-BA0D-4172-AB16-2F2D5A67FC80}" srcOrd="0" destOrd="0" presId="urn:microsoft.com/office/officeart/2005/8/layout/orgChart1"/>
    <dgm:cxn modelId="{51BBEEA7-B994-4103-BCC8-DDCE7D2413FB}" type="presOf" srcId="{974E883E-B209-4AE2-9EBB-2365E0029D05}" destId="{1958F198-9DC4-411F-A593-EFDC71B97F2E}" srcOrd="1" destOrd="0" presId="urn:microsoft.com/office/officeart/2005/8/layout/orgChart1"/>
    <dgm:cxn modelId="{A79B8851-3D73-4A60-9D1F-181963277BF5}" type="presOf" srcId="{203615A0-6383-44E6-B3CF-55A5D81A8E80}" destId="{980045DE-A899-427B-A2F8-EDB425031931}" srcOrd="1" destOrd="0" presId="urn:microsoft.com/office/officeart/2005/8/layout/orgChart1"/>
    <dgm:cxn modelId="{0C3A65D7-28CD-4772-B43B-149DC93FFB07}" type="presOf" srcId="{C800DCF3-86B6-41D4-8927-67E6C5A0603E}" destId="{0E262D4C-EE1D-4181-A548-A18243FFE34F}" srcOrd="0" destOrd="0" presId="urn:microsoft.com/office/officeart/2005/8/layout/orgChart1"/>
    <dgm:cxn modelId="{E91AFA86-D464-4451-B174-EBDA516E9E14}" type="presOf" srcId="{8C1F663C-E977-4274-A5B1-4977C2D30E9B}" destId="{94806BD6-D7E8-4C50-8122-4AAB53DE0A08}" srcOrd="0" destOrd="0" presId="urn:microsoft.com/office/officeart/2005/8/layout/orgChart1"/>
    <dgm:cxn modelId="{02BEA736-B14C-4F41-A187-0906919E699E}" type="presOf" srcId="{E1B41D6E-E053-4F1A-8682-F94071EAFE9D}" destId="{1314A2A5-F3DB-435E-A47E-D3117EAA1819}" srcOrd="0" destOrd="0" presId="urn:microsoft.com/office/officeart/2005/8/layout/orgChart1"/>
    <dgm:cxn modelId="{8D892957-9FAE-48F9-882B-E3B9B5B9E52F}" type="presOf" srcId="{C3E202DB-7DF0-4A80-8516-74A877025779}" destId="{C581E8A0-18F2-41AD-A97F-56DE01F06075}" srcOrd="0" destOrd="0" presId="urn:microsoft.com/office/officeart/2005/8/layout/orgChart1"/>
    <dgm:cxn modelId="{D250FE55-91C6-4180-A497-9EE480080F84}" type="presOf" srcId="{2C894036-D827-45C1-B47B-CECF5C7E73DC}" destId="{A29B6A20-1C3C-474B-BEE5-199356F5FCEC}" srcOrd="0" destOrd="0" presId="urn:microsoft.com/office/officeart/2005/8/layout/orgChart1"/>
    <dgm:cxn modelId="{919BE4F6-CACC-4DD6-8925-3ABBB298444D}" srcId="{C3E202DB-7DF0-4A80-8516-74A877025779}" destId="{E623EF79-312A-419C-A7D5-BC6F80EF328A}" srcOrd="0" destOrd="0" parTransId="{5225F091-1FB7-42C7-B1E4-6FC5FAECC1AD}" sibTransId="{75790131-4CF5-4F67-A128-DC0378628D18}"/>
    <dgm:cxn modelId="{114BE040-66A9-4492-98D8-FE8BD3F7B14D}" type="presOf" srcId="{3AAA9904-2D97-4BB5-8DF5-A3D5983B6224}" destId="{A6F5F7A3-8B8A-415B-805F-4EFE13A06B9F}" srcOrd="0" destOrd="0" presId="urn:microsoft.com/office/officeart/2005/8/layout/orgChart1"/>
    <dgm:cxn modelId="{EA26F92A-DBC8-421D-9BB1-CE581DE36165}" srcId="{5E75318E-0E80-45D6-BCDC-D229629F69AA}" destId="{88D53AB6-86C0-465F-B2BB-4145EC3A00E7}" srcOrd="3" destOrd="0" parTransId="{0F5C2168-AB33-4423-9BD9-9A30A2209740}" sibTransId="{3503BBEE-30DF-4A54-B8FC-1B6D92F515B4}"/>
    <dgm:cxn modelId="{2AB7479F-16E6-4163-830E-012915A28E6B}" srcId="{5E75318E-0E80-45D6-BCDC-D229629F69AA}" destId="{A23A3552-60C8-428E-A78F-5DF4225ED44D}" srcOrd="0" destOrd="0" parTransId="{D088BF32-1087-4B27-A26E-807A21FAAAB3}" sibTransId="{F0BC831F-E10A-4886-9CE9-52319DE9ADB4}"/>
    <dgm:cxn modelId="{900686D8-5840-45DC-B823-4D024A5E4A54}" type="presOf" srcId="{A23A3552-60C8-428E-A78F-5DF4225ED44D}" destId="{03ABC711-B5BA-46FE-BB20-0DBF695A0725}" srcOrd="0" destOrd="0" presId="urn:microsoft.com/office/officeart/2005/8/layout/orgChart1"/>
    <dgm:cxn modelId="{80DC1C17-FD89-47C3-8BFB-DC18451E8C1B}" type="presOf" srcId="{8345F185-6574-4EC4-98D7-DF661AC9F604}" destId="{AAA0E3D8-4BD2-4F4D-9D86-9B833059EA05}" srcOrd="1" destOrd="0" presId="urn:microsoft.com/office/officeart/2005/8/layout/orgChart1"/>
    <dgm:cxn modelId="{5C8BF410-7D1B-4173-A7CC-44414E2CB057}" type="presOf" srcId="{C800DCF3-86B6-41D4-8927-67E6C5A0603E}" destId="{D6671004-30F5-4346-B508-13682B05372C}" srcOrd="1" destOrd="0" presId="urn:microsoft.com/office/officeart/2005/8/layout/orgChart1"/>
    <dgm:cxn modelId="{DB0051D5-35CD-4C80-BD68-392B3D705878}" type="presOf" srcId="{E2B95EC0-880C-4AA7-BB17-6A23ABD1D03E}" destId="{2616310F-B2D1-4668-9FFB-6A40908E99DF}" srcOrd="1" destOrd="0" presId="urn:microsoft.com/office/officeart/2005/8/layout/orgChart1"/>
    <dgm:cxn modelId="{882B522E-BA8C-4EDB-ADA3-4362940E9F4E}" type="presOf" srcId="{ACDCAE47-3EEA-404C-858C-86C109339704}" destId="{2FBC33D6-EF14-4848-B1E8-5D59DF5CB290}" srcOrd="0" destOrd="0" presId="urn:microsoft.com/office/officeart/2005/8/layout/orgChart1"/>
    <dgm:cxn modelId="{DDE6EFC1-963F-43A9-9253-998CF690FC38}" srcId="{53FB5F9A-3BB7-4FD8-8302-EAA4FE97546C}" destId="{EED2E630-804C-4101-860C-8787D8180070}" srcOrd="1" destOrd="0" parTransId="{0E2304F8-8F23-4EBE-AF6E-0ACE200B0A3C}" sibTransId="{527C01B2-0AD3-4277-90F8-17BA105F731C}"/>
    <dgm:cxn modelId="{6800CEAB-3421-48DA-B2E3-1C946747660F}" type="presOf" srcId="{3471E7BA-2599-4297-BE74-69928CC92710}" destId="{872D32A8-BEDD-4149-90A0-CB724F9F74AC}" srcOrd="0" destOrd="0" presId="urn:microsoft.com/office/officeart/2005/8/layout/orgChart1"/>
    <dgm:cxn modelId="{AD7A45BC-5107-4BBC-8065-D0317974F24D}" type="presOf" srcId="{53FB5F9A-3BB7-4FD8-8302-EAA4FE97546C}" destId="{97298E1B-55AD-4EDC-A5E6-3DB051270197}" srcOrd="1" destOrd="0" presId="urn:microsoft.com/office/officeart/2005/8/layout/orgChart1"/>
    <dgm:cxn modelId="{2092F054-B712-4E2C-AC7C-4C04DCD55C75}" type="presOf" srcId="{F2887596-CF33-470A-92CC-75E76098E92E}" destId="{4FE4BEA4-3B16-407C-9260-DC8F881C6AA8}" srcOrd="1" destOrd="0" presId="urn:microsoft.com/office/officeart/2005/8/layout/orgChart1"/>
    <dgm:cxn modelId="{A03E6AE1-2799-4A2C-B2E5-E77F029D3167}" type="presOf" srcId="{E1B41D6E-E053-4F1A-8682-F94071EAFE9D}" destId="{DF977052-33A5-4783-B193-9FE48CEC04A7}" srcOrd="1" destOrd="0" presId="urn:microsoft.com/office/officeart/2005/8/layout/orgChart1"/>
    <dgm:cxn modelId="{599168EB-396B-4851-851E-98E8C049C687}" srcId="{8345F185-6574-4EC4-98D7-DF661AC9F604}" destId="{E1B41D6E-E053-4F1A-8682-F94071EAFE9D}" srcOrd="0" destOrd="0" parTransId="{98578E88-1C48-45A8-B10A-B0326D18A321}" sibTransId="{20EA97CA-5005-49F6-9EF5-07A7441C04B7}"/>
    <dgm:cxn modelId="{7F84CD1A-378A-46EE-AE58-B1E42E35ED42}" type="presOf" srcId="{A60F7D61-1F00-4AA3-89AE-1E1433187802}" destId="{8D4B2CFF-C1D3-4C36-827D-45B947FB63E4}" srcOrd="0" destOrd="0" presId="urn:microsoft.com/office/officeart/2005/8/layout/orgChart1"/>
    <dgm:cxn modelId="{B1700781-EE2B-49CD-801D-305C5E3A9FD8}" type="presOf" srcId="{618D5D61-6003-4686-B2DF-B4F28B0195A4}" destId="{D1817951-3B3C-42C8-8E12-E8A566BFBD97}" srcOrd="0" destOrd="0" presId="urn:microsoft.com/office/officeart/2005/8/layout/orgChart1"/>
    <dgm:cxn modelId="{E13B52F9-26D0-46C0-9749-43D26DB9323B}" srcId="{5E75318E-0E80-45D6-BCDC-D229629F69AA}" destId="{203615A0-6383-44E6-B3CF-55A5D81A8E80}" srcOrd="10" destOrd="0" parTransId="{9756FE97-7DE7-4A58-9DF9-539F09C4AD24}" sibTransId="{5D101A5C-DD10-4C15-A747-0F8D8AC0515F}"/>
    <dgm:cxn modelId="{1D79BF23-A904-46E9-984D-97B7C6F173BA}" type="presOf" srcId="{9756FE97-7DE7-4A58-9DF9-539F09C4AD24}" destId="{A31A5F22-A116-4AF8-8A68-E674DE9032AF}" srcOrd="0" destOrd="0" presId="urn:microsoft.com/office/officeart/2005/8/layout/orgChart1"/>
    <dgm:cxn modelId="{4F24F98C-8049-494B-BB95-E739409F1F5B}" type="presOf" srcId="{E2B95EC0-880C-4AA7-BB17-6A23ABD1D03E}" destId="{EA50F3E7-3EBD-4F18-BABF-EFBF8B76E79D}" srcOrd="0" destOrd="0" presId="urn:microsoft.com/office/officeart/2005/8/layout/orgChart1"/>
    <dgm:cxn modelId="{64B5CB6A-45A8-42EC-9654-00ADBBD2D8A0}" type="presOf" srcId="{0F5C2168-AB33-4423-9BD9-9A30A2209740}" destId="{9F40B045-46B9-431C-BC1A-D9995432ED42}" srcOrd="0" destOrd="0" presId="urn:microsoft.com/office/officeart/2005/8/layout/orgChart1"/>
    <dgm:cxn modelId="{6EC9DC16-225B-4B95-8873-936A10B77DA0}" srcId="{88D53AB6-86C0-465F-B2BB-4145EC3A00E7}" destId="{3AAA9904-2D97-4BB5-8DF5-A3D5983B6224}" srcOrd="0" destOrd="0" parTransId="{ACDCAE47-3EEA-404C-858C-86C109339704}" sibTransId="{3B021B49-227E-4854-8902-96799AD5971C}"/>
    <dgm:cxn modelId="{47431F62-8187-4937-A8D1-DCDD9DD1D66D}" type="presOf" srcId="{3471E7BA-2599-4297-BE74-69928CC92710}" destId="{E2B9ECBF-14EC-413F-AFF5-E929188F95D9}" srcOrd="1" destOrd="0" presId="urn:microsoft.com/office/officeart/2005/8/layout/orgChart1"/>
    <dgm:cxn modelId="{8E7CAAFF-3899-403A-A532-B0B7A33AADA2}" srcId="{C3E202DB-7DF0-4A80-8516-74A877025779}" destId="{4BDF1124-9D62-4E67-ABCE-87605F1ACD6E}" srcOrd="2" destOrd="0" parTransId="{DEC1136D-A75A-4BE7-A88D-2733024E2F6D}" sibTransId="{A6BC21C4-F8CA-49DB-8AB6-3A41C2298339}"/>
    <dgm:cxn modelId="{6FCDE419-37F3-436A-9AC0-297E9085A54E}" srcId="{5E75318E-0E80-45D6-BCDC-D229629F69AA}" destId="{C800DCF3-86B6-41D4-8927-67E6C5A0603E}" srcOrd="2" destOrd="0" parTransId="{A2B7BA2C-3719-445E-8518-BA77C3551F94}" sibTransId="{66F84B67-6ABB-487D-9374-C2DDC0DD8AC7}"/>
    <dgm:cxn modelId="{CE7446D4-FE3B-44EA-B7D7-2390BB06FBDD}" type="presOf" srcId="{28BDDCF9-B2F4-4F0C-AAD2-34B5ABF16BD0}" destId="{AB8B6A40-0F3E-4833-A561-F0D8D66FD842}" srcOrd="0" destOrd="0" presId="urn:microsoft.com/office/officeart/2005/8/layout/orgChart1"/>
    <dgm:cxn modelId="{33B658A8-D647-43E7-A7E3-BD5D982DC81A}" type="presOf" srcId="{87456D59-722B-4387-957C-4343BE2D45B0}" destId="{A21157B4-8CDA-46A7-A830-84E81DCFC879}" srcOrd="0" destOrd="0" presId="urn:microsoft.com/office/officeart/2005/8/layout/orgChart1"/>
    <dgm:cxn modelId="{1CFA240A-C920-4360-98D4-9D29C3016F2E}" type="presOf" srcId="{09D95DA2-28B5-4F81-BD65-6A0F3A46653C}" destId="{F5FBF378-3292-4CDF-AF1A-51E99CAAF0F8}" srcOrd="0" destOrd="0" presId="urn:microsoft.com/office/officeart/2005/8/layout/orgChart1"/>
    <dgm:cxn modelId="{11AD55A6-4ADD-43DC-8B5A-27477F7B76CC}" srcId="{5E75318E-0E80-45D6-BCDC-D229629F69AA}" destId="{53FB5F9A-3BB7-4FD8-8302-EAA4FE97546C}" srcOrd="1" destOrd="0" parTransId="{776B77C9-DC6C-4B5E-9027-FA4022EC78D1}" sibTransId="{1D65E275-435C-4B64-8BAB-B3861F3C0636}"/>
    <dgm:cxn modelId="{E0B8260D-348B-4FCE-9629-A22A44645F5F}" type="presOf" srcId="{E623EF79-312A-419C-A7D5-BC6F80EF328A}" destId="{34FA2BBE-90CE-45AC-9561-0B29E8388864}" srcOrd="1" destOrd="0" presId="urn:microsoft.com/office/officeart/2005/8/layout/orgChart1"/>
    <dgm:cxn modelId="{80B313E7-BEC0-4B41-A1DB-DE3F8201306C}" srcId="{5E75318E-0E80-45D6-BCDC-D229629F69AA}" destId="{DD7FDEF5-4409-4B00-A8DD-5A481593B2C7}" srcOrd="7" destOrd="0" parTransId="{87456D59-722B-4387-957C-4343BE2D45B0}" sibTransId="{8305A5B8-761F-4B93-88E4-A1714F66A612}"/>
    <dgm:cxn modelId="{6AC37C11-1F2F-46A1-BD00-E7A188C165FC}" srcId="{5E75318E-0E80-45D6-BCDC-D229629F69AA}" destId="{4F1B1761-83F2-4B54-9603-3DE935382C5B}" srcOrd="8" destOrd="0" parTransId="{618D5D61-6003-4686-B2DF-B4F28B0195A4}" sibTransId="{B93F4541-9708-4B2C-9F4F-756549FC0441}"/>
    <dgm:cxn modelId="{CB78C743-436F-4972-9A00-A97074427E67}" type="presOf" srcId="{0544D59E-C8DD-4D86-9EEB-3130EBD7D73C}" destId="{E69E02D4-8E52-430D-B80B-D4757B4FD133}" srcOrd="0" destOrd="0" presId="urn:microsoft.com/office/officeart/2005/8/layout/orgChart1"/>
    <dgm:cxn modelId="{8A7CF3A8-7241-4BA9-BB6A-46B7A78A5CAE}" type="presOf" srcId="{45AC49C4-EB01-4BBC-8BC2-BC05236EEAB6}" destId="{36169CF5-D7CA-4BE4-8FEA-F6E3AC62F088}" srcOrd="0" destOrd="0" presId="urn:microsoft.com/office/officeart/2005/8/layout/orgChart1"/>
    <dgm:cxn modelId="{0641E60B-BFB4-4CF3-89AB-62EB46BBE40D}" type="presOf" srcId="{5E75318E-0E80-45D6-BCDC-D229629F69AA}" destId="{A03D3B19-1146-4918-9F05-69D455E7FB22}" srcOrd="1" destOrd="0" presId="urn:microsoft.com/office/officeart/2005/8/layout/orgChart1"/>
    <dgm:cxn modelId="{A466EB80-D8C3-4DC9-B4A5-393E57618B4C}" srcId="{5E75318E-0E80-45D6-BCDC-D229629F69AA}" destId="{8345F185-6574-4EC4-98D7-DF661AC9F604}" srcOrd="11" destOrd="0" parTransId="{09D95DA2-28B5-4F81-BD65-6A0F3A46653C}" sibTransId="{6A9BDCF8-3534-4E3D-8D18-BFA8C32DFEF4}"/>
    <dgm:cxn modelId="{CCE0E4DF-66C3-49A4-ABEC-4A5DD1635515}" type="presOf" srcId="{88D53AB6-86C0-465F-B2BB-4145EC3A00E7}" destId="{8E56F4A0-667E-48D7-A270-BC6387E0B44B}" srcOrd="0" destOrd="0" presId="urn:microsoft.com/office/officeart/2005/8/layout/orgChart1"/>
    <dgm:cxn modelId="{755D7280-C899-4503-8360-C61384D7A003}" type="presOf" srcId="{974E883E-B209-4AE2-9EBB-2365E0029D05}" destId="{FE466C99-3125-4BF1-B9C5-9E453121899D}" srcOrd="0" destOrd="0" presId="urn:microsoft.com/office/officeart/2005/8/layout/orgChart1"/>
    <dgm:cxn modelId="{C4B96E74-8E14-46A9-A2C0-FA041D371655}" type="presOf" srcId="{32479CA7-1A9F-45FB-A710-099851D09C3D}" destId="{39101E65-5AA4-4666-A51A-0011DCAED5EA}" srcOrd="0" destOrd="0" presId="urn:microsoft.com/office/officeart/2005/8/layout/orgChart1"/>
    <dgm:cxn modelId="{271E9B83-B58B-4468-B572-4CE84FF76CC0}" type="presOf" srcId="{4BDF1124-9D62-4E67-ABCE-87605F1ACD6E}" destId="{E28C0659-93A7-405B-9FBC-9D9066181838}" srcOrd="1" destOrd="0" presId="urn:microsoft.com/office/officeart/2005/8/layout/orgChart1"/>
    <dgm:cxn modelId="{D18FBC50-A4C1-4CDB-B90C-07747A372521}" type="presOf" srcId="{EED2E630-804C-4101-860C-8787D8180070}" destId="{DEFAFD13-3101-4120-9A30-7342D3BF8790}" srcOrd="1" destOrd="0" presId="urn:microsoft.com/office/officeart/2005/8/layout/orgChart1"/>
    <dgm:cxn modelId="{40E025BF-85F7-4A9A-82DC-E4949CC40F51}" type="presOf" srcId="{0E2304F8-8F23-4EBE-AF6E-0ACE200B0A3C}" destId="{EB43FA4B-E022-40D6-B57B-507DA971C11B}" srcOrd="0" destOrd="0" presId="urn:microsoft.com/office/officeart/2005/8/layout/orgChart1"/>
    <dgm:cxn modelId="{4D113808-0D7E-4946-8EF8-8E4A67FA0768}" type="presOf" srcId="{5225F091-1FB7-42C7-B1E4-6FC5FAECC1AD}" destId="{4A935314-FE92-4C3F-9165-70BB2160C43D}" srcOrd="0" destOrd="0" presId="urn:microsoft.com/office/officeart/2005/8/layout/orgChart1"/>
    <dgm:cxn modelId="{CE9B586C-8A7E-40B8-BA4B-EAA9825F8919}" type="presOf" srcId="{3F9FB1AB-72A2-4411-837B-03635EA74EF9}" destId="{0E1E9F62-1690-463A-9397-72C3F0F9ECFB}" srcOrd="0" destOrd="0" presId="urn:microsoft.com/office/officeart/2005/8/layout/orgChart1"/>
    <dgm:cxn modelId="{15838E9F-EF44-4128-8CBB-D2030A2148A3}" srcId="{53FB5F9A-3BB7-4FD8-8302-EAA4FE97546C}" destId="{F2887596-CF33-470A-92CC-75E76098E92E}" srcOrd="0" destOrd="0" parTransId="{7725A2F6-B85C-4845-9ADB-569C255E7238}" sibTransId="{AA25937F-FDC9-4A4E-92CA-3AE5EF5254CE}"/>
    <dgm:cxn modelId="{6769C004-30AB-49C3-B99E-F33C855C6FE4}" type="presOf" srcId="{2C894036-D827-45C1-B47B-CECF5C7E73DC}" destId="{0BF867D4-B5ED-4EE1-A63A-922BE3065866}" srcOrd="1" destOrd="0" presId="urn:microsoft.com/office/officeart/2005/8/layout/orgChart1"/>
    <dgm:cxn modelId="{F02D3047-1F02-49A8-BBFD-70AF197A302A}" type="presOf" srcId="{DEC1136D-A75A-4BE7-A88D-2733024E2F6D}" destId="{48933C58-C040-4966-A783-A3FC045F70AE}" srcOrd="0" destOrd="0" presId="urn:microsoft.com/office/officeart/2005/8/layout/orgChart1"/>
    <dgm:cxn modelId="{024CE453-2CD8-4CD7-BEE4-80236128E883}" srcId="{5E75318E-0E80-45D6-BCDC-D229629F69AA}" destId="{C3E202DB-7DF0-4A80-8516-74A877025779}" srcOrd="4" destOrd="0" parTransId="{D2304ED3-31A9-4E42-BCB1-B61BC71020EF}" sibTransId="{D901228F-BC2F-401E-9755-FC0505038CEC}"/>
    <dgm:cxn modelId="{244E4704-0AEB-4882-8EE9-159B0482CE09}" type="presOf" srcId="{C46140AA-AEE2-4221-8821-5A7EA3541409}" destId="{7C63AF20-6CA1-411A-A977-9270BB8900B9}" srcOrd="1" destOrd="0" presId="urn:microsoft.com/office/officeart/2005/8/layout/orgChart1"/>
    <dgm:cxn modelId="{C48ECB74-8718-4FB6-9B75-05D02F0EBD73}" srcId="{5E75318E-0E80-45D6-BCDC-D229629F69AA}" destId="{3471E7BA-2599-4297-BE74-69928CC92710}" srcOrd="6" destOrd="0" parTransId="{70EBDC25-B1C5-4C30-A281-1E1FBC9EA1AD}" sibTransId="{74C4CB52-E292-484C-A1CE-8F94EC813EE8}"/>
    <dgm:cxn modelId="{3C6FC8AB-EE7A-4DEF-AECD-3C792CF6DB15}" srcId="{203615A0-6383-44E6-B3CF-55A5D81A8E80}" destId="{C46140AA-AEE2-4221-8821-5A7EA3541409}" srcOrd="0" destOrd="0" parTransId="{8C1F663C-E977-4274-A5B1-4977C2D30E9B}" sibTransId="{A28D4FF5-373B-4C42-B699-5F28E113BC1F}"/>
    <dgm:cxn modelId="{53A1FC2E-3798-4D15-819E-B5AE22AF6980}" type="presOf" srcId="{F2887596-CF33-470A-92CC-75E76098E92E}" destId="{8408FEEB-F9F2-43E6-AA6A-3507A99E3E73}" srcOrd="0" destOrd="0" presId="urn:microsoft.com/office/officeart/2005/8/layout/orgChart1"/>
    <dgm:cxn modelId="{7EFFAFC2-A3F7-4488-A5B6-E6642F1D7C93}" type="presOf" srcId="{E623EF79-312A-419C-A7D5-BC6F80EF328A}" destId="{485FB610-4A65-477C-9334-58D4AFDBDA8F}" srcOrd="0" destOrd="0" presId="urn:microsoft.com/office/officeart/2005/8/layout/orgChart1"/>
    <dgm:cxn modelId="{2598E7B4-A882-4144-908A-FB50918C7BAC}" srcId="{C3E202DB-7DF0-4A80-8516-74A877025779}" destId="{A60F7D61-1F00-4AA3-89AE-1E1433187802}" srcOrd="1" destOrd="0" parTransId="{3F9FB1AB-72A2-4411-837B-03635EA74EF9}" sibTransId="{F57948F0-1563-4959-9F60-33E58EAF368C}"/>
    <dgm:cxn modelId="{0982DA5A-4224-44D3-8EFC-5A0E4325CE40}" type="presOf" srcId="{203615A0-6383-44E6-B3CF-55A5D81A8E80}" destId="{494C117A-8056-4FF6-91A6-F1B7000FCD27}" srcOrd="0" destOrd="0" presId="urn:microsoft.com/office/officeart/2005/8/layout/orgChart1"/>
    <dgm:cxn modelId="{EF9F427F-98C9-4457-923A-606E95B83F80}" srcId="{5E75318E-0E80-45D6-BCDC-D229629F69AA}" destId="{E2B95EC0-880C-4AA7-BB17-6A23ABD1D03E}" srcOrd="9" destOrd="0" parTransId="{45AC49C4-EB01-4BBC-8BC2-BC05236EEAB6}" sibTransId="{36773A35-8CFA-4A99-A048-3D6FBB99EAC5}"/>
    <dgm:cxn modelId="{2AA88C5B-F03A-4B2D-AC27-3807E001B003}" type="presOf" srcId="{DD7FDEF5-4409-4B00-A8DD-5A481593B2C7}" destId="{C9ECF549-E19A-44DC-9DCA-453893D6A919}" srcOrd="0" destOrd="0" presId="urn:microsoft.com/office/officeart/2005/8/layout/orgChart1"/>
    <dgm:cxn modelId="{A52962CC-E25A-4AC5-B842-464073FD272F}" type="presOf" srcId="{776B77C9-DC6C-4B5E-9027-FA4022EC78D1}" destId="{72F22A9D-0C7E-481C-B28C-E17EB2E8F2FC}" srcOrd="0" destOrd="0" presId="urn:microsoft.com/office/officeart/2005/8/layout/orgChart1"/>
    <dgm:cxn modelId="{F65AE004-6685-45F9-B68A-ABBDABB0C8BB}" type="presOf" srcId="{EED2E630-804C-4101-860C-8787D8180070}" destId="{4DA4EBB8-00A8-4160-B1D2-DE82B6554FD1}" srcOrd="0" destOrd="0" presId="urn:microsoft.com/office/officeart/2005/8/layout/orgChart1"/>
    <dgm:cxn modelId="{650A3A51-E65A-4933-9432-9506416EF3FF}" type="presParOf" srcId="{AFDEA4E9-35E6-4867-9747-155B03715B7F}" destId="{059CD9FD-8D89-4416-9C2F-21C1160105C9}" srcOrd="0" destOrd="0" presId="urn:microsoft.com/office/officeart/2005/8/layout/orgChart1"/>
    <dgm:cxn modelId="{3F71511A-7722-4B58-B58C-4AD8465F07DE}" type="presParOf" srcId="{059CD9FD-8D89-4416-9C2F-21C1160105C9}" destId="{A8DACE43-1596-49C5-AEB1-196E9078CF07}" srcOrd="0" destOrd="0" presId="urn:microsoft.com/office/officeart/2005/8/layout/orgChart1"/>
    <dgm:cxn modelId="{96D641FC-F3D9-42DC-8EC1-DD5D2042F7BE}" type="presParOf" srcId="{A8DACE43-1596-49C5-AEB1-196E9078CF07}" destId="{D38721DD-BFA3-46EE-B7FB-BAD58FCE4FA2}" srcOrd="0" destOrd="0" presId="urn:microsoft.com/office/officeart/2005/8/layout/orgChart1"/>
    <dgm:cxn modelId="{0D58E615-E10A-41E7-B724-2EAA5CBDD2E9}" type="presParOf" srcId="{A8DACE43-1596-49C5-AEB1-196E9078CF07}" destId="{A03D3B19-1146-4918-9F05-69D455E7FB22}" srcOrd="1" destOrd="0" presId="urn:microsoft.com/office/officeart/2005/8/layout/orgChart1"/>
    <dgm:cxn modelId="{33A7782D-299B-4C06-9206-C3C1A421A291}" type="presParOf" srcId="{059CD9FD-8D89-4416-9C2F-21C1160105C9}" destId="{1AC029FB-147A-4D7D-A06E-24C1AC3F2856}" srcOrd="1" destOrd="0" presId="urn:microsoft.com/office/officeart/2005/8/layout/orgChart1"/>
    <dgm:cxn modelId="{55B673D1-32E8-458E-8116-916E696B22C0}" type="presParOf" srcId="{1AC029FB-147A-4D7D-A06E-24C1AC3F2856}" destId="{72F22A9D-0C7E-481C-B28C-E17EB2E8F2FC}" srcOrd="0" destOrd="0" presId="urn:microsoft.com/office/officeart/2005/8/layout/orgChart1"/>
    <dgm:cxn modelId="{7C8EF767-EA2C-4CED-956D-904384C3DBAD}" type="presParOf" srcId="{1AC029FB-147A-4D7D-A06E-24C1AC3F2856}" destId="{546634E8-4E31-4FD4-8D8C-7482517510BD}" srcOrd="1" destOrd="0" presId="urn:microsoft.com/office/officeart/2005/8/layout/orgChart1"/>
    <dgm:cxn modelId="{57AA7F58-CC42-43C1-A94D-5061C43071C3}" type="presParOf" srcId="{546634E8-4E31-4FD4-8D8C-7482517510BD}" destId="{D368A699-96C1-4577-A392-2C101263C7D7}" srcOrd="0" destOrd="0" presId="urn:microsoft.com/office/officeart/2005/8/layout/orgChart1"/>
    <dgm:cxn modelId="{5AAF3196-3C52-43DF-A11F-CCCE7D296AE2}" type="presParOf" srcId="{D368A699-96C1-4577-A392-2C101263C7D7}" destId="{106497B2-533C-439D-8297-34E5FECF6022}" srcOrd="0" destOrd="0" presId="urn:microsoft.com/office/officeart/2005/8/layout/orgChart1"/>
    <dgm:cxn modelId="{C688C5CE-1220-4EE3-8887-D928EBBF0BCA}" type="presParOf" srcId="{D368A699-96C1-4577-A392-2C101263C7D7}" destId="{97298E1B-55AD-4EDC-A5E6-3DB051270197}" srcOrd="1" destOrd="0" presId="urn:microsoft.com/office/officeart/2005/8/layout/orgChart1"/>
    <dgm:cxn modelId="{0F148678-EC23-48B2-913E-9E79D3BA8377}" type="presParOf" srcId="{546634E8-4E31-4FD4-8D8C-7482517510BD}" destId="{6F33E25C-4CD9-4A22-AD8E-D9F9CC1A5EE7}" srcOrd="1" destOrd="0" presId="urn:microsoft.com/office/officeart/2005/8/layout/orgChart1"/>
    <dgm:cxn modelId="{49E54FD7-E480-49AE-9214-50452F54DA10}" type="presParOf" srcId="{6F33E25C-4CD9-4A22-AD8E-D9F9CC1A5EE7}" destId="{B1012DEF-9FB8-4DF6-951E-55B470977B0C}" srcOrd="0" destOrd="0" presId="urn:microsoft.com/office/officeart/2005/8/layout/orgChart1"/>
    <dgm:cxn modelId="{60EEFF0C-E10C-4029-99F0-CA81A910B853}" type="presParOf" srcId="{6F33E25C-4CD9-4A22-AD8E-D9F9CC1A5EE7}" destId="{F82DC165-EB0D-4A31-9488-F93F9D69A4BF}" srcOrd="1" destOrd="0" presId="urn:microsoft.com/office/officeart/2005/8/layout/orgChart1"/>
    <dgm:cxn modelId="{B86C10B9-EE35-416A-8157-FAA3C0200B36}" type="presParOf" srcId="{F82DC165-EB0D-4A31-9488-F93F9D69A4BF}" destId="{D22FDC1E-29F0-4C6F-86F7-A833083FBC40}" srcOrd="0" destOrd="0" presId="urn:microsoft.com/office/officeart/2005/8/layout/orgChart1"/>
    <dgm:cxn modelId="{9E1D12A6-0CEE-4657-8D42-C7CB709FEF3F}" type="presParOf" srcId="{D22FDC1E-29F0-4C6F-86F7-A833083FBC40}" destId="{8408FEEB-F9F2-43E6-AA6A-3507A99E3E73}" srcOrd="0" destOrd="0" presId="urn:microsoft.com/office/officeart/2005/8/layout/orgChart1"/>
    <dgm:cxn modelId="{F5BDFB1C-2C26-43C7-A766-ECC5875163C3}" type="presParOf" srcId="{D22FDC1E-29F0-4C6F-86F7-A833083FBC40}" destId="{4FE4BEA4-3B16-407C-9260-DC8F881C6AA8}" srcOrd="1" destOrd="0" presId="urn:microsoft.com/office/officeart/2005/8/layout/orgChart1"/>
    <dgm:cxn modelId="{0F7FFAE6-1434-4FDB-A6FC-44272496C353}" type="presParOf" srcId="{F82DC165-EB0D-4A31-9488-F93F9D69A4BF}" destId="{B5938A7C-D2E7-4458-B128-87054370A0D2}" srcOrd="1" destOrd="0" presId="urn:microsoft.com/office/officeart/2005/8/layout/orgChart1"/>
    <dgm:cxn modelId="{B2D61234-7812-4591-BCB1-FD3C502DE311}" type="presParOf" srcId="{F82DC165-EB0D-4A31-9488-F93F9D69A4BF}" destId="{48A6F3BB-1909-4879-BD43-91ABD606FC29}" srcOrd="2" destOrd="0" presId="urn:microsoft.com/office/officeart/2005/8/layout/orgChart1"/>
    <dgm:cxn modelId="{0749C3BB-5924-4FD2-8415-ABF17125789A}" type="presParOf" srcId="{6F33E25C-4CD9-4A22-AD8E-D9F9CC1A5EE7}" destId="{EB43FA4B-E022-40D6-B57B-507DA971C11B}" srcOrd="2" destOrd="0" presId="urn:microsoft.com/office/officeart/2005/8/layout/orgChart1"/>
    <dgm:cxn modelId="{326D164F-1028-4411-9DFA-F945F29DF3AE}" type="presParOf" srcId="{6F33E25C-4CD9-4A22-AD8E-D9F9CC1A5EE7}" destId="{63F2FABD-5620-4EB1-9110-CD78F39284FA}" srcOrd="3" destOrd="0" presId="urn:microsoft.com/office/officeart/2005/8/layout/orgChart1"/>
    <dgm:cxn modelId="{84F6827D-6909-4DC2-96CB-5D8775EC0BA6}" type="presParOf" srcId="{63F2FABD-5620-4EB1-9110-CD78F39284FA}" destId="{92BA7112-6D0A-476B-A88B-E211BACA3E1E}" srcOrd="0" destOrd="0" presId="urn:microsoft.com/office/officeart/2005/8/layout/orgChart1"/>
    <dgm:cxn modelId="{617BB618-9585-4473-9803-27644BF1AB6F}" type="presParOf" srcId="{92BA7112-6D0A-476B-A88B-E211BACA3E1E}" destId="{4DA4EBB8-00A8-4160-B1D2-DE82B6554FD1}" srcOrd="0" destOrd="0" presId="urn:microsoft.com/office/officeart/2005/8/layout/orgChart1"/>
    <dgm:cxn modelId="{05F19EA3-8DE9-422A-A9A8-894EBB0F2BC9}" type="presParOf" srcId="{92BA7112-6D0A-476B-A88B-E211BACA3E1E}" destId="{DEFAFD13-3101-4120-9A30-7342D3BF8790}" srcOrd="1" destOrd="0" presId="urn:microsoft.com/office/officeart/2005/8/layout/orgChart1"/>
    <dgm:cxn modelId="{F4F0EB33-630F-4D3F-897A-6E8312194C10}" type="presParOf" srcId="{63F2FABD-5620-4EB1-9110-CD78F39284FA}" destId="{37702440-1B57-4AA0-BC01-853E970F574E}" srcOrd="1" destOrd="0" presId="urn:microsoft.com/office/officeart/2005/8/layout/orgChart1"/>
    <dgm:cxn modelId="{4CA99D57-4DD2-4129-A3E0-5A1D6CF08832}" type="presParOf" srcId="{63F2FABD-5620-4EB1-9110-CD78F39284FA}" destId="{E4DCD816-CBEB-40C5-830E-13C325561052}" srcOrd="2" destOrd="0" presId="urn:microsoft.com/office/officeart/2005/8/layout/orgChart1"/>
    <dgm:cxn modelId="{FFA83262-77BA-4ACE-8704-FD14EF3A6737}" type="presParOf" srcId="{546634E8-4E31-4FD4-8D8C-7482517510BD}" destId="{A59C3086-6BA6-4A12-B0F5-9FEB3E41CA6D}" srcOrd="2" destOrd="0" presId="urn:microsoft.com/office/officeart/2005/8/layout/orgChart1"/>
    <dgm:cxn modelId="{62542566-31DB-4BD5-B072-929E57375342}" type="presParOf" srcId="{1AC029FB-147A-4D7D-A06E-24C1AC3F2856}" destId="{BC8AB0C7-7550-48CD-8B2B-ACAAA39FC77F}" srcOrd="2" destOrd="0" presId="urn:microsoft.com/office/officeart/2005/8/layout/orgChart1"/>
    <dgm:cxn modelId="{D0450546-EB06-4F28-9A3C-0DED7BF4CFF6}" type="presParOf" srcId="{1AC029FB-147A-4D7D-A06E-24C1AC3F2856}" destId="{4D67EB05-E776-4496-A7EC-D470A90049D5}" srcOrd="3" destOrd="0" presId="urn:microsoft.com/office/officeart/2005/8/layout/orgChart1"/>
    <dgm:cxn modelId="{B272574C-B567-46BD-87E8-1948EF08328E}" type="presParOf" srcId="{4D67EB05-E776-4496-A7EC-D470A90049D5}" destId="{4DFE3AF4-CB43-47EB-B788-E71F64020743}" srcOrd="0" destOrd="0" presId="urn:microsoft.com/office/officeart/2005/8/layout/orgChart1"/>
    <dgm:cxn modelId="{55B9A40E-CEAC-439C-90F5-09D3BBDF1A4A}" type="presParOf" srcId="{4DFE3AF4-CB43-47EB-B788-E71F64020743}" destId="{0E262D4C-EE1D-4181-A548-A18243FFE34F}" srcOrd="0" destOrd="0" presId="urn:microsoft.com/office/officeart/2005/8/layout/orgChart1"/>
    <dgm:cxn modelId="{07F38BE7-907C-4500-A459-F36E815279AC}" type="presParOf" srcId="{4DFE3AF4-CB43-47EB-B788-E71F64020743}" destId="{D6671004-30F5-4346-B508-13682B05372C}" srcOrd="1" destOrd="0" presId="urn:microsoft.com/office/officeart/2005/8/layout/orgChart1"/>
    <dgm:cxn modelId="{3BD9D69B-15BC-45AD-9513-07F1230F8CCE}" type="presParOf" srcId="{4D67EB05-E776-4496-A7EC-D470A90049D5}" destId="{7574A84E-7883-4647-A674-8A037386DB6E}" srcOrd="1" destOrd="0" presId="urn:microsoft.com/office/officeart/2005/8/layout/orgChart1"/>
    <dgm:cxn modelId="{CE77CCA2-F9F6-4321-81DE-EF34412AD476}" type="presParOf" srcId="{4D67EB05-E776-4496-A7EC-D470A90049D5}" destId="{1B20C509-1E22-4DA2-B2D8-A7ECB64C6C46}" srcOrd="2" destOrd="0" presId="urn:microsoft.com/office/officeart/2005/8/layout/orgChart1"/>
    <dgm:cxn modelId="{85EF4EE5-7C59-4C3B-8D3F-386C1BFF403E}" type="presParOf" srcId="{1AC029FB-147A-4D7D-A06E-24C1AC3F2856}" destId="{9F40B045-46B9-431C-BC1A-D9995432ED42}" srcOrd="4" destOrd="0" presId="urn:microsoft.com/office/officeart/2005/8/layout/orgChart1"/>
    <dgm:cxn modelId="{88F05848-2722-4DB7-9A97-1F22EBE0CF40}" type="presParOf" srcId="{1AC029FB-147A-4D7D-A06E-24C1AC3F2856}" destId="{9BBBE081-E21D-4C7E-A3CC-DEDC995018CF}" srcOrd="5" destOrd="0" presId="urn:microsoft.com/office/officeart/2005/8/layout/orgChart1"/>
    <dgm:cxn modelId="{A060D372-9AD1-4ED3-81A0-0749978D95B3}" type="presParOf" srcId="{9BBBE081-E21D-4C7E-A3CC-DEDC995018CF}" destId="{90C7ADEB-DC33-4458-86E5-07FB03F0EA4A}" srcOrd="0" destOrd="0" presId="urn:microsoft.com/office/officeart/2005/8/layout/orgChart1"/>
    <dgm:cxn modelId="{9E62A2B0-4B9A-4C92-B901-F8ECE5B02270}" type="presParOf" srcId="{90C7ADEB-DC33-4458-86E5-07FB03F0EA4A}" destId="{8E56F4A0-667E-48D7-A270-BC6387E0B44B}" srcOrd="0" destOrd="0" presId="urn:microsoft.com/office/officeart/2005/8/layout/orgChart1"/>
    <dgm:cxn modelId="{1E0FABA1-E7AA-4E3E-8E9E-F017D046910C}" type="presParOf" srcId="{90C7ADEB-DC33-4458-86E5-07FB03F0EA4A}" destId="{A3451E38-83F0-4F85-B82D-A8FCFD58FC6A}" srcOrd="1" destOrd="0" presId="urn:microsoft.com/office/officeart/2005/8/layout/orgChart1"/>
    <dgm:cxn modelId="{596942E3-9C80-46E5-B7E6-4AC830C34AFC}" type="presParOf" srcId="{9BBBE081-E21D-4C7E-A3CC-DEDC995018CF}" destId="{BF011A72-74B2-4D39-9211-777218B091DA}" srcOrd="1" destOrd="0" presId="urn:microsoft.com/office/officeart/2005/8/layout/orgChart1"/>
    <dgm:cxn modelId="{80BB2228-24B9-4FA1-8DE3-870D453312FF}" type="presParOf" srcId="{BF011A72-74B2-4D39-9211-777218B091DA}" destId="{2FBC33D6-EF14-4848-B1E8-5D59DF5CB290}" srcOrd="0" destOrd="0" presId="urn:microsoft.com/office/officeart/2005/8/layout/orgChart1"/>
    <dgm:cxn modelId="{2C550574-8848-4692-BEFD-0BF1F326F09D}" type="presParOf" srcId="{BF011A72-74B2-4D39-9211-777218B091DA}" destId="{5B93F105-79DB-4BD6-98B4-93DD1B7F7891}" srcOrd="1" destOrd="0" presId="urn:microsoft.com/office/officeart/2005/8/layout/orgChart1"/>
    <dgm:cxn modelId="{B7ED7D99-5F87-40F9-8449-AE158487A37F}" type="presParOf" srcId="{5B93F105-79DB-4BD6-98B4-93DD1B7F7891}" destId="{205FADC7-CD69-45C0-938B-223EBE885B0A}" srcOrd="0" destOrd="0" presId="urn:microsoft.com/office/officeart/2005/8/layout/orgChart1"/>
    <dgm:cxn modelId="{14F78FD3-E502-4BD5-82F2-602A188E6C3B}" type="presParOf" srcId="{205FADC7-CD69-45C0-938B-223EBE885B0A}" destId="{A6F5F7A3-8B8A-415B-805F-4EFE13A06B9F}" srcOrd="0" destOrd="0" presId="urn:microsoft.com/office/officeart/2005/8/layout/orgChart1"/>
    <dgm:cxn modelId="{C3E745B6-D65D-42F1-B5D3-0AC4544EB19D}" type="presParOf" srcId="{205FADC7-CD69-45C0-938B-223EBE885B0A}" destId="{9A5DD3E6-3E21-4E9A-9AD8-CAA257EE1CB8}" srcOrd="1" destOrd="0" presId="urn:microsoft.com/office/officeart/2005/8/layout/orgChart1"/>
    <dgm:cxn modelId="{3FAF5A56-9B33-4ED5-AB75-4D2C52F0A9AB}" type="presParOf" srcId="{5B93F105-79DB-4BD6-98B4-93DD1B7F7891}" destId="{DA69EF8F-0E38-4D21-90EA-F75EFC34AA1D}" srcOrd="1" destOrd="0" presId="urn:microsoft.com/office/officeart/2005/8/layout/orgChart1"/>
    <dgm:cxn modelId="{5DEEFAD5-C414-4A4E-AEB8-2B56A7E54CB2}" type="presParOf" srcId="{5B93F105-79DB-4BD6-98B4-93DD1B7F7891}" destId="{70CE8AEA-6F80-4F3B-A20B-CA214CC25CD6}" srcOrd="2" destOrd="0" presId="urn:microsoft.com/office/officeart/2005/8/layout/orgChart1"/>
    <dgm:cxn modelId="{173F9992-B47F-42A8-A663-FC508035C7A1}" type="presParOf" srcId="{9BBBE081-E21D-4C7E-A3CC-DEDC995018CF}" destId="{39C81B39-938B-4E8A-A261-6E0BA7A0FEA6}" srcOrd="2" destOrd="0" presId="urn:microsoft.com/office/officeart/2005/8/layout/orgChart1"/>
    <dgm:cxn modelId="{3272B6AF-459D-4F63-9A68-C7EEFA9250B6}" type="presParOf" srcId="{1AC029FB-147A-4D7D-A06E-24C1AC3F2856}" destId="{1E5C5E7A-E371-43F9-9F4A-4D5BB8B2D246}" srcOrd="6" destOrd="0" presId="urn:microsoft.com/office/officeart/2005/8/layout/orgChart1"/>
    <dgm:cxn modelId="{9770D838-2D1B-4E38-B2C0-C95C3E0A319B}" type="presParOf" srcId="{1AC029FB-147A-4D7D-A06E-24C1AC3F2856}" destId="{2C613C13-577A-43C6-A0C5-AF81CE72F2C9}" srcOrd="7" destOrd="0" presId="urn:microsoft.com/office/officeart/2005/8/layout/orgChart1"/>
    <dgm:cxn modelId="{87A07516-A28B-45FC-B47C-5E228842F1E6}" type="presParOf" srcId="{2C613C13-577A-43C6-A0C5-AF81CE72F2C9}" destId="{8E1A7216-CC72-49F6-A44D-7F4E61885573}" srcOrd="0" destOrd="0" presId="urn:microsoft.com/office/officeart/2005/8/layout/orgChart1"/>
    <dgm:cxn modelId="{A89F76F3-6D99-4F6A-9053-BCC426256E19}" type="presParOf" srcId="{8E1A7216-CC72-49F6-A44D-7F4E61885573}" destId="{C581E8A0-18F2-41AD-A97F-56DE01F06075}" srcOrd="0" destOrd="0" presId="urn:microsoft.com/office/officeart/2005/8/layout/orgChart1"/>
    <dgm:cxn modelId="{BD422C79-3636-4173-8BF0-0E812B9ACEC1}" type="presParOf" srcId="{8E1A7216-CC72-49F6-A44D-7F4E61885573}" destId="{9A8C5C16-D22E-48AB-90F3-389E8DD62300}" srcOrd="1" destOrd="0" presId="urn:microsoft.com/office/officeart/2005/8/layout/orgChart1"/>
    <dgm:cxn modelId="{A4B99D5B-2847-4BB9-9DC6-D6416296AC78}" type="presParOf" srcId="{2C613C13-577A-43C6-A0C5-AF81CE72F2C9}" destId="{3A771B97-11D3-431E-A57F-498187FB1E95}" srcOrd="1" destOrd="0" presId="urn:microsoft.com/office/officeart/2005/8/layout/orgChart1"/>
    <dgm:cxn modelId="{A3B548A6-A9FB-4E76-A3D0-AEC70F533A79}" type="presParOf" srcId="{3A771B97-11D3-431E-A57F-498187FB1E95}" destId="{4A935314-FE92-4C3F-9165-70BB2160C43D}" srcOrd="0" destOrd="0" presId="urn:microsoft.com/office/officeart/2005/8/layout/orgChart1"/>
    <dgm:cxn modelId="{923110CD-2791-4211-935A-0E21A0044962}" type="presParOf" srcId="{3A771B97-11D3-431E-A57F-498187FB1E95}" destId="{CDB08BF2-E700-404B-973F-27D4C42330EB}" srcOrd="1" destOrd="0" presId="urn:microsoft.com/office/officeart/2005/8/layout/orgChart1"/>
    <dgm:cxn modelId="{2982B46F-1A9F-427B-9D35-DB220D3B6011}" type="presParOf" srcId="{CDB08BF2-E700-404B-973F-27D4C42330EB}" destId="{38C91372-0F5D-4D45-8CF4-3F6F29D56A02}" srcOrd="0" destOrd="0" presId="urn:microsoft.com/office/officeart/2005/8/layout/orgChart1"/>
    <dgm:cxn modelId="{1C3C88B1-0743-405A-93D2-CD98402BDCF7}" type="presParOf" srcId="{38C91372-0F5D-4D45-8CF4-3F6F29D56A02}" destId="{485FB610-4A65-477C-9334-58D4AFDBDA8F}" srcOrd="0" destOrd="0" presId="urn:microsoft.com/office/officeart/2005/8/layout/orgChart1"/>
    <dgm:cxn modelId="{C5864510-DF67-4FC5-874E-F97DE524A91F}" type="presParOf" srcId="{38C91372-0F5D-4D45-8CF4-3F6F29D56A02}" destId="{34FA2BBE-90CE-45AC-9561-0B29E8388864}" srcOrd="1" destOrd="0" presId="urn:microsoft.com/office/officeart/2005/8/layout/orgChart1"/>
    <dgm:cxn modelId="{B0285E41-ABBF-4590-AF42-9A996A20CEA1}" type="presParOf" srcId="{CDB08BF2-E700-404B-973F-27D4C42330EB}" destId="{46942A35-F270-402F-934D-AC8FF0FC2F8B}" srcOrd="1" destOrd="0" presId="urn:microsoft.com/office/officeart/2005/8/layout/orgChart1"/>
    <dgm:cxn modelId="{B0DF62C7-7B3B-4279-BFE1-08C1C2921244}" type="presParOf" srcId="{CDB08BF2-E700-404B-973F-27D4C42330EB}" destId="{1D4D8A3A-8F1D-441A-BCFF-A15FE41BB24D}" srcOrd="2" destOrd="0" presId="urn:microsoft.com/office/officeart/2005/8/layout/orgChart1"/>
    <dgm:cxn modelId="{878CE8AC-4810-44F8-98AC-C5AD0C8ABA71}" type="presParOf" srcId="{3A771B97-11D3-431E-A57F-498187FB1E95}" destId="{0E1E9F62-1690-463A-9397-72C3F0F9ECFB}" srcOrd="2" destOrd="0" presId="urn:microsoft.com/office/officeart/2005/8/layout/orgChart1"/>
    <dgm:cxn modelId="{56E9E4F8-E474-4D9E-865C-9E56B7E99B76}" type="presParOf" srcId="{3A771B97-11D3-431E-A57F-498187FB1E95}" destId="{D6E1236A-F4EA-4D00-8DE4-AEE14E895B26}" srcOrd="3" destOrd="0" presId="urn:microsoft.com/office/officeart/2005/8/layout/orgChart1"/>
    <dgm:cxn modelId="{85C494B8-A8E7-4183-A83D-754A1EA0BBCC}" type="presParOf" srcId="{D6E1236A-F4EA-4D00-8DE4-AEE14E895B26}" destId="{B3BE3ACC-EB9B-4644-BBB7-06C52A8C2B24}" srcOrd="0" destOrd="0" presId="urn:microsoft.com/office/officeart/2005/8/layout/orgChart1"/>
    <dgm:cxn modelId="{503DE602-93E2-4AB5-9A97-22756C0874BA}" type="presParOf" srcId="{B3BE3ACC-EB9B-4644-BBB7-06C52A8C2B24}" destId="{8D4B2CFF-C1D3-4C36-827D-45B947FB63E4}" srcOrd="0" destOrd="0" presId="urn:microsoft.com/office/officeart/2005/8/layout/orgChart1"/>
    <dgm:cxn modelId="{B4EFBFBE-C6B6-4923-B9EA-2F9FF9CD437B}" type="presParOf" srcId="{B3BE3ACC-EB9B-4644-BBB7-06C52A8C2B24}" destId="{60713039-0855-4F8D-A7CB-5B04845B6DB9}" srcOrd="1" destOrd="0" presId="urn:microsoft.com/office/officeart/2005/8/layout/orgChart1"/>
    <dgm:cxn modelId="{80052119-F186-42C7-BEAB-C519849DB893}" type="presParOf" srcId="{D6E1236A-F4EA-4D00-8DE4-AEE14E895B26}" destId="{A4AD7089-A1AF-40FA-8C77-30A797CC6701}" srcOrd="1" destOrd="0" presId="urn:microsoft.com/office/officeart/2005/8/layout/orgChart1"/>
    <dgm:cxn modelId="{6B81E39D-BCA2-4569-BD50-1EA42313CBD4}" type="presParOf" srcId="{D6E1236A-F4EA-4D00-8DE4-AEE14E895B26}" destId="{553EB3BA-CBF8-4949-B9A8-40743BB0B553}" srcOrd="2" destOrd="0" presId="urn:microsoft.com/office/officeart/2005/8/layout/orgChart1"/>
    <dgm:cxn modelId="{5682792C-99CE-48F0-B4C5-B4651AC38626}" type="presParOf" srcId="{3A771B97-11D3-431E-A57F-498187FB1E95}" destId="{48933C58-C040-4966-A783-A3FC045F70AE}" srcOrd="4" destOrd="0" presId="urn:microsoft.com/office/officeart/2005/8/layout/orgChart1"/>
    <dgm:cxn modelId="{F4EF8275-DB1E-4269-B1FF-45BB5772FCEC}" type="presParOf" srcId="{3A771B97-11D3-431E-A57F-498187FB1E95}" destId="{92048ADF-0156-413D-A5D5-2CB528C595A1}" srcOrd="5" destOrd="0" presId="urn:microsoft.com/office/officeart/2005/8/layout/orgChart1"/>
    <dgm:cxn modelId="{B92DDF4D-4258-464A-A4B5-2F8B9BCD34CE}" type="presParOf" srcId="{92048ADF-0156-413D-A5D5-2CB528C595A1}" destId="{9FC3C70B-D366-4864-9791-AFC2FEDD5ED0}" srcOrd="0" destOrd="0" presId="urn:microsoft.com/office/officeart/2005/8/layout/orgChart1"/>
    <dgm:cxn modelId="{825E996B-F61D-4005-8898-63AB859D9DC9}" type="presParOf" srcId="{9FC3C70B-D366-4864-9791-AFC2FEDD5ED0}" destId="{E41B8ECF-D4A6-47EC-8BBD-8B4CF99241FE}" srcOrd="0" destOrd="0" presId="urn:microsoft.com/office/officeart/2005/8/layout/orgChart1"/>
    <dgm:cxn modelId="{B5CD3CB8-1C75-47E8-967E-0ECFA9077640}" type="presParOf" srcId="{9FC3C70B-D366-4864-9791-AFC2FEDD5ED0}" destId="{E28C0659-93A7-405B-9FBC-9D9066181838}" srcOrd="1" destOrd="0" presId="urn:microsoft.com/office/officeart/2005/8/layout/orgChart1"/>
    <dgm:cxn modelId="{48E1F6B9-B0DD-4C36-9B39-22A070F4F240}" type="presParOf" srcId="{92048ADF-0156-413D-A5D5-2CB528C595A1}" destId="{1B978ABF-D808-4C58-9A0C-53CD85583812}" srcOrd="1" destOrd="0" presId="urn:microsoft.com/office/officeart/2005/8/layout/orgChart1"/>
    <dgm:cxn modelId="{D77C444A-DA50-4C13-AE1E-CE0FC0089BBE}" type="presParOf" srcId="{92048ADF-0156-413D-A5D5-2CB528C595A1}" destId="{07F34D42-2425-4759-ACE4-BDCE7D7114B9}" srcOrd="2" destOrd="0" presId="urn:microsoft.com/office/officeart/2005/8/layout/orgChart1"/>
    <dgm:cxn modelId="{5B0B1B36-F6E3-49D8-9552-FE96BF901E53}" type="presParOf" srcId="{2C613C13-577A-43C6-A0C5-AF81CE72F2C9}" destId="{8A76028E-87A2-4AA3-9803-4CC33A1F2207}" srcOrd="2" destOrd="0" presId="urn:microsoft.com/office/officeart/2005/8/layout/orgChart1"/>
    <dgm:cxn modelId="{7EA8574C-EC94-401D-95D8-56D5B815015B}" type="presParOf" srcId="{1AC029FB-147A-4D7D-A06E-24C1AC3F2856}" destId="{AB8B6A40-0F3E-4833-A561-F0D8D66FD842}" srcOrd="8" destOrd="0" presId="urn:microsoft.com/office/officeart/2005/8/layout/orgChart1"/>
    <dgm:cxn modelId="{FDD3BE00-287D-4EA7-850A-4A70E508EE32}" type="presParOf" srcId="{1AC029FB-147A-4D7D-A06E-24C1AC3F2856}" destId="{84CB4D1E-BAB8-4A25-A15D-E7C56B2CFB71}" srcOrd="9" destOrd="0" presId="urn:microsoft.com/office/officeart/2005/8/layout/orgChart1"/>
    <dgm:cxn modelId="{A591663C-ECF4-4565-AAEC-A4F88D1BF557}" type="presParOf" srcId="{84CB4D1E-BAB8-4A25-A15D-E7C56B2CFB71}" destId="{800D3F4A-9DB0-4FFB-A92D-1BF60D6F16F7}" srcOrd="0" destOrd="0" presId="urn:microsoft.com/office/officeart/2005/8/layout/orgChart1"/>
    <dgm:cxn modelId="{1766A26B-0569-4D63-B1B5-4301EFE7D1A8}" type="presParOf" srcId="{800D3F4A-9DB0-4FFB-A92D-1BF60D6F16F7}" destId="{E69E02D4-8E52-430D-B80B-D4757B4FD133}" srcOrd="0" destOrd="0" presId="urn:microsoft.com/office/officeart/2005/8/layout/orgChart1"/>
    <dgm:cxn modelId="{F371BB6F-6F2F-47BE-A2E4-304AE2C74D2A}" type="presParOf" srcId="{800D3F4A-9DB0-4FFB-A92D-1BF60D6F16F7}" destId="{5D79E4F4-8342-4DC6-A917-FCBB9992015D}" srcOrd="1" destOrd="0" presId="urn:microsoft.com/office/officeart/2005/8/layout/orgChart1"/>
    <dgm:cxn modelId="{E1809E58-35F9-4A77-84F7-B9CDC55A70C2}" type="presParOf" srcId="{84CB4D1E-BAB8-4A25-A15D-E7C56B2CFB71}" destId="{DF07281F-75A7-4007-8402-7AA1C7ECB3DA}" srcOrd="1" destOrd="0" presId="urn:microsoft.com/office/officeart/2005/8/layout/orgChart1"/>
    <dgm:cxn modelId="{D5A72C38-3B6D-43DC-AF92-1036345741DA}" type="presParOf" srcId="{84CB4D1E-BAB8-4A25-A15D-E7C56B2CFB71}" destId="{05DC83A4-2CB3-45C2-B924-5786EE24125F}" srcOrd="2" destOrd="0" presId="urn:microsoft.com/office/officeart/2005/8/layout/orgChart1"/>
    <dgm:cxn modelId="{3C73FAC1-9CFF-4F0C-A9A6-1B24197FF4AA}" type="presParOf" srcId="{1AC029FB-147A-4D7D-A06E-24C1AC3F2856}" destId="{E4CAFD8B-5079-419A-8698-2CB0E7CBD134}" srcOrd="10" destOrd="0" presId="urn:microsoft.com/office/officeart/2005/8/layout/orgChart1"/>
    <dgm:cxn modelId="{161B0251-09CA-440E-9DD0-939059272024}" type="presParOf" srcId="{1AC029FB-147A-4D7D-A06E-24C1AC3F2856}" destId="{F950AA22-9E97-44C8-B67B-63F0D3A3783A}" srcOrd="11" destOrd="0" presId="urn:microsoft.com/office/officeart/2005/8/layout/orgChart1"/>
    <dgm:cxn modelId="{6DB61616-2CCA-421B-B517-E72BB38703A7}" type="presParOf" srcId="{F950AA22-9E97-44C8-B67B-63F0D3A3783A}" destId="{8D938A3F-0737-4E8A-B141-6A8F8B440ADB}" srcOrd="0" destOrd="0" presId="urn:microsoft.com/office/officeart/2005/8/layout/orgChart1"/>
    <dgm:cxn modelId="{35723D77-42DF-480D-922E-6AEA8D72ABB0}" type="presParOf" srcId="{8D938A3F-0737-4E8A-B141-6A8F8B440ADB}" destId="{872D32A8-BEDD-4149-90A0-CB724F9F74AC}" srcOrd="0" destOrd="0" presId="urn:microsoft.com/office/officeart/2005/8/layout/orgChart1"/>
    <dgm:cxn modelId="{FC53887B-D4CF-48FF-8141-15A325E3C579}" type="presParOf" srcId="{8D938A3F-0737-4E8A-B141-6A8F8B440ADB}" destId="{E2B9ECBF-14EC-413F-AFF5-E929188F95D9}" srcOrd="1" destOrd="0" presId="urn:microsoft.com/office/officeart/2005/8/layout/orgChart1"/>
    <dgm:cxn modelId="{D22E9318-B366-44C3-AEB8-9F8EF1F57EF6}" type="presParOf" srcId="{F950AA22-9E97-44C8-B67B-63F0D3A3783A}" destId="{FFF43149-0D19-4ACA-B293-0E4A70EB7A24}" srcOrd="1" destOrd="0" presId="urn:microsoft.com/office/officeart/2005/8/layout/orgChart1"/>
    <dgm:cxn modelId="{6F5C9533-D5E7-45FD-846D-BA237231AB7B}" type="presParOf" srcId="{F950AA22-9E97-44C8-B67B-63F0D3A3783A}" destId="{8DD9F75C-6B34-4B6B-A0B8-320A0B98F688}" srcOrd="2" destOrd="0" presId="urn:microsoft.com/office/officeart/2005/8/layout/orgChart1"/>
    <dgm:cxn modelId="{C66296ED-5DF5-47B2-A08A-ADFAA8D6F957}" type="presParOf" srcId="{1AC029FB-147A-4D7D-A06E-24C1AC3F2856}" destId="{A21157B4-8CDA-46A7-A830-84E81DCFC879}" srcOrd="12" destOrd="0" presId="urn:microsoft.com/office/officeart/2005/8/layout/orgChart1"/>
    <dgm:cxn modelId="{5B6A17FA-349E-46EF-AFAA-198CABEB294B}" type="presParOf" srcId="{1AC029FB-147A-4D7D-A06E-24C1AC3F2856}" destId="{3B9A03AC-5FAA-4F98-9B1F-3F769130B4FD}" srcOrd="13" destOrd="0" presId="urn:microsoft.com/office/officeart/2005/8/layout/orgChart1"/>
    <dgm:cxn modelId="{FB794CF6-4F08-4B86-9399-E6071DA49767}" type="presParOf" srcId="{3B9A03AC-5FAA-4F98-9B1F-3F769130B4FD}" destId="{856CE2F5-53EC-441D-9DCA-EDF41CC04639}" srcOrd="0" destOrd="0" presId="urn:microsoft.com/office/officeart/2005/8/layout/orgChart1"/>
    <dgm:cxn modelId="{6D105572-A541-471B-B4B3-ADDD46C94AC5}" type="presParOf" srcId="{856CE2F5-53EC-441D-9DCA-EDF41CC04639}" destId="{C9ECF549-E19A-44DC-9DCA-453893D6A919}" srcOrd="0" destOrd="0" presId="urn:microsoft.com/office/officeart/2005/8/layout/orgChart1"/>
    <dgm:cxn modelId="{FCF43A7C-DC4A-4D4F-8617-928795C74D85}" type="presParOf" srcId="{856CE2F5-53EC-441D-9DCA-EDF41CC04639}" destId="{DC2051FE-5116-4913-8EBA-8294B8BC07A3}" srcOrd="1" destOrd="0" presId="urn:microsoft.com/office/officeart/2005/8/layout/orgChart1"/>
    <dgm:cxn modelId="{10FAB40B-64D3-49F3-B74B-BCD886601E0A}" type="presParOf" srcId="{3B9A03AC-5FAA-4F98-9B1F-3F769130B4FD}" destId="{E7BBEF6C-1C36-4C94-8E43-4C240D22D231}" srcOrd="1" destOrd="0" presId="urn:microsoft.com/office/officeart/2005/8/layout/orgChart1"/>
    <dgm:cxn modelId="{BE06F1E2-E957-4C4C-B48E-593F74C0CA06}" type="presParOf" srcId="{3B9A03AC-5FAA-4F98-9B1F-3F769130B4FD}" destId="{C28E7576-1301-4A1D-B211-02DD1793573B}" srcOrd="2" destOrd="0" presId="urn:microsoft.com/office/officeart/2005/8/layout/orgChart1"/>
    <dgm:cxn modelId="{C948B77C-B7F2-4F58-B2D8-C56D74174DDE}" type="presParOf" srcId="{1AC029FB-147A-4D7D-A06E-24C1AC3F2856}" destId="{D1817951-3B3C-42C8-8E12-E8A566BFBD97}" srcOrd="14" destOrd="0" presId="urn:microsoft.com/office/officeart/2005/8/layout/orgChart1"/>
    <dgm:cxn modelId="{251B73E4-0CEA-4D2B-B519-C842AE34675E}" type="presParOf" srcId="{1AC029FB-147A-4D7D-A06E-24C1AC3F2856}" destId="{1F0A2977-B2DD-415C-A1CF-7188002F8737}" srcOrd="15" destOrd="0" presId="urn:microsoft.com/office/officeart/2005/8/layout/orgChart1"/>
    <dgm:cxn modelId="{E7447B0E-82D3-42F7-9908-1821DE44D2D0}" type="presParOf" srcId="{1F0A2977-B2DD-415C-A1CF-7188002F8737}" destId="{1FE3BB50-A360-46A1-9BF7-53378CCBDD39}" srcOrd="0" destOrd="0" presId="urn:microsoft.com/office/officeart/2005/8/layout/orgChart1"/>
    <dgm:cxn modelId="{E6EE7B4B-0E11-4C67-988F-FEFBB98923B1}" type="presParOf" srcId="{1FE3BB50-A360-46A1-9BF7-53378CCBDD39}" destId="{FE9689E6-558B-4F9F-9625-954F60764CC5}" srcOrd="0" destOrd="0" presId="urn:microsoft.com/office/officeart/2005/8/layout/orgChart1"/>
    <dgm:cxn modelId="{705605E4-1A4D-4B04-9DFB-306C8015028C}" type="presParOf" srcId="{1FE3BB50-A360-46A1-9BF7-53378CCBDD39}" destId="{6C677130-D542-4A9D-8DEB-87816E5F8633}" srcOrd="1" destOrd="0" presId="urn:microsoft.com/office/officeart/2005/8/layout/orgChart1"/>
    <dgm:cxn modelId="{1FFC13A1-FCB5-489F-839D-34231BDB9339}" type="presParOf" srcId="{1F0A2977-B2DD-415C-A1CF-7188002F8737}" destId="{6A675E5E-B9D6-4054-A6E8-0FF77D58C6D9}" srcOrd="1" destOrd="0" presId="urn:microsoft.com/office/officeart/2005/8/layout/orgChart1"/>
    <dgm:cxn modelId="{027FC232-D873-4C77-B93B-33A315D52DFA}" type="presParOf" srcId="{1F0A2977-B2DD-415C-A1CF-7188002F8737}" destId="{0A9C08D2-60D4-4AF5-8660-F8EE77B99A93}" srcOrd="2" destOrd="0" presId="urn:microsoft.com/office/officeart/2005/8/layout/orgChart1"/>
    <dgm:cxn modelId="{D20BB64B-75C6-468A-9DEE-C2EA591FF578}" type="presParOf" srcId="{1AC029FB-147A-4D7D-A06E-24C1AC3F2856}" destId="{36169CF5-D7CA-4BE4-8FEA-F6E3AC62F088}" srcOrd="16" destOrd="0" presId="urn:microsoft.com/office/officeart/2005/8/layout/orgChart1"/>
    <dgm:cxn modelId="{448F4409-6E7D-4244-BAD2-9F3B261C158F}" type="presParOf" srcId="{1AC029FB-147A-4D7D-A06E-24C1AC3F2856}" destId="{7BAF1471-1FB1-4187-8FD4-E95D3F5A0789}" srcOrd="17" destOrd="0" presId="urn:microsoft.com/office/officeart/2005/8/layout/orgChart1"/>
    <dgm:cxn modelId="{1B80DDC7-A750-4105-A4BD-6FB3A2D3B8DD}" type="presParOf" srcId="{7BAF1471-1FB1-4187-8FD4-E95D3F5A0789}" destId="{C3368582-4F97-4F9F-BCE9-D861EB3C1460}" srcOrd="0" destOrd="0" presId="urn:microsoft.com/office/officeart/2005/8/layout/orgChart1"/>
    <dgm:cxn modelId="{280684EF-941F-4835-97D6-771F8C0FF7C0}" type="presParOf" srcId="{C3368582-4F97-4F9F-BCE9-D861EB3C1460}" destId="{EA50F3E7-3EBD-4F18-BABF-EFBF8B76E79D}" srcOrd="0" destOrd="0" presId="urn:microsoft.com/office/officeart/2005/8/layout/orgChart1"/>
    <dgm:cxn modelId="{36DB20EE-110B-4583-A4B8-FB1B5BF788A8}" type="presParOf" srcId="{C3368582-4F97-4F9F-BCE9-D861EB3C1460}" destId="{2616310F-B2D1-4668-9FFB-6A40908E99DF}" srcOrd="1" destOrd="0" presId="urn:microsoft.com/office/officeart/2005/8/layout/orgChart1"/>
    <dgm:cxn modelId="{7998CC25-C657-429D-93A2-28DCBD10B1FF}" type="presParOf" srcId="{7BAF1471-1FB1-4187-8FD4-E95D3F5A0789}" destId="{8DF8D2D4-2A22-403B-A8F9-F93317B31062}" srcOrd="1" destOrd="0" presId="urn:microsoft.com/office/officeart/2005/8/layout/orgChart1"/>
    <dgm:cxn modelId="{4A5163F2-20F4-4A4D-B2F3-C249A0AE7F05}" type="presParOf" srcId="{8DF8D2D4-2A22-403B-A8F9-F93317B31062}" destId="{EA739E5F-BA0D-4172-AB16-2F2D5A67FC80}" srcOrd="0" destOrd="0" presId="urn:microsoft.com/office/officeart/2005/8/layout/orgChart1"/>
    <dgm:cxn modelId="{70F805B8-DD42-49B8-B34B-9932482A6ABC}" type="presParOf" srcId="{8DF8D2D4-2A22-403B-A8F9-F93317B31062}" destId="{6D0110BC-F5F0-4993-B9D5-277A934785C7}" srcOrd="1" destOrd="0" presId="urn:microsoft.com/office/officeart/2005/8/layout/orgChart1"/>
    <dgm:cxn modelId="{82972CF7-A324-4482-A15D-DAD4691681C6}" type="presParOf" srcId="{6D0110BC-F5F0-4993-B9D5-277A934785C7}" destId="{F6517ADC-9618-4288-BA8B-60F8280B2C34}" srcOrd="0" destOrd="0" presId="urn:microsoft.com/office/officeart/2005/8/layout/orgChart1"/>
    <dgm:cxn modelId="{D545089A-2913-4AA9-B2D7-1C67745643C0}" type="presParOf" srcId="{F6517ADC-9618-4288-BA8B-60F8280B2C34}" destId="{4DDE802B-E54D-40F0-A22F-B4D67A7321C8}" srcOrd="0" destOrd="0" presId="urn:microsoft.com/office/officeart/2005/8/layout/orgChart1"/>
    <dgm:cxn modelId="{2A7E0004-74C4-4D81-995F-54C7DDA6232A}" type="presParOf" srcId="{F6517ADC-9618-4288-BA8B-60F8280B2C34}" destId="{3F353CBC-E104-410F-8C94-A5DCA1C792C0}" srcOrd="1" destOrd="0" presId="urn:microsoft.com/office/officeart/2005/8/layout/orgChart1"/>
    <dgm:cxn modelId="{076F8F81-7653-4BD3-BC4A-D27AB93A8FC2}" type="presParOf" srcId="{6D0110BC-F5F0-4993-B9D5-277A934785C7}" destId="{457B8E54-D764-4AF9-8F69-E8142C44CA0A}" srcOrd="1" destOrd="0" presId="urn:microsoft.com/office/officeart/2005/8/layout/orgChart1"/>
    <dgm:cxn modelId="{29655531-CBF2-4916-B4D4-581F1CD1E652}" type="presParOf" srcId="{6D0110BC-F5F0-4993-B9D5-277A934785C7}" destId="{FAC74E60-0913-411B-A477-B8B847E79DE4}" srcOrd="2" destOrd="0" presId="urn:microsoft.com/office/officeart/2005/8/layout/orgChart1"/>
    <dgm:cxn modelId="{0352B051-BAB9-49CF-80F7-25E7D2C4EBDB}" type="presParOf" srcId="{7BAF1471-1FB1-4187-8FD4-E95D3F5A0789}" destId="{6E652CF6-EE39-4829-8D22-43D745DB3119}" srcOrd="2" destOrd="0" presId="urn:microsoft.com/office/officeart/2005/8/layout/orgChart1"/>
    <dgm:cxn modelId="{4CA512FC-B9E3-407F-B7E2-09C7D934AFF4}" type="presParOf" srcId="{1AC029FB-147A-4D7D-A06E-24C1AC3F2856}" destId="{A31A5F22-A116-4AF8-8A68-E674DE9032AF}" srcOrd="18" destOrd="0" presId="urn:microsoft.com/office/officeart/2005/8/layout/orgChart1"/>
    <dgm:cxn modelId="{E813FDA5-DA59-4922-B820-A2B657E9A251}" type="presParOf" srcId="{1AC029FB-147A-4D7D-A06E-24C1AC3F2856}" destId="{75BFA2CF-E0C5-4F59-B1CA-6C61AA9FC773}" srcOrd="19" destOrd="0" presId="urn:microsoft.com/office/officeart/2005/8/layout/orgChart1"/>
    <dgm:cxn modelId="{6947AC0B-8487-4BE9-BF56-B963B1A5E45A}" type="presParOf" srcId="{75BFA2CF-E0C5-4F59-B1CA-6C61AA9FC773}" destId="{E6B79D63-BE67-4D66-AB2B-5B333B15EDB9}" srcOrd="0" destOrd="0" presId="urn:microsoft.com/office/officeart/2005/8/layout/orgChart1"/>
    <dgm:cxn modelId="{299C0A1D-6999-4621-A48B-D9CA3E986E8A}" type="presParOf" srcId="{E6B79D63-BE67-4D66-AB2B-5B333B15EDB9}" destId="{494C117A-8056-4FF6-91A6-F1B7000FCD27}" srcOrd="0" destOrd="0" presId="urn:microsoft.com/office/officeart/2005/8/layout/orgChart1"/>
    <dgm:cxn modelId="{1B9F6612-BC08-4C6B-8E8F-39454E5D55A6}" type="presParOf" srcId="{E6B79D63-BE67-4D66-AB2B-5B333B15EDB9}" destId="{980045DE-A899-427B-A2F8-EDB425031931}" srcOrd="1" destOrd="0" presId="urn:microsoft.com/office/officeart/2005/8/layout/orgChart1"/>
    <dgm:cxn modelId="{6815B5D6-E6EF-4AA4-B8CE-2DE2853D78CC}" type="presParOf" srcId="{75BFA2CF-E0C5-4F59-B1CA-6C61AA9FC773}" destId="{908D10A5-5798-4969-88A3-E7CDD0F6AFE3}" srcOrd="1" destOrd="0" presId="urn:microsoft.com/office/officeart/2005/8/layout/orgChart1"/>
    <dgm:cxn modelId="{568405A7-6B0A-4056-8FE1-F57423C83C96}" type="presParOf" srcId="{908D10A5-5798-4969-88A3-E7CDD0F6AFE3}" destId="{94806BD6-D7E8-4C50-8122-4AAB53DE0A08}" srcOrd="0" destOrd="0" presId="urn:microsoft.com/office/officeart/2005/8/layout/orgChart1"/>
    <dgm:cxn modelId="{CB136772-519F-4520-8D4F-251AB6098BDE}" type="presParOf" srcId="{908D10A5-5798-4969-88A3-E7CDD0F6AFE3}" destId="{C9C12957-5BC7-4C2A-8EB4-75B45AC31D52}" srcOrd="1" destOrd="0" presId="urn:microsoft.com/office/officeart/2005/8/layout/orgChart1"/>
    <dgm:cxn modelId="{D0A8434D-D0A2-498C-9995-ED3792D3EC76}" type="presParOf" srcId="{C9C12957-5BC7-4C2A-8EB4-75B45AC31D52}" destId="{AB365097-0627-4AED-B498-20C93252C7D7}" srcOrd="0" destOrd="0" presId="urn:microsoft.com/office/officeart/2005/8/layout/orgChart1"/>
    <dgm:cxn modelId="{CAADFB4A-F784-48B2-8139-CB31B3D8C031}" type="presParOf" srcId="{AB365097-0627-4AED-B498-20C93252C7D7}" destId="{413BE956-413B-4FBE-BEAE-6E62E04F743C}" srcOrd="0" destOrd="0" presId="urn:microsoft.com/office/officeart/2005/8/layout/orgChart1"/>
    <dgm:cxn modelId="{519AF82C-E546-4AF8-B450-2735CB6CB7F7}" type="presParOf" srcId="{AB365097-0627-4AED-B498-20C93252C7D7}" destId="{7C63AF20-6CA1-411A-A977-9270BB8900B9}" srcOrd="1" destOrd="0" presId="urn:microsoft.com/office/officeart/2005/8/layout/orgChart1"/>
    <dgm:cxn modelId="{E4CC5982-B0AF-46ED-A286-F428AA32940B}" type="presParOf" srcId="{C9C12957-5BC7-4C2A-8EB4-75B45AC31D52}" destId="{18F63C2E-1108-4A2E-BE55-BFB71A5AE175}" srcOrd="1" destOrd="0" presId="urn:microsoft.com/office/officeart/2005/8/layout/orgChart1"/>
    <dgm:cxn modelId="{E0BDD6DB-DD6C-435E-BA9B-49819C5EC330}" type="presParOf" srcId="{C9C12957-5BC7-4C2A-8EB4-75B45AC31D52}" destId="{692E2805-3834-4CBA-9236-AFB9861563FB}" srcOrd="2" destOrd="0" presId="urn:microsoft.com/office/officeart/2005/8/layout/orgChart1"/>
    <dgm:cxn modelId="{3B1488FC-A88A-4701-81C9-B633FC77F907}" type="presParOf" srcId="{75BFA2CF-E0C5-4F59-B1CA-6C61AA9FC773}" destId="{58E7A417-4583-44D6-B4C6-5ED3A85A3C6F}" srcOrd="2" destOrd="0" presId="urn:microsoft.com/office/officeart/2005/8/layout/orgChart1"/>
    <dgm:cxn modelId="{82D602F4-3409-49F0-B81D-9858B39DCD79}" type="presParOf" srcId="{1AC029FB-147A-4D7D-A06E-24C1AC3F2856}" destId="{F5FBF378-3292-4CDF-AF1A-51E99CAAF0F8}" srcOrd="20" destOrd="0" presId="urn:microsoft.com/office/officeart/2005/8/layout/orgChart1"/>
    <dgm:cxn modelId="{2C9C8D58-79B3-428C-9323-D447B7F7886D}" type="presParOf" srcId="{1AC029FB-147A-4D7D-A06E-24C1AC3F2856}" destId="{5AA7BA5A-29F4-4520-9E3B-0C4244FAC3D5}" srcOrd="21" destOrd="0" presId="urn:microsoft.com/office/officeart/2005/8/layout/orgChart1"/>
    <dgm:cxn modelId="{1C8EAC67-A618-4D5E-9796-F3BB09AFBA36}" type="presParOf" srcId="{5AA7BA5A-29F4-4520-9E3B-0C4244FAC3D5}" destId="{918B65ED-BD9F-4EBE-8FB7-CC7B84EAB646}" srcOrd="0" destOrd="0" presId="urn:microsoft.com/office/officeart/2005/8/layout/orgChart1"/>
    <dgm:cxn modelId="{97F4EA1E-8D4D-42B6-953F-EA3B9B76C3D2}" type="presParOf" srcId="{918B65ED-BD9F-4EBE-8FB7-CC7B84EAB646}" destId="{25FC2710-2BE7-41C7-955B-93C19248B7E6}" srcOrd="0" destOrd="0" presId="urn:microsoft.com/office/officeart/2005/8/layout/orgChart1"/>
    <dgm:cxn modelId="{7985CF24-EE47-4406-83F4-AD56BF19C402}" type="presParOf" srcId="{918B65ED-BD9F-4EBE-8FB7-CC7B84EAB646}" destId="{AAA0E3D8-4BD2-4F4D-9D86-9B833059EA05}" srcOrd="1" destOrd="0" presId="urn:microsoft.com/office/officeart/2005/8/layout/orgChart1"/>
    <dgm:cxn modelId="{0F67D110-4452-46AA-B191-CDC7E7C81E07}" type="presParOf" srcId="{5AA7BA5A-29F4-4520-9E3B-0C4244FAC3D5}" destId="{130174A7-6F2E-4D6B-BCB3-B463D662E809}" srcOrd="1" destOrd="0" presId="urn:microsoft.com/office/officeart/2005/8/layout/orgChart1"/>
    <dgm:cxn modelId="{ED58A399-506A-4CE1-BEC4-85EE5DCA088A}" type="presParOf" srcId="{130174A7-6F2E-4D6B-BCB3-B463D662E809}" destId="{89308757-0062-417A-AD61-8641486677EB}" srcOrd="0" destOrd="0" presId="urn:microsoft.com/office/officeart/2005/8/layout/orgChart1"/>
    <dgm:cxn modelId="{B22695D3-8942-4B49-8025-353D918103BD}" type="presParOf" srcId="{130174A7-6F2E-4D6B-BCB3-B463D662E809}" destId="{6195B2E2-DF67-465E-BB6F-2F801EE2C9C7}" srcOrd="1" destOrd="0" presId="urn:microsoft.com/office/officeart/2005/8/layout/orgChart1"/>
    <dgm:cxn modelId="{E9136216-75B4-4C5F-B7FD-5B9D532F6037}" type="presParOf" srcId="{6195B2E2-DF67-465E-BB6F-2F801EE2C9C7}" destId="{E0F98928-5D1B-4FF3-BEAE-ECDC921702D0}" srcOrd="0" destOrd="0" presId="urn:microsoft.com/office/officeart/2005/8/layout/orgChart1"/>
    <dgm:cxn modelId="{911BD115-81B0-4733-ABB9-1AF5045995A3}" type="presParOf" srcId="{E0F98928-5D1B-4FF3-BEAE-ECDC921702D0}" destId="{1314A2A5-F3DB-435E-A47E-D3117EAA1819}" srcOrd="0" destOrd="0" presId="urn:microsoft.com/office/officeart/2005/8/layout/orgChart1"/>
    <dgm:cxn modelId="{DD6D3B1C-BBD4-49A0-84E8-6A3EA1B7E2EA}" type="presParOf" srcId="{E0F98928-5D1B-4FF3-BEAE-ECDC921702D0}" destId="{DF977052-33A5-4783-B193-9FE48CEC04A7}" srcOrd="1" destOrd="0" presId="urn:microsoft.com/office/officeart/2005/8/layout/orgChart1"/>
    <dgm:cxn modelId="{5A7DF183-5A3A-4D2F-886D-CB91378AB0BC}" type="presParOf" srcId="{6195B2E2-DF67-465E-BB6F-2F801EE2C9C7}" destId="{A6D583B7-AF0E-4A9A-8D2C-66D0C4D1AF98}" srcOrd="1" destOrd="0" presId="urn:microsoft.com/office/officeart/2005/8/layout/orgChart1"/>
    <dgm:cxn modelId="{B9509A87-F425-487A-B05D-2C0E7C0DAAFD}" type="presParOf" srcId="{6195B2E2-DF67-465E-BB6F-2F801EE2C9C7}" destId="{94CB86C3-ECE1-4E20-AC1B-FA0E05017F42}" srcOrd="2" destOrd="0" presId="urn:microsoft.com/office/officeart/2005/8/layout/orgChart1"/>
    <dgm:cxn modelId="{ABB9237D-140C-4DFA-9B32-B467CF80C4D6}" type="presParOf" srcId="{5AA7BA5A-29F4-4520-9E3B-0C4244FAC3D5}" destId="{963BC3A7-A521-47E6-A97B-37E0CD278BA0}" srcOrd="2" destOrd="0" presId="urn:microsoft.com/office/officeart/2005/8/layout/orgChart1"/>
    <dgm:cxn modelId="{154A454F-10EC-4CE9-9903-686F785BB3D3}" type="presParOf" srcId="{1AC029FB-147A-4D7D-A06E-24C1AC3F2856}" destId="{4EBF0B9D-72A0-4B57-8C4D-10BF3EE443D4}" srcOrd="22" destOrd="0" presId="urn:microsoft.com/office/officeart/2005/8/layout/orgChart1"/>
    <dgm:cxn modelId="{6ACF5514-2203-4F42-97AE-E660BADBB1A8}" type="presParOf" srcId="{1AC029FB-147A-4D7D-A06E-24C1AC3F2856}" destId="{C3188A27-54AB-4B99-9997-0B050337151C}" srcOrd="23" destOrd="0" presId="urn:microsoft.com/office/officeart/2005/8/layout/orgChart1"/>
    <dgm:cxn modelId="{EE387E1D-7AEC-491D-B544-3836E409907F}" type="presParOf" srcId="{C3188A27-54AB-4B99-9997-0B050337151C}" destId="{00637CBB-E411-4ED4-B48F-3E0A30D9A0E0}" srcOrd="0" destOrd="0" presId="urn:microsoft.com/office/officeart/2005/8/layout/orgChart1"/>
    <dgm:cxn modelId="{665AF257-C3CD-4E0A-AA9B-B904C35FA64F}" type="presParOf" srcId="{00637CBB-E411-4ED4-B48F-3E0A30D9A0E0}" destId="{FE466C99-3125-4BF1-B9C5-9E453121899D}" srcOrd="0" destOrd="0" presId="urn:microsoft.com/office/officeart/2005/8/layout/orgChart1"/>
    <dgm:cxn modelId="{1223700F-D24B-4F39-978E-E86525E3AD0E}" type="presParOf" srcId="{00637CBB-E411-4ED4-B48F-3E0A30D9A0E0}" destId="{1958F198-9DC4-411F-A593-EFDC71B97F2E}" srcOrd="1" destOrd="0" presId="urn:microsoft.com/office/officeart/2005/8/layout/orgChart1"/>
    <dgm:cxn modelId="{B69EC619-E55E-4548-A961-7114B22B7BB7}" type="presParOf" srcId="{C3188A27-54AB-4B99-9997-0B050337151C}" destId="{644C6DD8-DC26-42C2-B886-60E8318E8EB5}" srcOrd="1" destOrd="0" presId="urn:microsoft.com/office/officeart/2005/8/layout/orgChart1"/>
    <dgm:cxn modelId="{096C4A80-BB8D-416F-B27F-213661FA9510}" type="presParOf" srcId="{644C6DD8-DC26-42C2-B886-60E8318E8EB5}" destId="{39101E65-5AA4-4666-A51A-0011DCAED5EA}" srcOrd="0" destOrd="0" presId="urn:microsoft.com/office/officeart/2005/8/layout/orgChart1"/>
    <dgm:cxn modelId="{379D2796-68F3-4C48-84B1-3B30FC0DC710}" type="presParOf" srcId="{644C6DD8-DC26-42C2-B886-60E8318E8EB5}" destId="{21E9F949-6985-42EA-BF12-E2C47FF17A4E}" srcOrd="1" destOrd="0" presId="urn:microsoft.com/office/officeart/2005/8/layout/orgChart1"/>
    <dgm:cxn modelId="{F3FD21AE-0894-4DAC-978D-68E847210B90}" type="presParOf" srcId="{21E9F949-6985-42EA-BF12-E2C47FF17A4E}" destId="{3C8B1B30-A952-4183-8D51-823A3DB25EDA}" srcOrd="0" destOrd="0" presId="urn:microsoft.com/office/officeart/2005/8/layout/orgChart1"/>
    <dgm:cxn modelId="{1945B8AE-E3E4-46C0-AADF-488EFB5A47D1}" type="presParOf" srcId="{3C8B1B30-A952-4183-8D51-823A3DB25EDA}" destId="{A29B6A20-1C3C-474B-BEE5-199356F5FCEC}" srcOrd="0" destOrd="0" presId="urn:microsoft.com/office/officeart/2005/8/layout/orgChart1"/>
    <dgm:cxn modelId="{D8FA2B68-D10A-4206-AED2-95D0E7F6F4B3}" type="presParOf" srcId="{3C8B1B30-A952-4183-8D51-823A3DB25EDA}" destId="{0BF867D4-B5ED-4EE1-A63A-922BE3065866}" srcOrd="1" destOrd="0" presId="urn:microsoft.com/office/officeart/2005/8/layout/orgChart1"/>
    <dgm:cxn modelId="{B82DFC15-20DB-4208-B7EC-F9A4C54B3E96}" type="presParOf" srcId="{21E9F949-6985-42EA-BF12-E2C47FF17A4E}" destId="{794C09A3-2CA3-40B8-9324-F9CB4251B80A}" srcOrd="1" destOrd="0" presId="urn:microsoft.com/office/officeart/2005/8/layout/orgChart1"/>
    <dgm:cxn modelId="{30859445-7909-445F-8639-484473DD9739}" type="presParOf" srcId="{21E9F949-6985-42EA-BF12-E2C47FF17A4E}" destId="{CA4448CD-AEC7-4DA8-B8E6-DA0D9879DD54}" srcOrd="2" destOrd="0" presId="urn:microsoft.com/office/officeart/2005/8/layout/orgChart1"/>
    <dgm:cxn modelId="{B1F5248C-2F8E-457C-82D7-3427D5CCB7D0}" type="presParOf" srcId="{C3188A27-54AB-4B99-9997-0B050337151C}" destId="{3BC13356-258C-48B4-A03D-1029376F9D40}" srcOrd="2" destOrd="0" presId="urn:microsoft.com/office/officeart/2005/8/layout/orgChart1"/>
    <dgm:cxn modelId="{CBC06616-741A-46DA-85B4-8A74BFB690C4}" type="presParOf" srcId="{059CD9FD-8D89-4416-9C2F-21C1160105C9}" destId="{BE7E6364-4801-4D5D-9EED-F13B432BB272}" srcOrd="2" destOrd="0" presId="urn:microsoft.com/office/officeart/2005/8/layout/orgChart1"/>
    <dgm:cxn modelId="{E42FB7BB-5015-48DD-BA2F-53605A332119}" type="presParOf" srcId="{BE7E6364-4801-4D5D-9EED-F13B432BB272}" destId="{952B2E55-9F73-4FF1-B7A5-D7AF6A4802F4}" srcOrd="0" destOrd="0" presId="urn:microsoft.com/office/officeart/2005/8/layout/orgChart1"/>
    <dgm:cxn modelId="{77899B10-56DF-498F-A02D-6D257489F013}" type="presParOf" srcId="{BE7E6364-4801-4D5D-9EED-F13B432BB272}" destId="{E6E66163-7434-4AE6-9F29-5CDBE1CD61D2}" srcOrd="1" destOrd="0" presId="urn:microsoft.com/office/officeart/2005/8/layout/orgChart1"/>
    <dgm:cxn modelId="{5D2583F0-3375-4BDE-9513-A3FFC48E032F}" type="presParOf" srcId="{E6E66163-7434-4AE6-9F29-5CDBE1CD61D2}" destId="{4C6609CE-B743-4FEF-BF68-4B7C0198FE3C}" srcOrd="0" destOrd="0" presId="urn:microsoft.com/office/officeart/2005/8/layout/orgChart1"/>
    <dgm:cxn modelId="{51C0154A-8777-47F9-93E7-64DBA269B0AC}" type="presParOf" srcId="{4C6609CE-B743-4FEF-BF68-4B7C0198FE3C}" destId="{03ABC711-B5BA-46FE-BB20-0DBF695A0725}" srcOrd="0" destOrd="0" presId="urn:microsoft.com/office/officeart/2005/8/layout/orgChart1"/>
    <dgm:cxn modelId="{221EE848-E15E-46C2-899C-A82C974E8B11}" type="presParOf" srcId="{4C6609CE-B743-4FEF-BF68-4B7C0198FE3C}" destId="{FCD09A43-97C5-427C-8139-C6496668FB3C}" srcOrd="1" destOrd="0" presId="urn:microsoft.com/office/officeart/2005/8/layout/orgChart1"/>
    <dgm:cxn modelId="{1C925C59-91AA-467C-A434-53202C2F5079}" type="presParOf" srcId="{E6E66163-7434-4AE6-9F29-5CDBE1CD61D2}" destId="{0049DB4A-E113-410E-9CE4-ABF124F0FF4A}" srcOrd="1" destOrd="0" presId="urn:microsoft.com/office/officeart/2005/8/layout/orgChart1"/>
    <dgm:cxn modelId="{D9F94035-A922-4894-AF79-3094FFCF1488}" type="presParOf" srcId="{E6E66163-7434-4AE6-9F29-5CDBE1CD61D2}" destId="{0A3605F6-3252-4107-ADA0-1F13469A315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C8B83-D3CF-4E66-9AED-8DE16CD1DD13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E05A-3935-4D07-8BDC-FA4D6AFC7B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761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C8B83-D3CF-4E66-9AED-8DE16CD1DD13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E05A-3935-4D07-8BDC-FA4D6AFC7B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601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C8B83-D3CF-4E66-9AED-8DE16CD1DD13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E05A-3935-4D07-8BDC-FA4D6AFC7B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215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C8B83-D3CF-4E66-9AED-8DE16CD1DD13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E05A-3935-4D07-8BDC-FA4D6AFC7B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061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C8B83-D3CF-4E66-9AED-8DE16CD1DD13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E05A-3935-4D07-8BDC-FA4D6AFC7B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186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C8B83-D3CF-4E66-9AED-8DE16CD1DD13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E05A-3935-4D07-8BDC-FA4D6AFC7B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005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C8B83-D3CF-4E66-9AED-8DE16CD1DD13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E05A-3935-4D07-8BDC-FA4D6AFC7B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253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C8B83-D3CF-4E66-9AED-8DE16CD1DD13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E05A-3935-4D07-8BDC-FA4D6AFC7B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25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C8B83-D3CF-4E66-9AED-8DE16CD1DD13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E05A-3935-4D07-8BDC-FA4D6AFC7B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23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C8B83-D3CF-4E66-9AED-8DE16CD1DD13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E05A-3935-4D07-8BDC-FA4D6AFC7B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923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C8B83-D3CF-4E66-9AED-8DE16CD1DD13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E05A-3935-4D07-8BDC-FA4D6AFC7B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046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C8B83-D3CF-4E66-9AED-8DE16CD1DD13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5E05A-3935-4D07-8BDC-FA4D6AFC7B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94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65915" y="0"/>
            <a:ext cx="4108361" cy="672921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965914" y="0"/>
            <a:ext cx="4108361" cy="60530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58" name="Flowchart: Connector 57"/>
          <p:cNvSpPr/>
          <p:nvPr/>
        </p:nvSpPr>
        <p:spPr>
          <a:xfrm>
            <a:off x="1024081" y="69040"/>
            <a:ext cx="511518" cy="480219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-809759" y="379176"/>
            <a:ext cx="388512" cy="3359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1137634" y="183310"/>
            <a:ext cx="298359" cy="4571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/>
          <p:cNvSpPr/>
          <p:nvPr/>
        </p:nvSpPr>
        <p:spPr>
          <a:xfrm>
            <a:off x="1137633" y="281243"/>
            <a:ext cx="298359" cy="4571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/>
          <p:cNvSpPr/>
          <p:nvPr/>
        </p:nvSpPr>
        <p:spPr>
          <a:xfrm>
            <a:off x="1137632" y="379176"/>
            <a:ext cx="298359" cy="4571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ounded Rectangle 9"/>
          <p:cNvSpPr/>
          <p:nvPr/>
        </p:nvSpPr>
        <p:spPr>
          <a:xfrm>
            <a:off x="12381824" y="1211870"/>
            <a:ext cx="845712" cy="565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2381824" y="2047453"/>
            <a:ext cx="899374" cy="10710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owchart: Connector 12"/>
          <p:cNvSpPr/>
          <p:nvPr/>
        </p:nvSpPr>
        <p:spPr>
          <a:xfrm>
            <a:off x="4855335" y="134691"/>
            <a:ext cx="103031" cy="94338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owchart: Connector 13"/>
          <p:cNvSpPr/>
          <p:nvPr/>
        </p:nvSpPr>
        <p:spPr>
          <a:xfrm>
            <a:off x="4855334" y="260446"/>
            <a:ext cx="103031" cy="94338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owchart: Connector 14"/>
          <p:cNvSpPr/>
          <p:nvPr/>
        </p:nvSpPr>
        <p:spPr>
          <a:xfrm>
            <a:off x="4855334" y="401927"/>
            <a:ext cx="103031" cy="94338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593765" y="98630"/>
            <a:ext cx="875761" cy="4080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2582213" y="84196"/>
            <a:ext cx="1745088" cy="4080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965913" y="641366"/>
            <a:ext cx="4108361" cy="18700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-1236372" y="1207041"/>
            <a:ext cx="16871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INTERFACE</a:t>
            </a:r>
            <a:endParaRPr lang="en-GB" dirty="0"/>
          </a:p>
        </p:txBody>
      </p:sp>
      <p:cxnSp>
        <p:nvCxnSpPr>
          <p:cNvPr id="26" name="Curved Connector 25"/>
          <p:cNvCxnSpPr/>
          <p:nvPr/>
        </p:nvCxnSpPr>
        <p:spPr>
          <a:xfrm>
            <a:off x="553791" y="1391707"/>
            <a:ext cx="1039974" cy="1270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65913" y="2547439"/>
            <a:ext cx="4108361" cy="1870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-1217055" y="3179939"/>
            <a:ext cx="16871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CAROUSEL</a:t>
            </a:r>
            <a:endParaRPr lang="en-GB" dirty="0"/>
          </a:p>
        </p:txBody>
      </p:sp>
      <p:cxnSp>
        <p:nvCxnSpPr>
          <p:cNvPr id="29" name="Curved Connector 28"/>
          <p:cNvCxnSpPr/>
          <p:nvPr/>
        </p:nvCxnSpPr>
        <p:spPr>
          <a:xfrm>
            <a:off x="553791" y="3358255"/>
            <a:ext cx="1039974" cy="1270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965913" y="4453512"/>
            <a:ext cx="4108361" cy="17412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-1255692" y="4793253"/>
            <a:ext cx="1687132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MAKE INVESTMENTS…</a:t>
            </a:r>
            <a:endParaRPr lang="en-GB" dirty="0"/>
          </a:p>
        </p:txBody>
      </p:sp>
      <p:cxnSp>
        <p:nvCxnSpPr>
          <p:cNvPr id="32" name="Curved Connector 31"/>
          <p:cNvCxnSpPr/>
          <p:nvPr/>
        </p:nvCxnSpPr>
        <p:spPr>
          <a:xfrm>
            <a:off x="513545" y="5106070"/>
            <a:ext cx="1039974" cy="1270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2526670" y="5688981"/>
            <a:ext cx="986846" cy="402725"/>
          </a:xfrm>
          <a:prstGeom prst="roundRect">
            <a:avLst/>
          </a:prstGeom>
          <a:solidFill>
            <a:srgbClr val="3CF4A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/>
          <p:cNvSpPr txBox="1"/>
          <p:nvPr/>
        </p:nvSpPr>
        <p:spPr>
          <a:xfrm>
            <a:off x="2526670" y="5773891"/>
            <a:ext cx="11397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REGISTER NOW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282749" y="23669"/>
            <a:ext cx="4108361" cy="672921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5280331" y="23669"/>
            <a:ext cx="4110779" cy="1818010"/>
          </a:xfrm>
          <a:prstGeom prst="rect">
            <a:avLst/>
          </a:prstGeom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9921024" y="605307"/>
            <a:ext cx="16871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IMAGE</a:t>
            </a:r>
            <a:endParaRPr lang="en-GB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8822028" y="789973"/>
            <a:ext cx="9401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280297" y="959120"/>
            <a:ext cx="4110781" cy="6884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/>
          <p:cNvSpPr txBox="1"/>
          <p:nvPr/>
        </p:nvSpPr>
        <p:spPr>
          <a:xfrm>
            <a:off x="9921024" y="1118668"/>
            <a:ext cx="16871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CAPTION</a:t>
            </a:r>
            <a:endParaRPr lang="en-GB" dirty="0"/>
          </a:p>
        </p:txBody>
      </p:sp>
      <p:sp>
        <p:nvSpPr>
          <p:cNvPr id="43" name="Rectangle 42"/>
          <p:cNvSpPr/>
          <p:nvPr/>
        </p:nvSpPr>
        <p:spPr>
          <a:xfrm>
            <a:off x="5280297" y="1647550"/>
            <a:ext cx="4110781" cy="1108436"/>
          </a:xfrm>
          <a:prstGeom prst="rect">
            <a:avLst/>
          </a:prstGeom>
        </p:spPr>
        <p:style>
          <a:lnRef idx="2">
            <a:schemeClr val="accent1"/>
          </a:lnRef>
          <a:fillRef idx="1003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/>
          <p:cNvSpPr/>
          <p:nvPr/>
        </p:nvSpPr>
        <p:spPr>
          <a:xfrm>
            <a:off x="5280297" y="2767254"/>
            <a:ext cx="4110781" cy="6112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/>
          <p:cNvSpPr/>
          <p:nvPr/>
        </p:nvSpPr>
        <p:spPr>
          <a:xfrm>
            <a:off x="5280297" y="3378467"/>
            <a:ext cx="4110781" cy="1092367"/>
          </a:xfrm>
          <a:prstGeom prst="rect">
            <a:avLst/>
          </a:prstGeom>
        </p:spPr>
        <p:style>
          <a:lnRef idx="2">
            <a:schemeClr val="accent1"/>
          </a:lnRef>
          <a:fillRef idx="1003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5280297" y="4197148"/>
            <a:ext cx="4110781" cy="6112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8822028" y="1310848"/>
            <a:ext cx="9401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5457818" y="1375010"/>
            <a:ext cx="986846" cy="402725"/>
          </a:xfrm>
          <a:prstGeom prst="roundRect">
            <a:avLst/>
          </a:prstGeom>
          <a:solidFill>
            <a:srgbClr val="3CF4A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/>
          <p:cNvSpPr txBox="1"/>
          <p:nvPr/>
        </p:nvSpPr>
        <p:spPr>
          <a:xfrm>
            <a:off x="5457818" y="1472894"/>
            <a:ext cx="11397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CHECK IT OUT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2381824" y="3451387"/>
            <a:ext cx="986846" cy="402725"/>
          </a:xfrm>
          <a:prstGeom prst="roundRect">
            <a:avLst/>
          </a:prstGeom>
          <a:solidFill>
            <a:srgbClr val="3CF4A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/>
          <p:cNvSpPr txBox="1"/>
          <p:nvPr/>
        </p:nvSpPr>
        <p:spPr>
          <a:xfrm>
            <a:off x="12381824" y="3549271"/>
            <a:ext cx="11397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CHECK IT OUT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5448555" y="2583000"/>
            <a:ext cx="986846" cy="402725"/>
          </a:xfrm>
          <a:prstGeom prst="roundRect">
            <a:avLst/>
          </a:prstGeom>
          <a:solidFill>
            <a:srgbClr val="3CF4A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/>
          <p:cNvSpPr txBox="1"/>
          <p:nvPr/>
        </p:nvSpPr>
        <p:spPr>
          <a:xfrm>
            <a:off x="5641278" y="2678527"/>
            <a:ext cx="11397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EXPLORE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5448555" y="3978510"/>
            <a:ext cx="986846" cy="402725"/>
          </a:xfrm>
          <a:prstGeom prst="roundRect">
            <a:avLst/>
          </a:prstGeom>
          <a:solidFill>
            <a:srgbClr val="3CF4A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/>
          <p:cNvSpPr txBox="1"/>
          <p:nvPr/>
        </p:nvSpPr>
        <p:spPr>
          <a:xfrm>
            <a:off x="5641278" y="4074037"/>
            <a:ext cx="11397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EXPLORE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282717" y="4845613"/>
            <a:ext cx="4108361" cy="1883598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1003">
            <a:schemeClr val="dk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8822028" y="5773891"/>
            <a:ext cx="9401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921024" y="5549839"/>
            <a:ext cx="16871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FOOTER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764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12381824" y="3451387"/>
            <a:ext cx="986846" cy="402725"/>
          </a:xfrm>
          <a:prstGeom prst="roundRect">
            <a:avLst/>
          </a:prstGeom>
          <a:solidFill>
            <a:srgbClr val="3CF4A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12381824" y="3549271"/>
            <a:ext cx="11397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CHECK IT OUT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160153" y="109655"/>
            <a:ext cx="4108361" cy="672921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4160152" y="109655"/>
            <a:ext cx="4108361" cy="60530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7" name="Rectangle 36"/>
          <p:cNvSpPr/>
          <p:nvPr/>
        </p:nvSpPr>
        <p:spPr>
          <a:xfrm>
            <a:off x="12529648" y="2171730"/>
            <a:ext cx="388512" cy="3359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ounded Rectangle 37"/>
          <p:cNvSpPr/>
          <p:nvPr/>
        </p:nvSpPr>
        <p:spPr>
          <a:xfrm>
            <a:off x="12574724" y="2220349"/>
            <a:ext cx="298359" cy="4571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ounded Rectangle 38"/>
          <p:cNvSpPr/>
          <p:nvPr/>
        </p:nvSpPr>
        <p:spPr>
          <a:xfrm>
            <a:off x="12574723" y="2318282"/>
            <a:ext cx="298359" cy="4571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ounded Rectangle 39"/>
          <p:cNvSpPr/>
          <p:nvPr/>
        </p:nvSpPr>
        <p:spPr>
          <a:xfrm>
            <a:off x="12574722" y="2416215"/>
            <a:ext cx="298359" cy="4571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Flowchart: Connector 40"/>
          <p:cNvSpPr/>
          <p:nvPr/>
        </p:nvSpPr>
        <p:spPr>
          <a:xfrm>
            <a:off x="8049573" y="244346"/>
            <a:ext cx="103031" cy="94338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Flowchart: Connector 41"/>
          <p:cNvSpPr/>
          <p:nvPr/>
        </p:nvSpPr>
        <p:spPr>
          <a:xfrm>
            <a:off x="8049572" y="370101"/>
            <a:ext cx="103031" cy="94338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Flowchart: Connector 42"/>
          <p:cNvSpPr/>
          <p:nvPr/>
        </p:nvSpPr>
        <p:spPr>
          <a:xfrm>
            <a:off x="8049572" y="511582"/>
            <a:ext cx="103031" cy="94338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/>
          <p:cNvSpPr/>
          <p:nvPr/>
        </p:nvSpPr>
        <p:spPr>
          <a:xfrm>
            <a:off x="4788003" y="208285"/>
            <a:ext cx="875761" cy="4080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/>
          <p:cNvSpPr/>
          <p:nvPr/>
        </p:nvSpPr>
        <p:spPr>
          <a:xfrm>
            <a:off x="5776451" y="193851"/>
            <a:ext cx="1745088" cy="4080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4160151" y="751021"/>
            <a:ext cx="4108361" cy="18700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/>
          <p:cNvSpPr/>
          <p:nvPr/>
        </p:nvSpPr>
        <p:spPr>
          <a:xfrm>
            <a:off x="4160151" y="2657094"/>
            <a:ext cx="4108361" cy="1870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4160151" y="4563167"/>
            <a:ext cx="4108361" cy="17412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ounded Rectangle 51"/>
          <p:cNvSpPr/>
          <p:nvPr/>
        </p:nvSpPr>
        <p:spPr>
          <a:xfrm>
            <a:off x="5720908" y="5798636"/>
            <a:ext cx="986846" cy="402725"/>
          </a:xfrm>
          <a:prstGeom prst="roundRect">
            <a:avLst/>
          </a:prstGeom>
          <a:solidFill>
            <a:srgbClr val="3CF4A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/>
          <p:cNvSpPr txBox="1"/>
          <p:nvPr/>
        </p:nvSpPr>
        <p:spPr>
          <a:xfrm>
            <a:off x="5720908" y="5883546"/>
            <a:ext cx="11397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REGISTER NOW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60149" y="738614"/>
            <a:ext cx="3115294" cy="61002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Connector 3"/>
          <p:cNvCxnSpPr/>
          <p:nvPr/>
        </p:nvCxnSpPr>
        <p:spPr>
          <a:xfrm>
            <a:off x="4370868" y="1510128"/>
            <a:ext cx="242514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370868" y="1984500"/>
            <a:ext cx="242514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370868" y="2499655"/>
            <a:ext cx="242514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370868" y="2999785"/>
            <a:ext cx="242514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370868" y="3551430"/>
            <a:ext cx="242514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370868" y="4090196"/>
            <a:ext cx="242514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70868" y="1176594"/>
            <a:ext cx="73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323F50"/>
                </a:solidFill>
                <a:latin typeface="+mj-lt"/>
              </a:rPr>
              <a:t>Home</a:t>
            </a:r>
            <a:endParaRPr lang="en-GB" sz="1400" dirty="0">
              <a:solidFill>
                <a:srgbClr val="323F50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70868" y="1650965"/>
            <a:ext cx="73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323F50"/>
                </a:solidFill>
                <a:latin typeface="+mj-lt"/>
              </a:rPr>
              <a:t>About</a:t>
            </a:r>
            <a:endParaRPr lang="en-GB" sz="1400" dirty="0">
              <a:solidFill>
                <a:srgbClr val="323F50"/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70868" y="2202609"/>
            <a:ext cx="833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323F50"/>
                </a:solidFill>
                <a:latin typeface="+mj-lt"/>
              </a:rPr>
              <a:t>Features</a:t>
            </a:r>
            <a:endParaRPr lang="en-GB" sz="1400" dirty="0">
              <a:solidFill>
                <a:srgbClr val="323F50"/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70868" y="2687625"/>
            <a:ext cx="1013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323F50"/>
                </a:solidFill>
                <a:latin typeface="+mj-lt"/>
              </a:rPr>
              <a:t>Roadmap</a:t>
            </a:r>
            <a:endParaRPr lang="en-GB" sz="1400" dirty="0">
              <a:solidFill>
                <a:srgbClr val="323F50"/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70868" y="3226390"/>
            <a:ext cx="833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323F50"/>
                </a:solidFill>
                <a:latin typeface="+mj-lt"/>
              </a:rPr>
              <a:t>Contact</a:t>
            </a:r>
            <a:endParaRPr lang="en-GB" sz="1400" dirty="0">
              <a:solidFill>
                <a:srgbClr val="323F50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70868" y="3778034"/>
            <a:ext cx="73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323F50"/>
                </a:solidFill>
                <a:latin typeface="+mj-lt"/>
              </a:rPr>
              <a:t>Blog</a:t>
            </a:r>
            <a:endParaRPr lang="en-GB" sz="1400" dirty="0">
              <a:solidFill>
                <a:srgbClr val="323F50"/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70868" y="4269670"/>
            <a:ext cx="73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323F50"/>
                </a:solidFill>
                <a:latin typeface="+mj-lt"/>
              </a:rPr>
              <a:t>FAQs</a:t>
            </a:r>
            <a:endParaRPr lang="en-GB" sz="1400" dirty="0">
              <a:solidFill>
                <a:srgbClr val="323F50"/>
              </a:solidFill>
              <a:latin typeface="+mj-lt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370868" y="4624576"/>
            <a:ext cx="734096" cy="325873"/>
          </a:xfrm>
          <a:prstGeom prst="roundRect">
            <a:avLst/>
          </a:prstGeom>
          <a:gradFill>
            <a:gsLst>
              <a:gs pos="0">
                <a:srgbClr val="7030A0"/>
              </a:gs>
              <a:gs pos="35000">
                <a:schemeClr val="accent5">
                  <a:lumMod val="60000"/>
                  <a:lumOff val="40000"/>
                </a:schemeClr>
              </a:gs>
              <a:gs pos="69000">
                <a:srgbClr val="0070C0">
                  <a:alpha val="97000"/>
                  <a:lumMod val="97000"/>
                  <a:lumOff val="3000"/>
                </a:srgbClr>
              </a:gs>
              <a:gs pos="100000">
                <a:srgbClr val="3CF4AA"/>
              </a:gs>
            </a:gsLst>
            <a:lin ang="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4437693" y="4704228"/>
            <a:ext cx="6672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SIGN UP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315683" y="4624576"/>
            <a:ext cx="734096" cy="325873"/>
          </a:xfrm>
          <a:prstGeom prst="roundRect">
            <a:avLst/>
          </a:prstGeom>
          <a:gradFill>
            <a:gsLst>
              <a:gs pos="0">
                <a:srgbClr val="7030A0"/>
              </a:gs>
              <a:gs pos="35000">
                <a:schemeClr val="accent5">
                  <a:lumMod val="60000"/>
                  <a:lumOff val="40000"/>
                </a:schemeClr>
              </a:gs>
              <a:gs pos="69000">
                <a:srgbClr val="0070C0">
                  <a:alpha val="97000"/>
                  <a:lumMod val="97000"/>
                  <a:lumOff val="3000"/>
                </a:srgbClr>
              </a:gs>
              <a:gs pos="100000">
                <a:srgbClr val="3CF4AA"/>
              </a:gs>
            </a:gsLst>
            <a:lin ang="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5384752" y="4704228"/>
            <a:ext cx="6672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LOGIN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370869" y="5149340"/>
            <a:ext cx="734096" cy="353985"/>
          </a:xfrm>
          <a:prstGeom prst="roundRect">
            <a:avLst/>
          </a:prstGeom>
          <a:ln w="28575">
            <a:solidFill>
              <a:srgbClr val="3CF4A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4426094" y="5227592"/>
            <a:ext cx="6904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2"/>
                </a:solidFill>
              </a:rPr>
              <a:t>SIGN UP</a:t>
            </a:r>
            <a:endParaRPr lang="en-GB" sz="1000" b="1" dirty="0">
              <a:solidFill>
                <a:schemeClr val="tx2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312057" y="5139912"/>
            <a:ext cx="737722" cy="370496"/>
          </a:xfrm>
          <a:prstGeom prst="roundRect">
            <a:avLst/>
          </a:prstGeom>
          <a:solidFill>
            <a:srgbClr val="3CF4A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/>
          <p:cNvSpPr txBox="1"/>
          <p:nvPr/>
        </p:nvSpPr>
        <p:spPr>
          <a:xfrm>
            <a:off x="5430901" y="5198202"/>
            <a:ext cx="5749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chemeClr val="bg1"/>
                </a:solidFill>
              </a:rPr>
              <a:t>LOGIN</a:t>
            </a:r>
            <a:endParaRPr lang="en-GB" sz="1050" b="1" dirty="0">
              <a:solidFill>
                <a:schemeClr val="bg1"/>
              </a:solidFill>
            </a:endParaRPr>
          </a:p>
        </p:txBody>
      </p:sp>
      <p:sp>
        <p:nvSpPr>
          <p:cNvPr id="61" name="Flowchart: Connector 60"/>
          <p:cNvSpPr/>
          <p:nvPr/>
        </p:nvSpPr>
        <p:spPr>
          <a:xfrm>
            <a:off x="4207252" y="184234"/>
            <a:ext cx="511518" cy="480219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12546433" y="4071035"/>
            <a:ext cx="388512" cy="3359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Plus 55"/>
          <p:cNvSpPr/>
          <p:nvPr/>
        </p:nvSpPr>
        <p:spPr>
          <a:xfrm rot="2486507">
            <a:off x="4232980" y="223784"/>
            <a:ext cx="442488" cy="401121"/>
          </a:xfrm>
          <a:prstGeom prst="mathPlus">
            <a:avLst>
              <a:gd name="adj1" fmla="val 779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/>
          <p:cNvSpPr/>
          <p:nvPr/>
        </p:nvSpPr>
        <p:spPr>
          <a:xfrm>
            <a:off x="12529645" y="1530980"/>
            <a:ext cx="388512" cy="3359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ounded Rectangle 57"/>
          <p:cNvSpPr/>
          <p:nvPr/>
        </p:nvSpPr>
        <p:spPr>
          <a:xfrm>
            <a:off x="12532722" y="896873"/>
            <a:ext cx="298359" cy="4571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ounded Rectangle 58"/>
          <p:cNvSpPr/>
          <p:nvPr/>
        </p:nvSpPr>
        <p:spPr>
          <a:xfrm>
            <a:off x="12532721" y="994806"/>
            <a:ext cx="298359" cy="4571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ounded Rectangle 59"/>
          <p:cNvSpPr/>
          <p:nvPr/>
        </p:nvSpPr>
        <p:spPr>
          <a:xfrm>
            <a:off x="12532720" y="1092739"/>
            <a:ext cx="298359" cy="4571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Flowchart: Connector 61"/>
          <p:cNvSpPr/>
          <p:nvPr/>
        </p:nvSpPr>
        <p:spPr>
          <a:xfrm>
            <a:off x="12526932" y="2722941"/>
            <a:ext cx="511518" cy="480219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Plus 62"/>
          <p:cNvSpPr/>
          <p:nvPr/>
        </p:nvSpPr>
        <p:spPr>
          <a:xfrm rot="2486507">
            <a:off x="12561447" y="2777081"/>
            <a:ext cx="442488" cy="401121"/>
          </a:xfrm>
          <a:prstGeom prst="mathPlus">
            <a:avLst>
              <a:gd name="adj1" fmla="val 779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ounded Rectangle 63"/>
          <p:cNvSpPr/>
          <p:nvPr/>
        </p:nvSpPr>
        <p:spPr>
          <a:xfrm>
            <a:off x="1846722" y="5817363"/>
            <a:ext cx="986846" cy="402725"/>
          </a:xfrm>
          <a:prstGeom prst="roundRect">
            <a:avLst/>
          </a:prstGeom>
          <a:solidFill>
            <a:srgbClr val="3CF4A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TextBox 64"/>
          <p:cNvSpPr txBox="1"/>
          <p:nvPr/>
        </p:nvSpPr>
        <p:spPr>
          <a:xfrm>
            <a:off x="1846722" y="5902273"/>
            <a:ext cx="11397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REGISTER NOW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85963" y="757341"/>
            <a:ext cx="3115294" cy="61002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7" name="Straight Connector 66"/>
          <p:cNvCxnSpPr/>
          <p:nvPr/>
        </p:nvCxnSpPr>
        <p:spPr>
          <a:xfrm>
            <a:off x="496682" y="1528855"/>
            <a:ext cx="242514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496682" y="2003227"/>
            <a:ext cx="242514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496682" y="2518382"/>
            <a:ext cx="242514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96682" y="3018512"/>
            <a:ext cx="242514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96682" y="3570157"/>
            <a:ext cx="242514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96682" y="4108923"/>
            <a:ext cx="242514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96682" y="1195321"/>
            <a:ext cx="73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323F50"/>
                </a:solidFill>
                <a:latin typeface="+mj-lt"/>
              </a:rPr>
              <a:t>Home</a:t>
            </a:r>
            <a:endParaRPr lang="en-GB" sz="1400" dirty="0">
              <a:solidFill>
                <a:srgbClr val="323F50"/>
              </a:solidFill>
              <a:latin typeface="+mj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96682" y="1669692"/>
            <a:ext cx="73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323F50"/>
                </a:solidFill>
                <a:latin typeface="+mj-lt"/>
              </a:rPr>
              <a:t>About</a:t>
            </a:r>
            <a:endParaRPr lang="en-GB" sz="1400" dirty="0">
              <a:solidFill>
                <a:srgbClr val="323F50"/>
              </a:solidFill>
              <a:latin typeface="+mj-l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96682" y="2221336"/>
            <a:ext cx="833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323F50"/>
                </a:solidFill>
                <a:latin typeface="+mj-lt"/>
              </a:rPr>
              <a:t>Features</a:t>
            </a:r>
            <a:endParaRPr lang="en-GB" sz="1400" dirty="0">
              <a:solidFill>
                <a:srgbClr val="323F50"/>
              </a:solidFill>
              <a:latin typeface="+mj-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96682" y="2706352"/>
            <a:ext cx="1013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323F50"/>
                </a:solidFill>
                <a:latin typeface="+mj-lt"/>
              </a:rPr>
              <a:t>Roadmap</a:t>
            </a:r>
            <a:endParaRPr lang="en-GB" sz="1400" dirty="0">
              <a:solidFill>
                <a:srgbClr val="323F50"/>
              </a:solidFill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96682" y="3245117"/>
            <a:ext cx="833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323F50"/>
                </a:solidFill>
                <a:latin typeface="+mj-lt"/>
              </a:rPr>
              <a:t>Contact</a:t>
            </a:r>
            <a:endParaRPr lang="en-GB" sz="1400" dirty="0">
              <a:solidFill>
                <a:srgbClr val="323F50"/>
              </a:solidFill>
              <a:latin typeface="+mj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96682" y="3796761"/>
            <a:ext cx="73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323F50"/>
                </a:solidFill>
                <a:latin typeface="+mj-lt"/>
              </a:rPr>
              <a:t>Blog</a:t>
            </a:r>
            <a:endParaRPr lang="en-GB" sz="1400" dirty="0">
              <a:solidFill>
                <a:srgbClr val="323F50"/>
              </a:solidFill>
              <a:latin typeface="+mj-l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96682" y="4288397"/>
            <a:ext cx="73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323F50"/>
                </a:solidFill>
                <a:latin typeface="+mj-lt"/>
              </a:rPr>
              <a:t>FAQs</a:t>
            </a:r>
            <a:endParaRPr lang="en-GB" sz="1400" dirty="0">
              <a:solidFill>
                <a:srgbClr val="323F50"/>
              </a:solidFill>
              <a:latin typeface="+mj-lt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496682" y="4643303"/>
            <a:ext cx="734096" cy="325873"/>
          </a:xfrm>
          <a:prstGeom prst="roundRect">
            <a:avLst/>
          </a:prstGeom>
          <a:gradFill>
            <a:gsLst>
              <a:gs pos="0">
                <a:srgbClr val="7030A0"/>
              </a:gs>
              <a:gs pos="35000">
                <a:schemeClr val="accent5">
                  <a:lumMod val="60000"/>
                  <a:lumOff val="40000"/>
                </a:schemeClr>
              </a:gs>
              <a:gs pos="69000">
                <a:srgbClr val="0070C0">
                  <a:alpha val="97000"/>
                  <a:lumMod val="97000"/>
                  <a:lumOff val="3000"/>
                </a:srgbClr>
              </a:gs>
              <a:gs pos="100000">
                <a:srgbClr val="3CF4AA"/>
              </a:gs>
            </a:gsLst>
            <a:lin ang="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/>
          <p:cNvSpPr txBox="1"/>
          <p:nvPr/>
        </p:nvSpPr>
        <p:spPr>
          <a:xfrm>
            <a:off x="575104" y="4683617"/>
            <a:ext cx="6672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SIGN UP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1441497" y="4643303"/>
            <a:ext cx="734096" cy="325873"/>
          </a:xfrm>
          <a:prstGeom prst="roundRect">
            <a:avLst/>
          </a:prstGeom>
          <a:gradFill>
            <a:gsLst>
              <a:gs pos="0">
                <a:srgbClr val="7030A0"/>
              </a:gs>
              <a:gs pos="35000">
                <a:schemeClr val="accent5">
                  <a:lumMod val="60000"/>
                  <a:lumOff val="40000"/>
                </a:schemeClr>
              </a:gs>
              <a:gs pos="69000">
                <a:srgbClr val="0070C0">
                  <a:alpha val="97000"/>
                  <a:lumMod val="97000"/>
                  <a:lumOff val="3000"/>
                </a:srgbClr>
              </a:gs>
              <a:gs pos="100000">
                <a:srgbClr val="3CF4AA"/>
              </a:gs>
            </a:gsLst>
            <a:lin ang="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/>
          <p:cNvSpPr txBox="1"/>
          <p:nvPr/>
        </p:nvSpPr>
        <p:spPr>
          <a:xfrm>
            <a:off x="1554132" y="4695936"/>
            <a:ext cx="6672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LOGIN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496683" y="5168067"/>
            <a:ext cx="734096" cy="353985"/>
          </a:xfrm>
          <a:prstGeom prst="roundRect">
            <a:avLst/>
          </a:prstGeom>
          <a:ln w="28575">
            <a:solidFill>
              <a:srgbClr val="3CF4A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TextBox 84"/>
          <p:cNvSpPr txBox="1"/>
          <p:nvPr/>
        </p:nvSpPr>
        <p:spPr>
          <a:xfrm>
            <a:off x="551908" y="5246319"/>
            <a:ext cx="6904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2"/>
                </a:solidFill>
              </a:rPr>
              <a:t>SIGN UP</a:t>
            </a:r>
            <a:endParaRPr lang="en-GB" sz="1000" b="1" dirty="0">
              <a:solidFill>
                <a:schemeClr val="tx2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1437871" y="5158639"/>
            <a:ext cx="737722" cy="370496"/>
          </a:xfrm>
          <a:prstGeom prst="roundRect">
            <a:avLst/>
          </a:prstGeom>
          <a:solidFill>
            <a:srgbClr val="3CF4A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TextBox 86"/>
          <p:cNvSpPr txBox="1"/>
          <p:nvPr/>
        </p:nvSpPr>
        <p:spPr>
          <a:xfrm>
            <a:off x="1556715" y="5216929"/>
            <a:ext cx="5749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chemeClr val="bg1"/>
                </a:solidFill>
              </a:rPr>
              <a:t>LOGIN</a:t>
            </a:r>
            <a:endParaRPr lang="en-GB" sz="105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86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5915" y="0"/>
            <a:ext cx="4108361" cy="672921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965914" y="0"/>
            <a:ext cx="4108361" cy="80838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068503" y="155712"/>
            <a:ext cx="1903182" cy="4969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5" name="Rectangle 4"/>
          <p:cNvSpPr/>
          <p:nvPr/>
        </p:nvSpPr>
        <p:spPr>
          <a:xfrm>
            <a:off x="965914" y="894518"/>
            <a:ext cx="4108361" cy="5453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6" name="Rectangle 5"/>
          <p:cNvSpPr/>
          <p:nvPr/>
        </p:nvSpPr>
        <p:spPr>
          <a:xfrm>
            <a:off x="1921330" y="964095"/>
            <a:ext cx="2173592" cy="7056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548241" y="989922"/>
            <a:ext cx="1188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SIGN UP</a:t>
            </a:r>
            <a:endParaRPr lang="en-GB" sz="20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64905" y="1305719"/>
            <a:ext cx="1941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Create New Account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88396" y="1860865"/>
            <a:ext cx="3675152" cy="2201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10" name="Rectangle 9"/>
          <p:cNvSpPr/>
          <p:nvPr/>
        </p:nvSpPr>
        <p:spPr>
          <a:xfrm>
            <a:off x="1188396" y="2194567"/>
            <a:ext cx="3675152" cy="2201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11" name="Rectangle 10"/>
          <p:cNvSpPr/>
          <p:nvPr/>
        </p:nvSpPr>
        <p:spPr>
          <a:xfrm>
            <a:off x="1188396" y="2515400"/>
            <a:ext cx="3675152" cy="2201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12" name="Rectangle 11"/>
          <p:cNvSpPr/>
          <p:nvPr/>
        </p:nvSpPr>
        <p:spPr>
          <a:xfrm>
            <a:off x="1188396" y="2864866"/>
            <a:ext cx="3675152" cy="2201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13" name="Rectangle 12"/>
          <p:cNvSpPr/>
          <p:nvPr/>
        </p:nvSpPr>
        <p:spPr>
          <a:xfrm>
            <a:off x="1188396" y="3230216"/>
            <a:ext cx="1196995" cy="16234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14" name="Rectangle 13"/>
          <p:cNvSpPr/>
          <p:nvPr/>
        </p:nvSpPr>
        <p:spPr>
          <a:xfrm>
            <a:off x="3666553" y="3230216"/>
            <a:ext cx="1196995" cy="16234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15" name="Rectangle 14"/>
          <p:cNvSpPr/>
          <p:nvPr/>
        </p:nvSpPr>
        <p:spPr>
          <a:xfrm>
            <a:off x="2671237" y="3230216"/>
            <a:ext cx="697713" cy="1522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16" name="Rectangle 15"/>
          <p:cNvSpPr/>
          <p:nvPr/>
        </p:nvSpPr>
        <p:spPr>
          <a:xfrm>
            <a:off x="1188396" y="3537798"/>
            <a:ext cx="3675152" cy="2201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17" name="Rectangle 16"/>
          <p:cNvSpPr/>
          <p:nvPr/>
        </p:nvSpPr>
        <p:spPr>
          <a:xfrm>
            <a:off x="1182517" y="3886045"/>
            <a:ext cx="3675152" cy="2201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18" name="Rectangle 17"/>
          <p:cNvSpPr/>
          <p:nvPr/>
        </p:nvSpPr>
        <p:spPr>
          <a:xfrm>
            <a:off x="1182517" y="4214229"/>
            <a:ext cx="3675152" cy="2201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19" name="Rectangle 18"/>
          <p:cNvSpPr/>
          <p:nvPr/>
        </p:nvSpPr>
        <p:spPr>
          <a:xfrm>
            <a:off x="1182517" y="4540580"/>
            <a:ext cx="3675152" cy="2201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20" name="Rectangle 19"/>
          <p:cNvSpPr/>
          <p:nvPr/>
        </p:nvSpPr>
        <p:spPr>
          <a:xfrm>
            <a:off x="1182517" y="4861906"/>
            <a:ext cx="3675152" cy="2201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21" name="Rectangle 20"/>
          <p:cNvSpPr/>
          <p:nvPr/>
        </p:nvSpPr>
        <p:spPr>
          <a:xfrm>
            <a:off x="1287964" y="5153133"/>
            <a:ext cx="169775" cy="1035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2613480" y="5382931"/>
            <a:ext cx="901243" cy="344105"/>
          </a:xfrm>
          <a:prstGeom prst="roundRect">
            <a:avLst/>
          </a:prstGeom>
          <a:solidFill>
            <a:srgbClr val="3CF4A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2768542" y="5431872"/>
            <a:ext cx="7461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SIGN UP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15786" y="5081104"/>
            <a:ext cx="2690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</a:rPr>
              <a:t>I agree to the Terms and Conditions</a:t>
            </a:r>
            <a:endParaRPr lang="en-GB" sz="1200" b="1" dirty="0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90345" y="5710038"/>
            <a:ext cx="2690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tx2"/>
                </a:solidFill>
              </a:rPr>
              <a:t>Already on </a:t>
            </a:r>
            <a:r>
              <a:rPr lang="en-US" sz="1100" b="1" dirty="0" err="1" smtClean="0">
                <a:solidFill>
                  <a:schemeClr val="tx2"/>
                </a:solidFill>
              </a:rPr>
              <a:t>WhatsApp</a:t>
            </a:r>
            <a:r>
              <a:rPr lang="en-US" sz="1100" b="1" dirty="0" smtClean="0">
                <a:solidFill>
                  <a:schemeClr val="tx2"/>
                </a:solidFill>
              </a:rPr>
              <a:t>? Talk to us.</a:t>
            </a:r>
            <a:endParaRPr lang="en-GB" sz="1100" b="1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59541" y="5970218"/>
            <a:ext cx="2690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</a:rPr>
              <a:t>Already have account? Sign in </a:t>
            </a:r>
            <a:r>
              <a:rPr lang="en-US" sz="1200" b="1" u="sng" dirty="0" smtClean="0">
                <a:solidFill>
                  <a:schemeClr val="tx2"/>
                </a:solidFill>
              </a:rPr>
              <a:t>here,</a:t>
            </a:r>
            <a:endParaRPr lang="en-GB" sz="1200" b="1" u="sng" dirty="0">
              <a:solidFill>
                <a:schemeClr val="tx2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561141" y="0"/>
            <a:ext cx="4108361" cy="672921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6561140" y="811162"/>
            <a:ext cx="4108361" cy="2738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28" name="Rectangle 27"/>
          <p:cNvSpPr/>
          <p:nvPr/>
        </p:nvSpPr>
        <p:spPr>
          <a:xfrm>
            <a:off x="6561140" y="-2"/>
            <a:ext cx="4108361" cy="80838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29" name="Rectangle 28"/>
          <p:cNvSpPr/>
          <p:nvPr/>
        </p:nvSpPr>
        <p:spPr>
          <a:xfrm>
            <a:off x="7663729" y="155710"/>
            <a:ext cx="1903182" cy="4969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0" name="Rectangle 29"/>
          <p:cNvSpPr/>
          <p:nvPr/>
        </p:nvSpPr>
        <p:spPr>
          <a:xfrm>
            <a:off x="7528524" y="894518"/>
            <a:ext cx="2173592" cy="7056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8160536" y="1039615"/>
            <a:ext cx="1188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SIGN IN</a:t>
            </a:r>
            <a:endParaRPr lang="en-GB" sz="2000" dirty="0">
              <a:solidFill>
                <a:srgbClr val="0070C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777744" y="1860864"/>
            <a:ext cx="3675152" cy="2201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4" name="Rectangle 33"/>
          <p:cNvSpPr/>
          <p:nvPr/>
        </p:nvSpPr>
        <p:spPr>
          <a:xfrm>
            <a:off x="6777744" y="2295291"/>
            <a:ext cx="3675152" cy="2201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5" name="Rounded Rectangle 34"/>
          <p:cNvSpPr/>
          <p:nvPr/>
        </p:nvSpPr>
        <p:spPr>
          <a:xfrm>
            <a:off x="12381824" y="3451387"/>
            <a:ext cx="986846" cy="402725"/>
          </a:xfrm>
          <a:prstGeom prst="roundRect">
            <a:avLst/>
          </a:prstGeom>
          <a:solidFill>
            <a:srgbClr val="3CF4A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/>
          <p:cNvSpPr txBox="1"/>
          <p:nvPr/>
        </p:nvSpPr>
        <p:spPr>
          <a:xfrm>
            <a:off x="12381824" y="3549271"/>
            <a:ext cx="11397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CHECK IT OUT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8160536" y="2740870"/>
            <a:ext cx="986846" cy="402725"/>
          </a:xfrm>
          <a:prstGeom prst="roundRect">
            <a:avLst/>
          </a:prstGeom>
          <a:solidFill>
            <a:srgbClr val="3CF4A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/>
          <p:cNvSpPr txBox="1"/>
          <p:nvPr/>
        </p:nvSpPr>
        <p:spPr>
          <a:xfrm>
            <a:off x="8428961" y="2838754"/>
            <a:ext cx="7184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LOGIN</a:t>
            </a:r>
            <a:endParaRPr lang="en-GB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65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97972541"/>
              </p:ext>
            </p:extLst>
          </p:nvPr>
        </p:nvGraphicFramePr>
        <p:xfrm>
          <a:off x="150192" y="176327"/>
          <a:ext cx="11882782" cy="6476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346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0158" y="296214"/>
            <a:ext cx="9981127" cy="5911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3498574" y="2287960"/>
            <a:ext cx="2597426" cy="243205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lowchart: Process 5"/>
          <p:cNvSpPr/>
          <p:nvPr/>
        </p:nvSpPr>
        <p:spPr>
          <a:xfrm rot="18897240">
            <a:off x="4023694" y="1807213"/>
            <a:ext cx="360602" cy="34294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ounded Rectangle 2"/>
          <p:cNvSpPr/>
          <p:nvPr/>
        </p:nvSpPr>
        <p:spPr>
          <a:xfrm>
            <a:off x="3498574" y="1162429"/>
            <a:ext cx="2597426" cy="251789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/>
          <p:cNvSpPr/>
          <p:nvPr/>
        </p:nvSpPr>
        <p:spPr>
          <a:xfrm>
            <a:off x="3498574" y="1729938"/>
            <a:ext cx="2597426" cy="242302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57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115</Words>
  <Application>Microsoft Office PowerPoint</Application>
  <PresentationFormat>Widescreen</PresentationFormat>
  <Paragraphs>69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22</cp:revision>
  <dcterms:created xsi:type="dcterms:W3CDTF">2020-07-16T01:50:48Z</dcterms:created>
  <dcterms:modified xsi:type="dcterms:W3CDTF">2020-07-28T15:19:49Z</dcterms:modified>
</cp:coreProperties>
</file>