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>
        <p:guide orient="horz" pos="2160"/>
        <p:guide pos="3840"/>
        <p:guide orient="horz" pos="346"/>
        <p:guide orient="horz" pos="3974"/>
        <p:guide pos="724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fanKurniawan/british-airways-intern-project" TargetMode="External"/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126"/>
            <a:ext cx="9144000" cy="2387600"/>
          </a:xfrm>
        </p:spPr>
        <p:txBody>
          <a:bodyPr/>
          <a:lstStyle/>
          <a:p>
            <a:r>
              <a:rPr lang="en-US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 scraping to gain company insights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76" y="4357412"/>
            <a:ext cx="8831248" cy="429273"/>
          </a:xfrm>
        </p:spPr>
        <p:txBody>
          <a:bodyPr>
            <a:normAutofit fontScale="92500"/>
          </a:bodyPr>
          <a:lstStyle/>
          <a:p>
            <a:r>
              <a:rPr lang="en-US" sz="1800" b="0" i="0">
                <a:effectLst/>
                <a:latin typeface="Open Sans" panose="020B0606030504020204" pitchFamily="34" charset="0"/>
              </a:rPr>
              <a:t>Scrape and analyze customer review data to uncover findings for </a:t>
            </a:r>
            <a:r>
              <a:rPr lang="en-US" sz="1800" b="1" i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British Airways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197683-98A0-0085-A477-131CFB2A4AC5}"/>
              </a:ext>
            </a:extLst>
          </p:cNvPr>
          <p:cNvSpPr txBox="1">
            <a:spLocks/>
          </p:cNvSpPr>
          <p:nvPr/>
        </p:nvSpPr>
        <p:spPr>
          <a:xfrm>
            <a:off x="604677" y="6235861"/>
            <a:ext cx="4905955" cy="42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latin typeface="Open Sans" panose="020B0606030504020204" pitchFamily="34" charset="0"/>
              </a:rPr>
              <a:t>source</a:t>
            </a:r>
            <a:r>
              <a:rPr lang="en-US" sz="1200">
                <a:latin typeface="Open Sans" panose="020B0606030504020204" pitchFamily="34" charset="0"/>
              </a:rPr>
              <a:t>: </a:t>
            </a:r>
            <a:r>
              <a: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2"/>
              </a:rPr>
              <a:t>https://www.airlinequality.com/airline-reviews/british-airways</a:t>
            </a:r>
            <a:r>
              <a: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en-GB" sz="1200" b="1" dirty="0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4A7E48-1104-A94D-04A5-9A27DD756E49}"/>
              </a:ext>
            </a:extLst>
          </p:cNvPr>
          <p:cNvSpPr txBox="1">
            <a:spLocks/>
          </p:cNvSpPr>
          <p:nvPr/>
        </p:nvSpPr>
        <p:spPr>
          <a:xfrm>
            <a:off x="6339841" y="6308725"/>
            <a:ext cx="5717556" cy="42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latin typeface="Open Sans" panose="020B0606030504020204" pitchFamily="34" charset="0"/>
              </a:rPr>
              <a:t>Github : </a:t>
            </a:r>
            <a:r>
              <a:rPr lang="en-US" sz="1200">
                <a:latin typeface="Open Sans" panose="020B0606030504020204" pitchFamily="34" charset="0"/>
                <a:hlinkClick r:id="rId3"/>
              </a:rPr>
              <a:t>https://github.com/IchfanKurniawan/british-airways-intern-project</a:t>
            </a:r>
            <a:r>
              <a:rPr lang="en-US" sz="1200">
                <a:latin typeface="Open Sans" panose="020B0606030504020204" pitchFamily="34" charset="0"/>
              </a:rPr>
              <a:t> </a:t>
            </a:r>
            <a:endParaRPr lang="en-GB" sz="1200" b="1" dirty="0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F4554E-5EC8-F745-3F6F-AE5934A3E54B}"/>
              </a:ext>
            </a:extLst>
          </p:cNvPr>
          <p:cNvCxnSpPr>
            <a:cxnSpLocks/>
          </p:cNvCxnSpPr>
          <p:nvPr/>
        </p:nvCxnSpPr>
        <p:spPr>
          <a:xfrm>
            <a:off x="8436333" y="564542"/>
            <a:ext cx="0" cy="574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1E0DE1-322F-EA09-6B5B-7A0A9641CDFA}"/>
              </a:ext>
            </a:extLst>
          </p:cNvPr>
          <p:cNvSpPr txBox="1"/>
          <p:nvPr/>
        </p:nvSpPr>
        <p:spPr>
          <a:xfrm>
            <a:off x="8436333" y="977333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Review Rating </a:t>
            </a:r>
            <a:r>
              <a:rPr lang="en-US" sz="1600" b="1" u="sng">
                <a:solidFill>
                  <a:srgbClr val="00B0F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Summary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D7F76B-26F7-A56F-A827-6168BF3355DD}"/>
              </a:ext>
            </a:extLst>
          </p:cNvPr>
          <p:cNvGrpSpPr/>
          <p:nvPr/>
        </p:nvGrpSpPr>
        <p:grpSpPr>
          <a:xfrm>
            <a:off x="8972334" y="1577498"/>
            <a:ext cx="2588862" cy="3703002"/>
            <a:chOff x="8724472" y="1577498"/>
            <a:chExt cx="2588862" cy="37030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180D4-648E-37BC-CB19-160E6BD9E790}"/>
                </a:ext>
              </a:extLst>
            </p:cNvPr>
            <p:cNvSpPr txBox="1"/>
            <p:nvPr/>
          </p:nvSpPr>
          <p:spPr>
            <a:xfrm>
              <a:off x="8724472" y="1577499"/>
              <a:ext cx="2300724" cy="370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Overall Rating 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Seat Comfort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Cabin Staff Service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Food &amp; Beverages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Ground Service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Value </a:t>
              </a: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for Money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Inflight Entertainment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Wifi &amp; Connection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5646E-BC3D-1820-1916-951FE1E88257}"/>
                </a:ext>
              </a:extLst>
            </p:cNvPr>
            <p:cNvSpPr txBox="1"/>
            <p:nvPr/>
          </p:nvSpPr>
          <p:spPr>
            <a:xfrm>
              <a:off x="10239599" y="1577498"/>
              <a:ext cx="1073735" cy="370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4.85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2.95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3.28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2.74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2.84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2.74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2.65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1.93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83EFC51-2927-662D-052E-4724381C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26" y="971307"/>
            <a:ext cx="4756555" cy="24576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1A3CD3-1CBE-7937-509F-CC7DD7C5004E}"/>
              </a:ext>
            </a:extLst>
          </p:cNvPr>
          <p:cNvGrpSpPr/>
          <p:nvPr/>
        </p:nvGrpSpPr>
        <p:grpSpPr>
          <a:xfrm>
            <a:off x="1388166" y="4543158"/>
            <a:ext cx="6290603" cy="1765567"/>
            <a:chOff x="1611782" y="3775916"/>
            <a:chExt cx="6290603" cy="17655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572592-2253-31A3-251E-D522CE6EF442}"/>
                </a:ext>
              </a:extLst>
            </p:cNvPr>
            <p:cNvGrpSpPr/>
            <p:nvPr/>
          </p:nvGrpSpPr>
          <p:grpSpPr>
            <a:xfrm>
              <a:off x="1611782" y="3775916"/>
              <a:ext cx="6290603" cy="1097314"/>
              <a:chOff x="1611783" y="3856280"/>
              <a:chExt cx="6290603" cy="109731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AE1A04-BFEC-176F-8E48-A80C027A6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783" y="3856280"/>
                <a:ext cx="2619393" cy="109731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A395070-C06A-031E-D1B5-FA813A3D6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9512" y="3856281"/>
                <a:ext cx="2612874" cy="10973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4ECA33-8779-30A3-0E21-0A41990647DF}"/>
                </a:ext>
              </a:extLst>
            </p:cNvPr>
            <p:cNvSpPr txBox="1"/>
            <p:nvPr/>
          </p:nvSpPr>
          <p:spPr>
            <a:xfrm>
              <a:off x="1699528" y="4895152"/>
              <a:ext cx="2466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0.1 on polarity</a:t>
              </a:r>
            </a:p>
            <a:p>
              <a:r>
                <a:rPr lang="en-US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It shows how positive or negative of word &amp; it is slightly positive</a:t>
              </a:r>
              <a:endPara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D0B665-89DA-8AC6-18DF-8357318D54B2}"/>
                </a:ext>
              </a:extLst>
            </p:cNvPr>
            <p:cNvSpPr txBox="1"/>
            <p:nvPr/>
          </p:nvSpPr>
          <p:spPr>
            <a:xfrm>
              <a:off x="5436200" y="4895152"/>
              <a:ext cx="2466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0.5 on subjectivity</a:t>
              </a:r>
            </a:p>
            <a:p>
              <a:r>
                <a:rPr lang="en-US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It shows  how subjective, or opinionated &amp; it is balance</a:t>
              </a:r>
              <a:endPara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03E7D7-1192-D80E-2527-3B3FCEC8F32B}"/>
              </a:ext>
            </a:extLst>
          </p:cNvPr>
          <p:cNvSpPr txBox="1"/>
          <p:nvPr/>
        </p:nvSpPr>
        <p:spPr>
          <a:xfrm>
            <a:off x="4396671" y="611468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Wordcloud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D4799-02CB-7C82-A1B7-DF90D8B74CD3}"/>
              </a:ext>
            </a:extLst>
          </p:cNvPr>
          <p:cNvSpPr txBox="1"/>
          <p:nvPr/>
        </p:nvSpPr>
        <p:spPr>
          <a:xfrm>
            <a:off x="3064352" y="3983265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Sentiment Analysis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02856-7F30-83D4-A074-3D4484AD503C}"/>
              </a:ext>
            </a:extLst>
          </p:cNvPr>
          <p:cNvSpPr txBox="1"/>
          <p:nvPr/>
        </p:nvSpPr>
        <p:spPr>
          <a:xfrm>
            <a:off x="630804" y="1605865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Topic Modeling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CFC60-AFEA-5192-7DF9-19F52F0B46C3}"/>
              </a:ext>
            </a:extLst>
          </p:cNvPr>
          <p:cNvSpPr txBox="1"/>
          <p:nvPr/>
        </p:nvSpPr>
        <p:spPr>
          <a:xfrm>
            <a:off x="698263" y="2005975"/>
            <a:ext cx="230072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b="1" i="0">
                <a:solidFill>
                  <a:srgbClr val="000000"/>
                </a:solidFill>
                <a:effectLst/>
                <a:ea typeface="Lato Medium" panose="020F0502020204030203" pitchFamily="34" charset="0"/>
                <a:cs typeface="Lato Medium" panose="020F0502020204030203" pitchFamily="34" charset="0"/>
              </a:rPr>
              <a:t>Topic 1: </a:t>
            </a:r>
            <a:r>
              <a:rPr lang="en-ID" sz="1200" i="0">
                <a:solidFill>
                  <a:srgbClr val="000000"/>
                </a:solidFill>
                <a:effectLst/>
                <a:ea typeface="Lato Medium" panose="020F0502020204030203" pitchFamily="34" charset="0"/>
                <a:cs typeface="Lato Medium" panose="020F0502020204030203" pitchFamily="34" charset="0"/>
              </a:rPr>
              <a:t>Flight Experience</a:t>
            </a:r>
          </a:p>
          <a:p>
            <a:pPr>
              <a:lnSpc>
                <a:spcPct val="150000"/>
              </a:lnSpc>
            </a:pPr>
            <a:r>
              <a:rPr lang="en-ID" sz="1200" b="1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Topic 2: </a:t>
            </a:r>
            <a:r>
              <a: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Lato Heavy</vt:lpstr>
      <vt:lpstr>Lato Light</vt:lpstr>
      <vt:lpstr>Open Sans</vt:lpstr>
      <vt:lpstr>Office Theme</vt:lpstr>
      <vt:lpstr>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Ichfan Kurniawan</cp:lastModifiedBy>
  <cp:revision>3</cp:revision>
  <dcterms:created xsi:type="dcterms:W3CDTF">2022-12-06T11:13:27Z</dcterms:created>
  <dcterms:modified xsi:type="dcterms:W3CDTF">2022-12-12T16:37:45Z</dcterms:modified>
</cp:coreProperties>
</file>