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19" r:id="rId2"/>
    <p:sldId id="385" r:id="rId3"/>
    <p:sldId id="418" r:id="rId4"/>
    <p:sldId id="386" r:id="rId5"/>
    <p:sldId id="428" r:id="rId6"/>
    <p:sldId id="429" r:id="rId7"/>
    <p:sldId id="430" r:id="rId8"/>
    <p:sldId id="464" r:id="rId9"/>
    <p:sldId id="465" r:id="rId10"/>
    <p:sldId id="416" r:id="rId11"/>
    <p:sldId id="420" r:id="rId12"/>
    <p:sldId id="427" r:id="rId13"/>
    <p:sldId id="424" r:id="rId14"/>
    <p:sldId id="425" r:id="rId15"/>
    <p:sldId id="421" r:id="rId16"/>
    <p:sldId id="444" r:id="rId17"/>
    <p:sldId id="466" r:id="rId18"/>
    <p:sldId id="422" r:id="rId19"/>
    <p:sldId id="406" r:id="rId20"/>
    <p:sldId id="423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77D"/>
    <a:srgbClr val="D9D9D9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0" autoAdjust="0"/>
    <p:restoredTop sz="82524" autoAdjust="0"/>
  </p:normalViewPr>
  <p:slideViewPr>
    <p:cSldViewPr>
      <p:cViewPr>
        <p:scale>
          <a:sx n="120" d="100"/>
          <a:sy n="120" d="100"/>
        </p:scale>
        <p:origin x="144" y="168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92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48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1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2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Handling entities without space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33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Handling logics about game, space and location, such as a room or a scene.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29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60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08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68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3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5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9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0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cs typeface="+mn-ea"/>
                <a:sym typeface="+mn-lt"/>
              </a:rPr>
              <a:t>The clients. It use </a:t>
            </a:r>
            <a:r>
              <a:rPr lang="en-US" altLang="zh-CN" sz="1200" dirty="0"/>
              <a:t>the fire/register function to exchange messages/events with the plug-in layer</a:t>
            </a:r>
            <a:endParaRPr lang="zh-CN" altLang="en-US" sz="1200" dirty="0">
              <a:cs typeface="+mn-ea"/>
              <a:sym typeface="+mn-lt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It sends the messages it gets from the rendering layer to the server</a:t>
            </a:r>
            <a:endParaRPr lang="zh-CN" altLang="en-US" sz="1200" dirty="0">
              <a:cs typeface="+mn-ea"/>
              <a:sym typeface="+mn-lt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cs typeface="+mn-ea"/>
                <a:sym typeface="+mn-lt"/>
              </a:rPr>
              <a:t>It gets the messages from the plug-in layer and response to the client directly</a:t>
            </a:r>
            <a:endParaRPr lang="zh-CN" altLang="en-US" sz="1200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0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5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9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9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ibenben\Desktop\c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91440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E95372A0-B73E-4EBE-B99C-0E8B04BD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7" y="1727979"/>
            <a:ext cx="562271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KBEngine</a:t>
            </a:r>
            <a:endParaRPr lang="zh-CN" altLang="en-US" sz="4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048" name="组合 2047"/>
          <p:cNvGrpSpPr/>
          <p:nvPr/>
        </p:nvGrpSpPr>
        <p:grpSpPr>
          <a:xfrm>
            <a:off x="2483768" y="4443958"/>
            <a:ext cx="3944148" cy="361746"/>
            <a:chOff x="2448186" y="4443958"/>
            <a:chExt cx="3209249" cy="361746"/>
          </a:xfrm>
        </p:grpSpPr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466208C0-34FD-4860-88A2-05FAC3AA6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186" y="4443958"/>
              <a:ext cx="1619758" cy="361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sz="135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Group5</a:t>
              </a:r>
              <a:endParaRPr lang="zh-CN" altLang="zh-CN" sz="135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7DD60697-027B-465C-85CB-3F716EEA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540" y="4443958"/>
              <a:ext cx="2029895" cy="361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35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李炳嘉 杜会远 曹相成 周逸帆</a:t>
              </a:r>
              <a:endParaRPr lang="zh-CN" altLang="zh-CN" sz="135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86000" y="283295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ea typeface="时尚中黑简体" panose="01010104010101010101" pitchFamily="2" charset="-122"/>
              </a:rPr>
              <a:t>Just make, well done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48" y="1750894"/>
            <a:ext cx="2898839" cy="47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462617"/>
      </p:ext>
    </p:extLst>
  </p:cSld>
  <p:clrMapOvr>
    <a:masterClrMapping/>
  </p:clrMapOvr>
  <p:transition spd="slow"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51512" y="1167599"/>
            <a:ext cx="8053136" cy="2892670"/>
            <a:chOff x="551512" y="1167599"/>
            <a:chExt cx="8053136" cy="2892670"/>
          </a:xfrm>
        </p:grpSpPr>
        <p:grpSp>
          <p:nvGrpSpPr>
            <p:cNvPr id="28" name="组合 27"/>
            <p:cNvGrpSpPr/>
            <p:nvPr/>
          </p:nvGrpSpPr>
          <p:grpSpPr>
            <a:xfrm>
              <a:off x="551512" y="1170131"/>
              <a:ext cx="1814488" cy="2887606"/>
              <a:chOff x="551512" y="1170131"/>
              <a:chExt cx="1814488" cy="2887606"/>
            </a:xfrm>
          </p:grpSpPr>
          <p:sp>
            <p:nvSpPr>
              <p:cNvPr id="9" name="Freeform: Shape 7"/>
              <p:cNvSpPr>
                <a:spLocks/>
              </p:cNvSpPr>
              <p:nvPr/>
            </p:nvSpPr>
            <p:spPr bwMode="auto">
              <a:xfrm>
                <a:off x="554044" y="1170131"/>
                <a:ext cx="1811956" cy="2887605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Freeform: Shape 8"/>
              <p:cNvSpPr>
                <a:spLocks/>
              </p:cNvSpPr>
              <p:nvPr/>
            </p:nvSpPr>
            <p:spPr bwMode="auto">
              <a:xfrm>
                <a:off x="551512" y="3218869"/>
                <a:ext cx="1266216" cy="835702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Freeform: Shape 9"/>
              <p:cNvSpPr>
                <a:spLocks/>
              </p:cNvSpPr>
              <p:nvPr/>
            </p:nvSpPr>
            <p:spPr bwMode="auto">
              <a:xfrm flipH="1">
                <a:off x="554044" y="2861796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Freeform: Shape 14"/>
              <p:cNvSpPr>
                <a:spLocks/>
              </p:cNvSpPr>
              <p:nvPr/>
            </p:nvSpPr>
            <p:spPr bwMode="auto">
              <a:xfrm>
                <a:off x="683568" y="1372462"/>
                <a:ext cx="1487169" cy="1843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  <a:buClr>
                    <a:srgbClr val="FFFFFF"/>
                  </a:buClr>
                  <a:buSzPct val="27000"/>
                  <a:defRPr/>
                </a:pPr>
                <a:r>
                  <a:rPr lang="en-US" altLang="zh-CN" sz="1051" dirty="0">
                    <a:solidFill>
                      <a:srgbClr val="4D4E4C"/>
                    </a:solidFill>
                    <a:cs typeface="+mn-ea"/>
                    <a:sym typeface="+mn-lt"/>
                  </a:rPr>
                  <a:t>A convenient GUI and powerful features for the use of online debugging. Note: only for Windows generally used during development.</a:t>
                </a:r>
                <a:endParaRPr lang="zh-CN" altLang="en-US" sz="1051" dirty="0">
                  <a:solidFill>
                    <a:srgbClr val="4D4E4C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Freeform: Shape 34"/>
              <p:cNvSpPr>
                <a:spLocks/>
              </p:cNvSpPr>
              <p:nvPr/>
            </p:nvSpPr>
            <p:spPr bwMode="auto">
              <a:xfrm>
                <a:off x="697127" y="3679138"/>
                <a:ext cx="1506165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fontScale="92500" lnSpcReduction="10000"/>
              </a:bodyPr>
              <a:lstStyle/>
              <a:p>
                <a:pPr defTabSz="584141">
                  <a:defRPr/>
                </a:pPr>
                <a:r>
                  <a:rPr lang="en-US" altLang="zh-CN" b="1" dirty="0" err="1">
                    <a:solidFill>
                      <a:srgbClr val="FFFFFF"/>
                    </a:solidFill>
                    <a:cs typeface="+mn-ea"/>
                    <a:sym typeface="+mn-lt"/>
                  </a:rPr>
                  <a:t>GUIConsole</a:t>
                </a:r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+mn-lt"/>
                  </a:rPr>
                  <a:t> </a:t>
                </a:r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631273" y="1170131"/>
              <a:ext cx="1814488" cy="2887606"/>
              <a:chOff x="2631273" y="1170131"/>
              <a:chExt cx="1814488" cy="2887606"/>
            </a:xfrm>
          </p:grpSpPr>
          <p:sp>
            <p:nvSpPr>
              <p:cNvPr id="7" name="Freeform: Shape 5"/>
              <p:cNvSpPr>
                <a:spLocks/>
              </p:cNvSpPr>
              <p:nvPr/>
            </p:nvSpPr>
            <p:spPr bwMode="auto">
              <a:xfrm>
                <a:off x="2633805" y="1170131"/>
                <a:ext cx="1811956" cy="2887605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" name="Freeform: Shape 6"/>
              <p:cNvSpPr>
                <a:spLocks/>
              </p:cNvSpPr>
              <p:nvPr/>
            </p:nvSpPr>
            <p:spPr bwMode="auto">
              <a:xfrm>
                <a:off x="2631273" y="3218869"/>
                <a:ext cx="1266216" cy="835702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Freeform: Shape 15"/>
              <p:cNvSpPr>
                <a:spLocks/>
              </p:cNvSpPr>
              <p:nvPr/>
            </p:nvSpPr>
            <p:spPr bwMode="auto">
              <a:xfrm flipH="1">
                <a:off x="2633805" y="2861796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Freeform: Shape 20"/>
              <p:cNvSpPr>
                <a:spLocks/>
              </p:cNvSpPr>
              <p:nvPr/>
            </p:nvSpPr>
            <p:spPr bwMode="auto">
              <a:xfrm>
                <a:off x="2795881" y="1372462"/>
                <a:ext cx="1487169" cy="1843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  <a:buClr>
                    <a:srgbClr val="FFFFFF"/>
                  </a:buClr>
                  <a:buSzPct val="27000"/>
                  <a:defRPr/>
                </a:pPr>
                <a:r>
                  <a:rPr lang="en-US" altLang="zh-CN" sz="1051" dirty="0">
                    <a:solidFill>
                      <a:srgbClr val="4D4E4C"/>
                    </a:solidFill>
                    <a:cs typeface="+mn-ea"/>
                    <a:sym typeface="+mn-lt"/>
                  </a:rPr>
                  <a:t>You can keep watch over users, servers and debug and view logs on a web page. Note: Generally used during operation and maintenance</a:t>
                </a:r>
                <a:endParaRPr lang="zh-CN" altLang="en-US" sz="1051" dirty="0">
                  <a:solidFill>
                    <a:srgbClr val="4D4E4C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: Shape 35"/>
              <p:cNvSpPr>
                <a:spLocks/>
              </p:cNvSpPr>
              <p:nvPr/>
            </p:nvSpPr>
            <p:spPr bwMode="auto">
              <a:xfrm>
                <a:off x="2795881" y="3679138"/>
                <a:ext cx="1502367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fontScale="92500" lnSpcReduction="10000"/>
              </a:bodyPr>
              <a:lstStyle/>
              <a:p>
                <a:pPr defTabSz="584141">
                  <a:defRPr/>
                </a:pPr>
                <a:r>
                  <a:rPr lang="en-US" altLang="zh-CN" b="1" dirty="0" err="1">
                    <a:solidFill>
                      <a:srgbClr val="FFFFFF"/>
                    </a:solidFill>
                    <a:cs typeface="+mn-ea"/>
                    <a:sym typeface="+mn-lt"/>
                  </a:rPr>
                  <a:t>WebConsole</a:t>
                </a:r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+mn-lt"/>
                  </a:rPr>
                  <a:t> </a:t>
                </a:r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711033" y="1170131"/>
              <a:ext cx="1814488" cy="2890138"/>
              <a:chOff x="4711033" y="1170131"/>
              <a:chExt cx="1814488" cy="2890138"/>
            </a:xfrm>
          </p:grpSpPr>
          <p:sp>
            <p:nvSpPr>
              <p:cNvPr id="5" name="Freeform: Shape 3"/>
              <p:cNvSpPr>
                <a:spLocks/>
              </p:cNvSpPr>
              <p:nvPr/>
            </p:nvSpPr>
            <p:spPr bwMode="auto">
              <a:xfrm>
                <a:off x="4713565" y="1170131"/>
                <a:ext cx="1811956" cy="2887605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" name="Freeform: Shape 4"/>
              <p:cNvSpPr>
                <a:spLocks/>
              </p:cNvSpPr>
              <p:nvPr/>
            </p:nvSpPr>
            <p:spPr bwMode="auto">
              <a:xfrm>
                <a:off x="4711033" y="3218869"/>
                <a:ext cx="1266216" cy="835702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Freeform: Shape 21"/>
              <p:cNvSpPr>
                <a:spLocks/>
              </p:cNvSpPr>
              <p:nvPr/>
            </p:nvSpPr>
            <p:spPr bwMode="auto">
              <a:xfrm flipH="1">
                <a:off x="4713565" y="2864328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Freeform: Shape 26"/>
              <p:cNvSpPr>
                <a:spLocks/>
              </p:cNvSpPr>
              <p:nvPr/>
            </p:nvSpPr>
            <p:spPr bwMode="auto">
              <a:xfrm>
                <a:off x="4875643" y="1372461"/>
                <a:ext cx="1487169" cy="184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  <a:buClr>
                    <a:srgbClr val="FFFFFF"/>
                  </a:buClr>
                  <a:buSzPct val="27000"/>
                  <a:defRPr/>
                </a:pPr>
                <a:r>
                  <a:rPr lang="en-US" altLang="zh-CN" sz="1051" dirty="0">
                    <a:solidFill>
                      <a:srgbClr val="4D4E4C"/>
                    </a:solidFill>
                    <a:cs typeface="+mn-ea"/>
                    <a:sym typeface="+mn-lt"/>
                  </a:rPr>
                  <a:t>Another tools similar to </a:t>
                </a:r>
                <a:r>
                  <a:rPr lang="en-US" altLang="zh-CN" sz="1051" dirty="0" err="1">
                    <a:solidFill>
                      <a:srgbClr val="4D4E4C"/>
                    </a:solidFill>
                    <a:cs typeface="+mn-ea"/>
                    <a:sym typeface="+mn-lt"/>
                  </a:rPr>
                  <a:t>WebConsole</a:t>
                </a:r>
                <a:r>
                  <a:rPr lang="en-US" altLang="zh-CN" sz="1051" dirty="0">
                    <a:solidFill>
                      <a:srgbClr val="4D4E4C"/>
                    </a:solidFill>
                    <a:cs typeface="+mn-ea"/>
                    <a:sym typeface="+mn-lt"/>
                  </a:rPr>
                  <a:t>. But you use Command instead of web page. Note: It’s based on Python.</a:t>
                </a:r>
                <a:endParaRPr lang="zh-CN" altLang="en-US" sz="1051" dirty="0">
                  <a:solidFill>
                    <a:srgbClr val="4D4E4C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: Shape 36"/>
              <p:cNvSpPr>
                <a:spLocks/>
              </p:cNvSpPr>
              <p:nvPr/>
            </p:nvSpPr>
            <p:spPr bwMode="auto">
              <a:xfrm>
                <a:off x="4845886" y="3679138"/>
                <a:ext cx="1662543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fontScale="92500" lnSpcReduction="10000"/>
              </a:bodyPr>
              <a:lstStyle/>
              <a:p>
                <a:pPr defTabSz="584141">
                  <a:defRPr/>
                </a:pPr>
                <a:r>
                  <a:rPr lang="en-US" altLang="zh-CN" b="1" dirty="0" err="1">
                    <a:solidFill>
                      <a:srgbClr val="FFFFFF"/>
                    </a:solidFill>
                    <a:cs typeface="+mn-ea"/>
                    <a:sym typeface="+mn-lt"/>
                  </a:rPr>
                  <a:t>PyCluster</a:t>
                </a:r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+mn-lt"/>
                  </a:rPr>
                  <a:t> </a:t>
                </a:r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790793" y="1167599"/>
              <a:ext cx="1813855" cy="2890138"/>
              <a:chOff x="6790793" y="1167599"/>
              <a:chExt cx="1813855" cy="2890138"/>
            </a:xfrm>
          </p:grpSpPr>
          <p:sp>
            <p:nvSpPr>
              <p:cNvPr id="4" name="Freeform: Shape 2"/>
              <p:cNvSpPr>
                <a:spLocks/>
              </p:cNvSpPr>
              <p:nvPr/>
            </p:nvSpPr>
            <p:spPr bwMode="auto">
              <a:xfrm>
                <a:off x="6790793" y="3221401"/>
                <a:ext cx="1266216" cy="836335"/>
              </a:xfrm>
              <a:custGeom>
                <a:avLst/>
                <a:gdLst>
                  <a:gd name="T0" fmla="*/ 1587500 w 21600"/>
                  <a:gd name="T1" fmla="*/ 1048544 h 21600"/>
                  <a:gd name="T2" fmla="*/ 1587500 w 21600"/>
                  <a:gd name="T3" fmla="*/ 1048544 h 21600"/>
                  <a:gd name="T4" fmla="*/ 1587500 w 21600"/>
                  <a:gd name="T5" fmla="*/ 1048544 h 21600"/>
                  <a:gd name="T6" fmla="*/ 1587500 w 21600"/>
                  <a:gd name="T7" fmla="*/ 104854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Freeform: Shape 27"/>
              <p:cNvSpPr>
                <a:spLocks/>
              </p:cNvSpPr>
              <p:nvPr/>
            </p:nvSpPr>
            <p:spPr bwMode="auto">
              <a:xfrm>
                <a:off x="6793326" y="1167599"/>
                <a:ext cx="1811322" cy="2886972"/>
              </a:xfrm>
              <a:custGeom>
                <a:avLst/>
                <a:gdLst>
                  <a:gd name="T0" fmla="*/ 2270919 w 21600"/>
                  <a:gd name="T1" fmla="*/ 3619500 h 21600"/>
                  <a:gd name="T2" fmla="*/ 2270919 w 21600"/>
                  <a:gd name="T3" fmla="*/ 3619500 h 21600"/>
                  <a:gd name="T4" fmla="*/ 2270919 w 21600"/>
                  <a:gd name="T5" fmla="*/ 3619500 h 21600"/>
                  <a:gd name="T6" fmla="*/ 2270919 w 21600"/>
                  <a:gd name="T7" fmla="*/ 361950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Freeform: Shape 28"/>
              <p:cNvSpPr>
                <a:spLocks/>
              </p:cNvSpPr>
              <p:nvPr/>
            </p:nvSpPr>
            <p:spPr bwMode="auto">
              <a:xfrm flipH="1">
                <a:off x="6792692" y="2861796"/>
                <a:ext cx="1811956" cy="1195941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Freeform: Shape 33"/>
              <p:cNvSpPr>
                <a:spLocks/>
              </p:cNvSpPr>
              <p:nvPr/>
            </p:nvSpPr>
            <p:spPr bwMode="auto">
              <a:xfrm>
                <a:off x="6955403" y="1372462"/>
                <a:ext cx="1487169" cy="1843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  <a:buClr>
                    <a:srgbClr val="FFFFFF"/>
                  </a:buClr>
                  <a:buSzPct val="27000"/>
                  <a:defRPr/>
                </a:pPr>
                <a:r>
                  <a:rPr lang="en-US" altLang="zh-CN" sz="1051" dirty="0">
                    <a:solidFill>
                      <a:srgbClr val="4D4E4C"/>
                    </a:solidFill>
                    <a:cs typeface="+mn-ea"/>
                    <a:sym typeface="+mn-lt"/>
                  </a:rPr>
                  <a:t>It can simulate the connection, communication, operation of the client. It is a lightweight client program for the simulation test of the server.</a:t>
                </a:r>
                <a:endParaRPr lang="zh-CN" altLang="en-US" sz="1051" dirty="0">
                  <a:solidFill>
                    <a:srgbClr val="4D4E4C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: Shape 37"/>
              <p:cNvSpPr>
                <a:spLocks/>
              </p:cNvSpPr>
              <p:nvPr/>
            </p:nvSpPr>
            <p:spPr bwMode="auto">
              <a:xfrm>
                <a:off x="6940840" y="3679138"/>
                <a:ext cx="1381443" cy="243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fontScale="92500" lnSpcReduction="10000"/>
              </a:bodyPr>
              <a:lstStyle/>
              <a:p>
                <a:pPr defTabSz="584141"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+mn-lt"/>
                  </a:rPr>
                  <a:t>Bots</a:t>
                </a:r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C88F74F8-97C6-4489-8241-0ABD895FC491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8083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Testing Standardization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2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4438 -0.015473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  <p:from x="5365" y="1493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benben\Desktop\sz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8315762" cy="41708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48"/>
          <p:cNvSpPr txBox="1"/>
          <p:nvPr/>
        </p:nvSpPr>
        <p:spPr>
          <a:xfrm>
            <a:off x="2123728" y="1762239"/>
            <a:ext cx="41764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Functional View</a:t>
            </a:r>
            <a:endParaRPr lang="zh-CN" altLang="en-US" sz="4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48"/>
          <p:cNvSpPr txBox="1"/>
          <p:nvPr/>
        </p:nvSpPr>
        <p:spPr>
          <a:xfrm>
            <a:off x="755576" y="1823794"/>
            <a:ext cx="11521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+mn-lt"/>
              </a:rPr>
              <a:t>02</a:t>
            </a:r>
            <a:endParaRPr lang="en-GB" altLang="zh-C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34" charset="0"/>
              <a:ea typeface="Open Sans Semibold" pitchFamily="34" charset="0"/>
              <a:cs typeface="Open Sans Semibold" pitchFamily="34" charset="0"/>
              <a:sym typeface="+mn-lt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630"/>
            <a:ext cx="2898839" cy="47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508417"/>
      </p:ext>
    </p:extLst>
  </p:cSld>
  <p:clrMapOvr>
    <a:masterClrMapping/>
  </p:clrMapOvr>
  <p:transition spd="slow"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Functional</a:t>
            </a:r>
            <a:r>
              <a:rPr lang="zh-CN" altLang="en-US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View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6F2B48-2F36-4CF9-A159-E0975AD5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7534"/>
            <a:ext cx="8478689" cy="42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Functional</a:t>
            </a:r>
            <a:r>
              <a:rPr lang="zh-CN" altLang="en-US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View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BE3C46-4F27-4C8E-80F1-AD38520F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75643"/>
            <a:ext cx="5443640" cy="49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9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Functional</a:t>
            </a:r>
            <a:r>
              <a:rPr lang="zh-CN" altLang="en-US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View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1F4FA4-6D74-4A62-906D-693043A84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75643"/>
            <a:ext cx="4406625" cy="48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benben\Desktop\sz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8315762" cy="41708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48"/>
          <p:cNvSpPr txBox="1"/>
          <p:nvPr/>
        </p:nvSpPr>
        <p:spPr>
          <a:xfrm>
            <a:off x="2069649" y="1767988"/>
            <a:ext cx="41764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Evolution Perspective</a:t>
            </a:r>
            <a:endParaRPr lang="zh-CN" altLang="en-US" sz="4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48"/>
          <p:cNvSpPr txBox="1"/>
          <p:nvPr/>
        </p:nvSpPr>
        <p:spPr>
          <a:xfrm>
            <a:off x="755576" y="1823794"/>
            <a:ext cx="11521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+mn-lt"/>
              </a:rPr>
              <a:t>03</a:t>
            </a:r>
            <a:endParaRPr lang="en-GB" altLang="zh-C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34" charset="0"/>
              <a:ea typeface="Open Sans Semibold" pitchFamily="34" charset="0"/>
              <a:cs typeface="Open Sans Semibold" pitchFamily="34" charset="0"/>
              <a:sym typeface="+mn-lt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30"/>
            <a:ext cx="2898839" cy="47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268979"/>
      </p:ext>
    </p:extLst>
  </p:cSld>
  <p:clrMapOvr>
    <a:masterClrMapping/>
  </p:clrMapOvr>
  <p:transition spd="slow"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30"/>
            <a:ext cx="2898839" cy="47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52646" y="159439"/>
            <a:ext cx="4252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Evolution Perspective</a:t>
            </a:r>
            <a:r>
              <a:rPr lang="zh-CN" altLang="en-US" sz="280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8219" y="1491630"/>
            <a:ext cx="5045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value of evolution perspective is to</a:t>
            </a: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help us understand the process of the development and perfection of KBEngine. </a:t>
            </a:r>
            <a:endParaRPr lang="en-US" altLang="zh-CN" sz="16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en-US" altLang="zh-CN" sz="16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en-US" altLang="zh-CN" sz="16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Here</a:t>
            </a: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</a:t>
            </a: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r>
              <a:rPr lang="en-US" altLang="zh-CN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'</a:t>
            </a: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 talk about some typical </a:t>
            </a:r>
            <a:r>
              <a:rPr lang="en-US" altLang="zh-CN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but </a:t>
            </a: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not all </a:t>
            </a:r>
            <a:r>
              <a:rPr lang="en-US" altLang="zh-CN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release</a:t>
            </a:r>
            <a:r>
              <a:rPr lang="zh-CN" altLang="en-US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 of the project in detail. </a:t>
            </a:r>
            <a:r>
              <a:rPr lang="en-US" altLang="zh-CN" sz="1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in these typical releases, we draw a picture of the some important changes.</a:t>
            </a:r>
          </a:p>
        </p:txBody>
      </p:sp>
      <p:grpSp>
        <p:nvGrpSpPr>
          <p:cNvPr id="4" name="Group 1"/>
          <p:cNvGrpSpPr/>
          <p:nvPr/>
        </p:nvGrpSpPr>
        <p:grpSpPr>
          <a:xfrm>
            <a:off x="6532446" y="2139702"/>
            <a:ext cx="2098233" cy="2492352"/>
            <a:chOff x="4152302" y="823213"/>
            <a:chExt cx="3887396" cy="4678174"/>
          </a:xfrm>
        </p:grpSpPr>
        <p:sp>
          <p:nvSpPr>
            <p:cNvPr id="9" name="Freeform: Shape 20"/>
            <p:cNvSpPr/>
            <p:nvPr/>
          </p:nvSpPr>
          <p:spPr bwMode="auto">
            <a:xfrm>
              <a:off x="6745066" y="1021948"/>
              <a:ext cx="1294632" cy="3408031"/>
            </a:xfrm>
            <a:custGeom>
              <a:avLst/>
              <a:gdLst>
                <a:gd name="T0" fmla="*/ 64 w 177"/>
                <a:gd name="T1" fmla="*/ 433 h 468"/>
                <a:gd name="T2" fmla="*/ 155 w 177"/>
                <a:gd name="T3" fmla="*/ 98 h 468"/>
                <a:gd name="T4" fmla="*/ 168 w 177"/>
                <a:gd name="T5" fmla="*/ 50 h 468"/>
                <a:gd name="T6" fmla="*/ 114 w 177"/>
                <a:gd name="T7" fmla="*/ 35 h 468"/>
                <a:gd name="T8" fmla="*/ 23 w 177"/>
                <a:gd name="T9" fmla="*/ 370 h 468"/>
                <a:gd name="T10" fmla="*/ 10 w 177"/>
                <a:gd name="T11" fmla="*/ 418 h 468"/>
                <a:gd name="T12" fmla="*/ 64 w 177"/>
                <a:gd name="T13" fmla="*/ 433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468">
                  <a:moveTo>
                    <a:pt x="64" y="433"/>
                  </a:moveTo>
                  <a:cubicBezTo>
                    <a:pt x="94" y="321"/>
                    <a:pt x="124" y="210"/>
                    <a:pt x="155" y="98"/>
                  </a:cubicBezTo>
                  <a:cubicBezTo>
                    <a:pt x="159" y="82"/>
                    <a:pt x="163" y="66"/>
                    <a:pt x="168" y="50"/>
                  </a:cubicBezTo>
                  <a:cubicBezTo>
                    <a:pt x="177" y="15"/>
                    <a:pt x="123" y="0"/>
                    <a:pt x="114" y="35"/>
                  </a:cubicBezTo>
                  <a:cubicBezTo>
                    <a:pt x="83" y="147"/>
                    <a:pt x="53" y="259"/>
                    <a:pt x="23" y="370"/>
                  </a:cubicBezTo>
                  <a:cubicBezTo>
                    <a:pt x="18" y="386"/>
                    <a:pt x="14" y="402"/>
                    <a:pt x="10" y="418"/>
                  </a:cubicBezTo>
                  <a:cubicBezTo>
                    <a:pt x="0" y="453"/>
                    <a:pt x="54" y="468"/>
                    <a:pt x="64" y="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19"/>
            <p:cNvSpPr/>
            <p:nvPr/>
          </p:nvSpPr>
          <p:spPr bwMode="auto">
            <a:xfrm>
              <a:off x="6839540" y="823213"/>
              <a:ext cx="409384" cy="3418529"/>
            </a:xfrm>
            <a:custGeom>
              <a:avLst/>
              <a:gdLst>
                <a:gd name="T0" fmla="*/ 56 w 56"/>
                <a:gd name="T1" fmla="*/ 432 h 469"/>
                <a:gd name="T2" fmla="*/ 56 w 56"/>
                <a:gd name="T3" fmla="*/ 85 h 469"/>
                <a:gd name="T4" fmla="*/ 56 w 56"/>
                <a:gd name="T5" fmla="*/ 36 h 469"/>
                <a:gd name="T6" fmla="*/ 0 w 56"/>
                <a:gd name="T7" fmla="*/ 36 h 469"/>
                <a:gd name="T8" fmla="*/ 0 w 56"/>
                <a:gd name="T9" fmla="*/ 383 h 469"/>
                <a:gd name="T10" fmla="*/ 0 w 56"/>
                <a:gd name="T11" fmla="*/ 432 h 469"/>
                <a:gd name="T12" fmla="*/ 56 w 56"/>
                <a:gd name="T13" fmla="*/ 432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69">
                  <a:moveTo>
                    <a:pt x="56" y="432"/>
                  </a:moveTo>
                  <a:cubicBezTo>
                    <a:pt x="56" y="317"/>
                    <a:pt x="56" y="201"/>
                    <a:pt x="56" y="85"/>
                  </a:cubicBezTo>
                  <a:cubicBezTo>
                    <a:pt x="56" y="69"/>
                    <a:pt x="56" y="52"/>
                    <a:pt x="56" y="36"/>
                  </a:cubicBezTo>
                  <a:cubicBezTo>
                    <a:pt x="56" y="0"/>
                    <a:pt x="0" y="0"/>
                    <a:pt x="0" y="36"/>
                  </a:cubicBezTo>
                  <a:cubicBezTo>
                    <a:pt x="0" y="151"/>
                    <a:pt x="0" y="267"/>
                    <a:pt x="0" y="383"/>
                  </a:cubicBezTo>
                  <a:cubicBezTo>
                    <a:pt x="0" y="399"/>
                    <a:pt x="0" y="416"/>
                    <a:pt x="0" y="432"/>
                  </a:cubicBezTo>
                  <a:cubicBezTo>
                    <a:pt x="0" y="469"/>
                    <a:pt x="56" y="469"/>
                    <a:pt x="56" y="4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26"/>
            <p:cNvSpPr/>
            <p:nvPr/>
          </p:nvSpPr>
          <p:spPr>
            <a:xfrm>
              <a:off x="6075585" y="1131760"/>
              <a:ext cx="943367" cy="2127593"/>
            </a:xfrm>
            <a:custGeom>
              <a:avLst/>
              <a:gdLst>
                <a:gd name="connsiteX0" fmla="*/ 173278 w 709175"/>
                <a:gd name="connsiteY0" fmla="*/ 314 h 1599415"/>
                <a:gd name="connsiteX1" fmla="*/ 301695 w 709175"/>
                <a:gd name="connsiteY1" fmla="*/ 109055 h 1599415"/>
                <a:gd name="connsiteX2" fmla="*/ 680133 w 709175"/>
                <a:gd name="connsiteY2" fmla="*/ 1499569 h 1599415"/>
                <a:gd name="connsiteX3" fmla="*/ 704814 w 709175"/>
                <a:gd name="connsiteY3" fmla="*/ 1584423 h 1599415"/>
                <a:gd name="connsiteX4" fmla="*/ 709175 w 709175"/>
                <a:gd name="connsiteY4" fmla="*/ 1599415 h 1599415"/>
                <a:gd name="connsiteX5" fmla="*/ 391067 w 709175"/>
                <a:gd name="connsiteY5" fmla="*/ 1599415 h 1599415"/>
                <a:gd name="connsiteX6" fmla="*/ 386706 w 709175"/>
                <a:gd name="connsiteY6" fmla="*/ 1584423 h 1599415"/>
                <a:gd name="connsiteX7" fmla="*/ 362026 w 709175"/>
                <a:gd name="connsiteY7" fmla="*/ 1499569 h 1599415"/>
                <a:gd name="connsiteX8" fmla="*/ 76827 w 709175"/>
                <a:gd name="connsiteY8" fmla="*/ 453946 h 1599415"/>
                <a:gd name="connsiteX9" fmla="*/ 5527 w 709175"/>
                <a:gd name="connsiteY9" fmla="*/ 191172 h 1599415"/>
                <a:gd name="connsiteX10" fmla="*/ 173278 w 709175"/>
                <a:gd name="connsiteY10" fmla="*/ 314 h 1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175" h="1599415">
                  <a:moveTo>
                    <a:pt x="173278" y="314"/>
                  </a:moveTo>
                  <a:cubicBezTo>
                    <a:pt x="229967" y="3843"/>
                    <a:pt x="283184" y="37203"/>
                    <a:pt x="301695" y="109055"/>
                  </a:cubicBezTo>
                  <a:cubicBezTo>
                    <a:pt x="427841" y="574385"/>
                    <a:pt x="553987" y="1034240"/>
                    <a:pt x="680133" y="1499569"/>
                  </a:cubicBezTo>
                  <a:cubicBezTo>
                    <a:pt x="688360" y="1526941"/>
                    <a:pt x="696587" y="1555682"/>
                    <a:pt x="704814" y="1584423"/>
                  </a:cubicBezTo>
                  <a:lnTo>
                    <a:pt x="709175" y="1599415"/>
                  </a:lnTo>
                  <a:lnTo>
                    <a:pt x="391067" y="1599415"/>
                  </a:lnTo>
                  <a:lnTo>
                    <a:pt x="386706" y="1584423"/>
                  </a:lnTo>
                  <a:cubicBezTo>
                    <a:pt x="378480" y="1555682"/>
                    <a:pt x="370253" y="1526941"/>
                    <a:pt x="362026" y="1499569"/>
                  </a:cubicBezTo>
                  <a:cubicBezTo>
                    <a:pt x="268788" y="1149203"/>
                    <a:pt x="175549" y="804312"/>
                    <a:pt x="76827" y="453946"/>
                  </a:cubicBezTo>
                  <a:cubicBezTo>
                    <a:pt x="54888" y="366355"/>
                    <a:pt x="32950" y="278764"/>
                    <a:pt x="5527" y="191172"/>
                  </a:cubicBezTo>
                  <a:cubicBezTo>
                    <a:pt x="-25324" y="71418"/>
                    <a:pt x="78797" y="-5566"/>
                    <a:pt x="173278" y="314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18"/>
            <p:cNvSpPr/>
            <p:nvPr/>
          </p:nvSpPr>
          <p:spPr bwMode="auto">
            <a:xfrm>
              <a:off x="4152302" y="2243812"/>
              <a:ext cx="3128110" cy="3257575"/>
            </a:xfrm>
            <a:custGeom>
              <a:avLst/>
              <a:gdLst>
                <a:gd name="T0" fmla="*/ 116 w 428"/>
                <a:gd name="T1" fmla="*/ 116 h 447"/>
                <a:gd name="T2" fmla="*/ 286 w 428"/>
                <a:gd name="T3" fmla="*/ 97 h 447"/>
                <a:gd name="T4" fmla="*/ 363 w 428"/>
                <a:gd name="T5" fmla="*/ 221 h 447"/>
                <a:gd name="T6" fmla="*/ 143 w 428"/>
                <a:gd name="T7" fmla="*/ 358 h 447"/>
                <a:gd name="T8" fmla="*/ 67 w 428"/>
                <a:gd name="T9" fmla="*/ 208 h 447"/>
                <a:gd name="T10" fmla="*/ 7 w 428"/>
                <a:gd name="T11" fmla="*/ 208 h 447"/>
                <a:gd name="T12" fmla="*/ 95 w 428"/>
                <a:gd name="T13" fmla="*/ 398 h 447"/>
                <a:gd name="T14" fmla="*/ 307 w 428"/>
                <a:gd name="T15" fmla="*/ 415 h 447"/>
                <a:gd name="T16" fmla="*/ 423 w 428"/>
                <a:gd name="T17" fmla="*/ 240 h 447"/>
                <a:gd name="T18" fmla="*/ 330 w 428"/>
                <a:gd name="T19" fmla="*/ 53 h 447"/>
                <a:gd name="T20" fmla="*/ 74 w 428"/>
                <a:gd name="T21" fmla="*/ 74 h 447"/>
                <a:gd name="T22" fmla="*/ 116 w 428"/>
                <a:gd name="T23" fmla="*/ 11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447">
                  <a:moveTo>
                    <a:pt x="116" y="116"/>
                  </a:moveTo>
                  <a:cubicBezTo>
                    <a:pt x="163" y="75"/>
                    <a:pt x="231" y="67"/>
                    <a:pt x="286" y="97"/>
                  </a:cubicBezTo>
                  <a:cubicBezTo>
                    <a:pt x="331" y="122"/>
                    <a:pt x="361" y="169"/>
                    <a:pt x="363" y="221"/>
                  </a:cubicBezTo>
                  <a:cubicBezTo>
                    <a:pt x="368" y="334"/>
                    <a:pt x="244" y="414"/>
                    <a:pt x="143" y="358"/>
                  </a:cubicBezTo>
                  <a:cubicBezTo>
                    <a:pt x="89" y="328"/>
                    <a:pt x="61" y="269"/>
                    <a:pt x="67" y="208"/>
                  </a:cubicBezTo>
                  <a:cubicBezTo>
                    <a:pt x="71" y="169"/>
                    <a:pt x="11" y="170"/>
                    <a:pt x="7" y="208"/>
                  </a:cubicBezTo>
                  <a:cubicBezTo>
                    <a:pt x="0" y="282"/>
                    <a:pt x="34" y="355"/>
                    <a:pt x="95" y="398"/>
                  </a:cubicBezTo>
                  <a:cubicBezTo>
                    <a:pt x="156" y="442"/>
                    <a:pt x="239" y="447"/>
                    <a:pt x="307" y="415"/>
                  </a:cubicBezTo>
                  <a:cubicBezTo>
                    <a:pt x="374" y="383"/>
                    <a:pt x="418" y="314"/>
                    <a:pt x="423" y="240"/>
                  </a:cubicBezTo>
                  <a:cubicBezTo>
                    <a:pt x="428" y="166"/>
                    <a:pt x="391" y="94"/>
                    <a:pt x="330" y="53"/>
                  </a:cubicBezTo>
                  <a:cubicBezTo>
                    <a:pt x="250" y="0"/>
                    <a:pt x="145" y="12"/>
                    <a:pt x="74" y="74"/>
                  </a:cubicBezTo>
                  <a:cubicBezTo>
                    <a:pt x="44" y="99"/>
                    <a:pt x="87" y="142"/>
                    <a:pt x="116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21"/>
            <p:cNvSpPr/>
            <p:nvPr/>
          </p:nvSpPr>
          <p:spPr bwMode="auto">
            <a:xfrm>
              <a:off x="5167211" y="3427884"/>
              <a:ext cx="1029534" cy="952486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Evolutionary Perspective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34FC0B-C79A-47A9-8F97-BB34D987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785812"/>
            <a:ext cx="6019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benben\Desktop\sz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8315762" cy="41708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48"/>
          <p:cNvSpPr txBox="1"/>
          <p:nvPr/>
        </p:nvSpPr>
        <p:spPr>
          <a:xfrm>
            <a:off x="1979712" y="1762239"/>
            <a:ext cx="41764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Technical Debt</a:t>
            </a:r>
            <a:endParaRPr lang="zh-CN" altLang="en-US" sz="4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48"/>
          <p:cNvSpPr txBox="1"/>
          <p:nvPr/>
        </p:nvSpPr>
        <p:spPr>
          <a:xfrm>
            <a:off x="755576" y="1823794"/>
            <a:ext cx="11521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+mn-lt"/>
              </a:rPr>
              <a:t>04</a:t>
            </a:r>
            <a:endParaRPr lang="en-GB" altLang="zh-C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34" charset="0"/>
              <a:ea typeface="Open Sans Semibold" pitchFamily="34" charset="0"/>
              <a:cs typeface="Open Sans Semibold" pitchFamily="34" charset="0"/>
              <a:sym typeface="+mn-lt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30"/>
            <a:ext cx="2898839" cy="47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527370"/>
      </p:ext>
    </p:extLst>
  </p:cSld>
  <p:clrMapOvr>
    <a:masterClrMapping/>
  </p:clrMapOvr>
  <p:transition spd="slow"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02888" y="1042988"/>
            <a:ext cx="1842997" cy="672991"/>
            <a:chOff x="1518803" y="3430058"/>
            <a:chExt cx="2457329" cy="897321"/>
          </a:xfrm>
        </p:grpSpPr>
        <p:sp>
          <p:nvSpPr>
            <p:cNvPr id="20" name="文本框 9"/>
            <p:cNvSpPr txBox="1"/>
            <p:nvPr/>
          </p:nvSpPr>
          <p:spPr>
            <a:xfrm>
              <a:off x="1518803" y="3737823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en-US" altLang="zh-CN" sz="1050" dirty="0">
                  <a:cs typeface="+mn-ea"/>
                  <a:sym typeface="+mn-lt"/>
                </a:rPr>
                <a:t>SonarQube?</a:t>
              </a:r>
              <a:br>
                <a:rPr lang="zh-CN" altLang="en-US" sz="1050" dirty="0">
                  <a:cs typeface="+mn-ea"/>
                  <a:sym typeface="+mn-lt"/>
                </a:rPr>
              </a:br>
              <a:r>
                <a:rPr lang="en-US" altLang="zh-CN" sz="1050" dirty="0" err="1">
                  <a:cs typeface="+mn-ea"/>
                  <a:sym typeface="+mn-lt"/>
                </a:rPr>
                <a:t>CodeFactor</a:t>
              </a:r>
              <a:r>
                <a:rPr lang="en-US" altLang="zh-CN" sz="1050" dirty="0">
                  <a:cs typeface="+mn-ea"/>
                  <a:sym typeface="+mn-lt"/>
                </a:rPr>
                <a:t> ! 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18803" y="343005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en-US" altLang="zh-CN" b="1" dirty="0">
                  <a:solidFill>
                    <a:schemeClr val="accent1"/>
                  </a:solidFill>
                  <a:cs typeface="+mn-ea"/>
                  <a:sym typeface="+mn-lt"/>
                </a:rPr>
                <a:t>Analysis Tools</a:t>
              </a:r>
              <a:endParaRPr lang="zh-CN" altLang="en-US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98116" y="1043580"/>
            <a:ext cx="1918300" cy="736083"/>
            <a:chOff x="8268607" y="3017352"/>
            <a:chExt cx="2557733" cy="981443"/>
          </a:xfrm>
        </p:grpSpPr>
        <p:sp>
          <p:nvSpPr>
            <p:cNvPr id="18" name="文本框 12"/>
            <p:cNvSpPr txBox="1"/>
            <p:nvPr/>
          </p:nvSpPr>
          <p:spPr>
            <a:xfrm>
              <a:off x="8268607" y="3325117"/>
              <a:ext cx="2557733" cy="673678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1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n-US" altLang="zh-CN" sz="1050" dirty="0">
                  <a:cs typeface="+mn-ea"/>
                  <a:sym typeface="+mn-lt"/>
                </a:rPr>
                <a:t>    Maintainability is the most fierce issue. 838 unsolved warning comments ! 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en-US" altLang="zh-CN" b="1" dirty="0">
                  <a:solidFill>
                    <a:schemeClr val="accent2"/>
                  </a:solidFill>
                  <a:cs typeface="+mn-ea"/>
                  <a:sym typeface="+mn-lt"/>
                </a:rPr>
                <a:t>Maintainability</a:t>
              </a:r>
              <a:endParaRPr lang="zh-CN" altLang="en-US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2888" y="3441810"/>
            <a:ext cx="1897413" cy="786125"/>
            <a:chOff x="1518803" y="3430058"/>
            <a:chExt cx="2529884" cy="1048166"/>
          </a:xfrm>
        </p:grpSpPr>
        <p:sp>
          <p:nvSpPr>
            <p:cNvPr id="16" name="文本框 15"/>
            <p:cNvSpPr txBox="1"/>
            <p:nvPr/>
          </p:nvSpPr>
          <p:spPr>
            <a:xfrm>
              <a:off x="1518803" y="3737823"/>
              <a:ext cx="2529884" cy="740401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lnSpcReduction="1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en-US" altLang="zh-CN" sz="1050" dirty="0">
                  <a:cs typeface="+mn-ea"/>
                  <a:sym typeface="+mn-lt"/>
                </a:rPr>
                <a:t>Discussion in community acquires positive feedback.</a:t>
              </a:r>
              <a:br>
                <a:rPr lang="zh-CN" altLang="en-US" sz="1050" dirty="0">
                  <a:cs typeface="+mn-ea"/>
                  <a:sym typeface="+mn-lt"/>
                </a:rPr>
              </a:b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18803" y="343005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en-US" altLang="zh-CN" b="1" dirty="0">
                  <a:solidFill>
                    <a:schemeClr val="accent6"/>
                  </a:solidFill>
                  <a:cs typeface="+mn-ea"/>
                  <a:sym typeface="+mn-lt"/>
                </a:rPr>
                <a:t>UDP support</a:t>
              </a:r>
              <a:endParaRPr lang="zh-CN" altLang="en-US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98116" y="3442400"/>
            <a:ext cx="1842997" cy="672991"/>
            <a:chOff x="8268607" y="3017352"/>
            <a:chExt cx="2457329" cy="897321"/>
          </a:xfrm>
        </p:grpSpPr>
        <p:sp>
          <p:nvSpPr>
            <p:cNvPr id="14" name="文本框 18"/>
            <p:cNvSpPr txBox="1"/>
            <p:nvPr/>
          </p:nvSpPr>
          <p:spPr>
            <a:xfrm>
              <a:off x="8268607" y="3325117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n-US" altLang="zh-CN" sz="1050" dirty="0">
                  <a:cs typeface="+mn-ea"/>
                  <a:sym typeface="+mn-lt"/>
                </a:rPr>
                <a:t>Over 100 too complex methods detected.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en-US" altLang="zh-CN" b="1" dirty="0">
                  <a:solidFill>
                    <a:schemeClr val="accent4"/>
                  </a:solidFill>
                  <a:cs typeface="+mn-ea"/>
                  <a:sym typeface="+mn-lt"/>
                </a:rPr>
                <a:t>Complexity</a:t>
              </a:r>
              <a:endParaRPr lang="zh-CN" altLang="en-US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34275" y="894820"/>
            <a:ext cx="1200150" cy="1200150"/>
            <a:chOff x="4909395" y="1028700"/>
            <a:chExt cx="1200150" cy="1200150"/>
          </a:xfrm>
        </p:grpSpPr>
        <p:sp>
          <p:nvSpPr>
            <p:cNvPr id="23" name="箭头: V 形 22"/>
            <p:cNvSpPr/>
            <p:nvPr/>
          </p:nvSpPr>
          <p:spPr>
            <a:xfrm rot="5400000">
              <a:off x="4909395" y="1028700"/>
              <a:ext cx="1200150" cy="1200150"/>
            </a:xfrm>
            <a:prstGeom prst="chevron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>
              <a:spLocks/>
            </p:cNvSpPr>
            <p:nvPr/>
          </p:nvSpPr>
          <p:spPr bwMode="auto">
            <a:xfrm>
              <a:off x="5347617" y="1073539"/>
              <a:ext cx="323708" cy="278519"/>
            </a:xfrm>
            <a:custGeom>
              <a:avLst/>
              <a:gdLst>
                <a:gd name="connsiteX0" fmla="*/ 181524 w 337647"/>
                <a:gd name="connsiteY0" fmla="*/ 231775 h 290513"/>
                <a:gd name="connsiteX1" fmla="*/ 190749 w 337647"/>
                <a:gd name="connsiteY1" fmla="*/ 236996 h 290513"/>
                <a:gd name="connsiteX2" fmla="*/ 205246 w 337647"/>
                <a:gd name="connsiteY2" fmla="*/ 239607 h 290513"/>
                <a:gd name="connsiteX3" fmla="*/ 222379 w 337647"/>
                <a:gd name="connsiteY3" fmla="*/ 235691 h 290513"/>
                <a:gd name="connsiteX4" fmla="*/ 243466 w 337647"/>
                <a:gd name="connsiteY4" fmla="*/ 247439 h 290513"/>
                <a:gd name="connsiteX5" fmla="*/ 261917 w 337647"/>
                <a:gd name="connsiteY5" fmla="*/ 252660 h 290513"/>
                <a:gd name="connsiteX6" fmla="*/ 163073 w 337647"/>
                <a:gd name="connsiteY6" fmla="*/ 290513 h 290513"/>
                <a:gd name="connsiteX7" fmla="*/ 52367 w 337647"/>
                <a:gd name="connsiteY7" fmla="*/ 239607 h 290513"/>
                <a:gd name="connsiteX8" fmla="*/ 60275 w 337647"/>
                <a:gd name="connsiteY8" fmla="*/ 234386 h 290513"/>
                <a:gd name="connsiteX9" fmla="*/ 91905 w 337647"/>
                <a:gd name="connsiteY9" fmla="*/ 243523 h 290513"/>
                <a:gd name="connsiteX10" fmla="*/ 93223 w 337647"/>
                <a:gd name="connsiteY10" fmla="*/ 247439 h 290513"/>
                <a:gd name="connsiteX11" fmla="*/ 114309 w 337647"/>
                <a:gd name="connsiteY11" fmla="*/ 267018 h 290513"/>
                <a:gd name="connsiteX12" fmla="*/ 127489 w 337647"/>
                <a:gd name="connsiteY12" fmla="*/ 269629 h 290513"/>
                <a:gd name="connsiteX13" fmla="*/ 164391 w 337647"/>
                <a:gd name="connsiteY13" fmla="*/ 244828 h 290513"/>
                <a:gd name="connsiteX14" fmla="*/ 165708 w 337647"/>
                <a:gd name="connsiteY14" fmla="*/ 239607 h 290513"/>
                <a:gd name="connsiteX15" fmla="*/ 181524 w 337647"/>
                <a:gd name="connsiteY15" fmla="*/ 231775 h 290513"/>
                <a:gd name="connsiteX16" fmla="*/ 127774 w 337647"/>
                <a:gd name="connsiteY16" fmla="*/ 220663 h 290513"/>
                <a:gd name="connsiteX17" fmla="*/ 118745 w 337647"/>
                <a:gd name="connsiteY17" fmla="*/ 227200 h 290513"/>
                <a:gd name="connsiteX18" fmla="*/ 118745 w 337647"/>
                <a:gd name="connsiteY18" fmla="*/ 235044 h 290513"/>
                <a:gd name="connsiteX19" fmla="*/ 125194 w 337647"/>
                <a:gd name="connsiteY19" fmla="*/ 240273 h 290513"/>
                <a:gd name="connsiteX20" fmla="*/ 136803 w 337647"/>
                <a:gd name="connsiteY20" fmla="*/ 235044 h 290513"/>
                <a:gd name="connsiteX21" fmla="*/ 136803 w 337647"/>
                <a:gd name="connsiteY21" fmla="*/ 227200 h 290513"/>
                <a:gd name="connsiteX22" fmla="*/ 131644 w 337647"/>
                <a:gd name="connsiteY22" fmla="*/ 221970 h 290513"/>
                <a:gd name="connsiteX23" fmla="*/ 127774 w 337647"/>
                <a:gd name="connsiteY23" fmla="*/ 220663 h 290513"/>
                <a:gd name="connsiteX24" fmla="*/ 206249 w 337647"/>
                <a:gd name="connsiteY24" fmla="*/ 190500 h 290513"/>
                <a:gd name="connsiteX25" fmla="*/ 195242 w 337647"/>
                <a:gd name="connsiteY25" fmla="*/ 196950 h 290513"/>
                <a:gd name="connsiteX26" fmla="*/ 196618 w 337647"/>
                <a:gd name="connsiteY26" fmla="*/ 204689 h 290513"/>
                <a:gd name="connsiteX27" fmla="*/ 202121 w 337647"/>
                <a:gd name="connsiteY27" fmla="*/ 209848 h 290513"/>
                <a:gd name="connsiteX28" fmla="*/ 215880 w 337647"/>
                <a:gd name="connsiteY28" fmla="*/ 204689 h 290513"/>
                <a:gd name="connsiteX29" fmla="*/ 214504 w 337647"/>
                <a:gd name="connsiteY29" fmla="*/ 196950 h 290513"/>
                <a:gd name="connsiteX30" fmla="*/ 209001 w 337647"/>
                <a:gd name="connsiteY30" fmla="*/ 191790 h 290513"/>
                <a:gd name="connsiteX31" fmla="*/ 206249 w 337647"/>
                <a:gd name="connsiteY31" fmla="*/ 190500 h 290513"/>
                <a:gd name="connsiteX32" fmla="*/ 201791 w 337647"/>
                <a:gd name="connsiteY32" fmla="*/ 175311 h 290513"/>
                <a:gd name="connsiteX33" fmla="*/ 215351 w 337647"/>
                <a:gd name="connsiteY33" fmla="*/ 176934 h 290513"/>
                <a:gd name="connsiteX34" fmla="*/ 227257 w 337647"/>
                <a:gd name="connsiteY34" fmla="*/ 184728 h 290513"/>
                <a:gd name="connsiteX35" fmla="*/ 229903 w 337647"/>
                <a:gd name="connsiteY35" fmla="*/ 191222 h 290513"/>
                <a:gd name="connsiteX36" fmla="*/ 232549 w 337647"/>
                <a:gd name="connsiteY36" fmla="*/ 201613 h 290513"/>
                <a:gd name="connsiteX37" fmla="*/ 261653 w 337647"/>
                <a:gd name="connsiteY37" fmla="*/ 218498 h 290513"/>
                <a:gd name="connsiteX38" fmla="*/ 319861 w 337647"/>
                <a:gd name="connsiteY38" fmla="*/ 184728 h 290513"/>
                <a:gd name="connsiteX39" fmla="*/ 335736 w 337647"/>
                <a:gd name="connsiteY39" fmla="*/ 188624 h 290513"/>
                <a:gd name="connsiteX40" fmla="*/ 331768 w 337647"/>
                <a:gd name="connsiteY40" fmla="*/ 204211 h 290513"/>
                <a:gd name="connsiteX41" fmla="*/ 274882 w 337647"/>
                <a:gd name="connsiteY41" fmla="*/ 237981 h 290513"/>
                <a:gd name="connsiteX42" fmla="*/ 251069 w 337647"/>
                <a:gd name="connsiteY42" fmla="*/ 237981 h 290513"/>
                <a:gd name="connsiteX43" fmla="*/ 223288 w 337647"/>
                <a:gd name="connsiteY43" fmla="*/ 222395 h 290513"/>
                <a:gd name="connsiteX44" fmla="*/ 210059 w 337647"/>
                <a:gd name="connsiteY44" fmla="*/ 227590 h 290513"/>
                <a:gd name="connsiteX45" fmla="*/ 206090 w 337647"/>
                <a:gd name="connsiteY45" fmla="*/ 227590 h 290513"/>
                <a:gd name="connsiteX46" fmla="*/ 195507 w 337647"/>
                <a:gd name="connsiteY46" fmla="*/ 226292 h 290513"/>
                <a:gd name="connsiteX47" fmla="*/ 184924 w 337647"/>
                <a:gd name="connsiteY47" fmla="*/ 218498 h 290513"/>
                <a:gd name="connsiteX48" fmla="*/ 166403 w 337647"/>
                <a:gd name="connsiteY48" fmla="*/ 226292 h 290513"/>
                <a:gd name="connsiteX49" fmla="*/ 155819 w 337647"/>
                <a:gd name="connsiteY49" fmla="*/ 231487 h 290513"/>
                <a:gd name="connsiteX50" fmla="*/ 153173 w 337647"/>
                <a:gd name="connsiteY50" fmla="*/ 240579 h 290513"/>
                <a:gd name="connsiteX51" fmla="*/ 128038 w 337647"/>
                <a:gd name="connsiteY51" fmla="*/ 258763 h 290513"/>
                <a:gd name="connsiteX52" fmla="*/ 118778 w 337647"/>
                <a:gd name="connsiteY52" fmla="*/ 256165 h 290513"/>
                <a:gd name="connsiteX53" fmla="*/ 102903 w 337647"/>
                <a:gd name="connsiteY53" fmla="*/ 241878 h 290513"/>
                <a:gd name="connsiteX54" fmla="*/ 101580 w 337647"/>
                <a:gd name="connsiteY54" fmla="*/ 234085 h 290513"/>
                <a:gd name="connsiteX55" fmla="*/ 89673 w 337647"/>
                <a:gd name="connsiteY55" fmla="*/ 230188 h 290513"/>
                <a:gd name="connsiteX56" fmla="*/ 60569 w 337647"/>
                <a:gd name="connsiteY56" fmla="*/ 222395 h 290513"/>
                <a:gd name="connsiteX57" fmla="*/ 15590 w 337647"/>
                <a:gd name="connsiteY57" fmla="*/ 243177 h 290513"/>
                <a:gd name="connsiteX58" fmla="*/ 11621 w 337647"/>
                <a:gd name="connsiteY58" fmla="*/ 244476 h 290513"/>
                <a:gd name="connsiteX59" fmla="*/ 1038 w 337647"/>
                <a:gd name="connsiteY59" fmla="*/ 237981 h 290513"/>
                <a:gd name="connsiteX60" fmla="*/ 6330 w 337647"/>
                <a:gd name="connsiteY60" fmla="*/ 223694 h 290513"/>
                <a:gd name="connsiteX61" fmla="*/ 49986 w 337647"/>
                <a:gd name="connsiteY61" fmla="*/ 202912 h 290513"/>
                <a:gd name="connsiteX62" fmla="*/ 65861 w 337647"/>
                <a:gd name="connsiteY62" fmla="*/ 201613 h 290513"/>
                <a:gd name="connsiteX63" fmla="*/ 97611 w 337647"/>
                <a:gd name="connsiteY63" fmla="*/ 209406 h 290513"/>
                <a:gd name="connsiteX64" fmla="*/ 109517 w 337647"/>
                <a:gd name="connsiteY64" fmla="*/ 213303 h 290513"/>
                <a:gd name="connsiteX65" fmla="*/ 138621 w 337647"/>
                <a:gd name="connsiteY65" fmla="*/ 206809 h 290513"/>
                <a:gd name="connsiteX66" fmla="*/ 145236 w 337647"/>
                <a:gd name="connsiteY66" fmla="*/ 210705 h 290513"/>
                <a:gd name="connsiteX67" fmla="*/ 157142 w 337647"/>
                <a:gd name="connsiteY67" fmla="*/ 206809 h 290513"/>
                <a:gd name="connsiteX68" fmla="*/ 178309 w 337647"/>
                <a:gd name="connsiteY68" fmla="*/ 196418 h 290513"/>
                <a:gd name="connsiteX69" fmla="*/ 179632 w 337647"/>
                <a:gd name="connsiteY69" fmla="*/ 192521 h 290513"/>
                <a:gd name="connsiteX70" fmla="*/ 190215 w 337647"/>
                <a:gd name="connsiteY70" fmla="*/ 179532 h 290513"/>
                <a:gd name="connsiteX71" fmla="*/ 201791 w 337647"/>
                <a:gd name="connsiteY71" fmla="*/ 175311 h 290513"/>
                <a:gd name="connsiteX72" fmla="*/ 197837 w 337647"/>
                <a:gd name="connsiteY72" fmla="*/ 12700 h 290513"/>
                <a:gd name="connsiteX73" fmla="*/ 295255 w 337647"/>
                <a:gd name="connsiteY73" fmla="*/ 111680 h 290513"/>
                <a:gd name="connsiteX74" fmla="*/ 292622 w 337647"/>
                <a:gd name="connsiteY74" fmla="*/ 118279 h 290513"/>
                <a:gd name="connsiteX75" fmla="*/ 286040 w 337647"/>
                <a:gd name="connsiteY75" fmla="*/ 122238 h 290513"/>
                <a:gd name="connsiteX76" fmla="*/ 196520 w 337647"/>
                <a:gd name="connsiteY76" fmla="*/ 122238 h 290513"/>
                <a:gd name="connsiteX77" fmla="*/ 187305 w 337647"/>
                <a:gd name="connsiteY77" fmla="*/ 113000 h 290513"/>
                <a:gd name="connsiteX78" fmla="*/ 187305 w 337647"/>
                <a:gd name="connsiteY78" fmla="*/ 21938 h 290513"/>
                <a:gd name="connsiteX79" fmla="*/ 189938 w 337647"/>
                <a:gd name="connsiteY79" fmla="*/ 15339 h 290513"/>
                <a:gd name="connsiteX80" fmla="*/ 197837 w 337647"/>
                <a:gd name="connsiteY80" fmla="*/ 12700 h 290513"/>
                <a:gd name="connsiteX81" fmla="*/ 150484 w 337647"/>
                <a:gd name="connsiteY81" fmla="*/ 0 h 290513"/>
                <a:gd name="connsiteX82" fmla="*/ 159686 w 337647"/>
                <a:gd name="connsiteY82" fmla="*/ 3938 h 290513"/>
                <a:gd name="connsiteX83" fmla="*/ 163629 w 337647"/>
                <a:gd name="connsiteY83" fmla="*/ 13127 h 290513"/>
                <a:gd name="connsiteX84" fmla="*/ 163629 w 337647"/>
                <a:gd name="connsiteY84" fmla="*/ 132587 h 290513"/>
                <a:gd name="connsiteX85" fmla="*/ 176775 w 337647"/>
                <a:gd name="connsiteY85" fmla="*/ 145714 h 290513"/>
                <a:gd name="connsiteX86" fmla="*/ 296398 w 337647"/>
                <a:gd name="connsiteY86" fmla="*/ 145714 h 290513"/>
                <a:gd name="connsiteX87" fmla="*/ 305599 w 337647"/>
                <a:gd name="connsiteY87" fmla="*/ 149653 h 290513"/>
                <a:gd name="connsiteX88" fmla="*/ 308228 w 337647"/>
                <a:gd name="connsiteY88" fmla="*/ 158842 h 290513"/>
                <a:gd name="connsiteX89" fmla="*/ 305599 w 337647"/>
                <a:gd name="connsiteY89" fmla="*/ 178533 h 290513"/>
                <a:gd name="connsiteX90" fmla="*/ 262220 w 337647"/>
                <a:gd name="connsiteY90" fmla="*/ 204788 h 290513"/>
                <a:gd name="connsiteX91" fmla="*/ 242502 w 337647"/>
                <a:gd name="connsiteY91" fmla="*/ 194286 h 290513"/>
                <a:gd name="connsiteX92" fmla="*/ 218840 w 337647"/>
                <a:gd name="connsiteY92" fmla="*/ 165406 h 290513"/>
                <a:gd name="connsiteX93" fmla="*/ 205694 w 337647"/>
                <a:gd name="connsiteY93" fmla="*/ 162780 h 290513"/>
                <a:gd name="connsiteX94" fmla="*/ 168887 w 337647"/>
                <a:gd name="connsiteY94" fmla="*/ 186409 h 290513"/>
                <a:gd name="connsiteX95" fmla="*/ 168887 w 337647"/>
                <a:gd name="connsiteY95" fmla="*/ 187722 h 290513"/>
                <a:gd name="connsiteX96" fmla="*/ 146540 w 337647"/>
                <a:gd name="connsiteY96" fmla="*/ 196912 h 290513"/>
                <a:gd name="connsiteX97" fmla="*/ 142597 w 337647"/>
                <a:gd name="connsiteY97" fmla="*/ 195599 h 290513"/>
                <a:gd name="connsiteX98" fmla="*/ 128137 w 337647"/>
                <a:gd name="connsiteY98" fmla="*/ 192973 h 290513"/>
                <a:gd name="connsiteX99" fmla="*/ 107104 w 337647"/>
                <a:gd name="connsiteY99" fmla="*/ 199537 h 290513"/>
                <a:gd name="connsiteX100" fmla="*/ 70297 w 337647"/>
                <a:gd name="connsiteY100" fmla="*/ 189035 h 290513"/>
                <a:gd name="connsiteX101" fmla="*/ 45321 w 337647"/>
                <a:gd name="connsiteY101" fmla="*/ 191661 h 290513"/>
                <a:gd name="connsiteX102" fmla="*/ 29546 w 337647"/>
                <a:gd name="connsiteY102" fmla="*/ 199537 h 290513"/>
                <a:gd name="connsiteX103" fmla="*/ 19030 w 337647"/>
                <a:gd name="connsiteY103" fmla="*/ 145714 h 290513"/>
                <a:gd name="connsiteX104" fmla="*/ 150484 w 337647"/>
                <a:gd name="connsiteY104" fmla="*/ 0 h 29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37647" h="290513">
                  <a:moveTo>
                    <a:pt x="181524" y="231775"/>
                  </a:moveTo>
                  <a:cubicBezTo>
                    <a:pt x="184159" y="234386"/>
                    <a:pt x="188113" y="235691"/>
                    <a:pt x="190749" y="236996"/>
                  </a:cubicBezTo>
                  <a:cubicBezTo>
                    <a:pt x="194703" y="238302"/>
                    <a:pt x="199975" y="239607"/>
                    <a:pt x="205246" y="239607"/>
                  </a:cubicBezTo>
                  <a:cubicBezTo>
                    <a:pt x="210518" y="239607"/>
                    <a:pt x="217108" y="238302"/>
                    <a:pt x="222379" y="235691"/>
                  </a:cubicBezTo>
                  <a:lnTo>
                    <a:pt x="243466" y="247439"/>
                  </a:lnTo>
                  <a:cubicBezTo>
                    <a:pt x="248738" y="251354"/>
                    <a:pt x="255327" y="252660"/>
                    <a:pt x="261917" y="252660"/>
                  </a:cubicBezTo>
                  <a:cubicBezTo>
                    <a:pt x="235559" y="276155"/>
                    <a:pt x="201292" y="290513"/>
                    <a:pt x="163073" y="290513"/>
                  </a:cubicBezTo>
                  <a:cubicBezTo>
                    <a:pt x="118263" y="290513"/>
                    <a:pt x="78726" y="270934"/>
                    <a:pt x="52367" y="239607"/>
                  </a:cubicBezTo>
                  <a:cubicBezTo>
                    <a:pt x="52367" y="239607"/>
                    <a:pt x="52367" y="239607"/>
                    <a:pt x="60275" y="234386"/>
                  </a:cubicBezTo>
                  <a:cubicBezTo>
                    <a:pt x="60275" y="234386"/>
                    <a:pt x="60275" y="234386"/>
                    <a:pt x="91905" y="243523"/>
                  </a:cubicBezTo>
                  <a:cubicBezTo>
                    <a:pt x="91905" y="244828"/>
                    <a:pt x="91905" y="246133"/>
                    <a:pt x="93223" y="247439"/>
                  </a:cubicBezTo>
                  <a:cubicBezTo>
                    <a:pt x="97176" y="256576"/>
                    <a:pt x="105084" y="263102"/>
                    <a:pt x="114309" y="267018"/>
                  </a:cubicBezTo>
                  <a:cubicBezTo>
                    <a:pt x="118263" y="269629"/>
                    <a:pt x="123535" y="269629"/>
                    <a:pt x="127489" y="269629"/>
                  </a:cubicBezTo>
                  <a:cubicBezTo>
                    <a:pt x="143304" y="269629"/>
                    <a:pt x="157801" y="260491"/>
                    <a:pt x="164391" y="244828"/>
                  </a:cubicBezTo>
                  <a:cubicBezTo>
                    <a:pt x="164391" y="243523"/>
                    <a:pt x="164391" y="240912"/>
                    <a:pt x="165708" y="239607"/>
                  </a:cubicBezTo>
                  <a:cubicBezTo>
                    <a:pt x="165708" y="239607"/>
                    <a:pt x="165708" y="239607"/>
                    <a:pt x="181524" y="231775"/>
                  </a:cubicBezTo>
                  <a:close/>
                  <a:moveTo>
                    <a:pt x="127774" y="220663"/>
                  </a:moveTo>
                  <a:cubicBezTo>
                    <a:pt x="123904" y="220663"/>
                    <a:pt x="120035" y="223278"/>
                    <a:pt x="118745" y="227200"/>
                  </a:cubicBezTo>
                  <a:cubicBezTo>
                    <a:pt x="117455" y="229815"/>
                    <a:pt x="118745" y="232429"/>
                    <a:pt x="118745" y="235044"/>
                  </a:cubicBezTo>
                  <a:cubicBezTo>
                    <a:pt x="120035" y="237659"/>
                    <a:pt x="122615" y="238966"/>
                    <a:pt x="125194" y="240273"/>
                  </a:cubicBezTo>
                  <a:cubicBezTo>
                    <a:pt x="129064" y="242888"/>
                    <a:pt x="135513" y="238966"/>
                    <a:pt x="136803" y="235044"/>
                  </a:cubicBezTo>
                  <a:cubicBezTo>
                    <a:pt x="138093" y="232429"/>
                    <a:pt x="138093" y="229815"/>
                    <a:pt x="136803" y="227200"/>
                  </a:cubicBezTo>
                  <a:cubicBezTo>
                    <a:pt x="135513" y="224585"/>
                    <a:pt x="134223" y="223278"/>
                    <a:pt x="131644" y="221970"/>
                  </a:cubicBezTo>
                  <a:cubicBezTo>
                    <a:pt x="130354" y="221970"/>
                    <a:pt x="129064" y="220663"/>
                    <a:pt x="127774" y="220663"/>
                  </a:cubicBezTo>
                  <a:close/>
                  <a:moveTo>
                    <a:pt x="206249" y="190500"/>
                  </a:moveTo>
                  <a:cubicBezTo>
                    <a:pt x="200745" y="190500"/>
                    <a:pt x="197994" y="193080"/>
                    <a:pt x="195242" y="196950"/>
                  </a:cubicBezTo>
                  <a:cubicBezTo>
                    <a:pt x="195242" y="199529"/>
                    <a:pt x="195242" y="202109"/>
                    <a:pt x="196618" y="204689"/>
                  </a:cubicBezTo>
                  <a:cubicBezTo>
                    <a:pt x="196618" y="207269"/>
                    <a:pt x="199370" y="208558"/>
                    <a:pt x="202121" y="209848"/>
                  </a:cubicBezTo>
                  <a:cubicBezTo>
                    <a:pt x="207625" y="211138"/>
                    <a:pt x="213128" y="208558"/>
                    <a:pt x="215880" y="204689"/>
                  </a:cubicBezTo>
                  <a:cubicBezTo>
                    <a:pt x="215880" y="202109"/>
                    <a:pt x="215880" y="199529"/>
                    <a:pt x="214504" y="196950"/>
                  </a:cubicBezTo>
                  <a:cubicBezTo>
                    <a:pt x="214504" y="194370"/>
                    <a:pt x="211752" y="193080"/>
                    <a:pt x="209001" y="191790"/>
                  </a:cubicBezTo>
                  <a:cubicBezTo>
                    <a:pt x="207625" y="190500"/>
                    <a:pt x="206249" y="190500"/>
                    <a:pt x="206249" y="190500"/>
                  </a:cubicBezTo>
                  <a:close/>
                  <a:moveTo>
                    <a:pt x="201791" y="175311"/>
                  </a:moveTo>
                  <a:cubicBezTo>
                    <a:pt x="206090" y="174661"/>
                    <a:pt x="210720" y="174986"/>
                    <a:pt x="215351" y="176934"/>
                  </a:cubicBezTo>
                  <a:cubicBezTo>
                    <a:pt x="219319" y="178233"/>
                    <a:pt x="223288" y="180831"/>
                    <a:pt x="227257" y="184728"/>
                  </a:cubicBezTo>
                  <a:cubicBezTo>
                    <a:pt x="228580" y="187325"/>
                    <a:pt x="229903" y="188624"/>
                    <a:pt x="229903" y="191222"/>
                  </a:cubicBezTo>
                  <a:cubicBezTo>
                    <a:pt x="231226" y="193820"/>
                    <a:pt x="232549" y="197717"/>
                    <a:pt x="232549" y="201613"/>
                  </a:cubicBezTo>
                  <a:cubicBezTo>
                    <a:pt x="232549" y="201613"/>
                    <a:pt x="232549" y="201613"/>
                    <a:pt x="261653" y="218498"/>
                  </a:cubicBezTo>
                  <a:cubicBezTo>
                    <a:pt x="261653" y="218498"/>
                    <a:pt x="261653" y="218498"/>
                    <a:pt x="319861" y="184728"/>
                  </a:cubicBezTo>
                  <a:cubicBezTo>
                    <a:pt x="325153" y="180831"/>
                    <a:pt x="333090" y="183429"/>
                    <a:pt x="335736" y="188624"/>
                  </a:cubicBezTo>
                  <a:cubicBezTo>
                    <a:pt x="339705" y="193820"/>
                    <a:pt x="337059" y="200314"/>
                    <a:pt x="331768" y="204211"/>
                  </a:cubicBezTo>
                  <a:cubicBezTo>
                    <a:pt x="331768" y="204211"/>
                    <a:pt x="331768" y="204211"/>
                    <a:pt x="274882" y="237981"/>
                  </a:cubicBezTo>
                  <a:cubicBezTo>
                    <a:pt x="266944" y="241878"/>
                    <a:pt x="257684" y="241878"/>
                    <a:pt x="251069" y="237981"/>
                  </a:cubicBezTo>
                  <a:cubicBezTo>
                    <a:pt x="251069" y="237981"/>
                    <a:pt x="251069" y="237981"/>
                    <a:pt x="223288" y="222395"/>
                  </a:cubicBezTo>
                  <a:cubicBezTo>
                    <a:pt x="219319" y="224993"/>
                    <a:pt x="215351" y="226292"/>
                    <a:pt x="210059" y="227590"/>
                  </a:cubicBezTo>
                  <a:cubicBezTo>
                    <a:pt x="208736" y="227590"/>
                    <a:pt x="207413" y="227590"/>
                    <a:pt x="206090" y="227590"/>
                  </a:cubicBezTo>
                  <a:cubicBezTo>
                    <a:pt x="202121" y="227590"/>
                    <a:pt x="199476" y="227590"/>
                    <a:pt x="195507" y="226292"/>
                  </a:cubicBezTo>
                  <a:cubicBezTo>
                    <a:pt x="191538" y="224993"/>
                    <a:pt x="187569" y="222395"/>
                    <a:pt x="184924" y="218498"/>
                  </a:cubicBezTo>
                  <a:cubicBezTo>
                    <a:pt x="184924" y="218498"/>
                    <a:pt x="184924" y="218498"/>
                    <a:pt x="166403" y="226292"/>
                  </a:cubicBezTo>
                  <a:cubicBezTo>
                    <a:pt x="166403" y="226292"/>
                    <a:pt x="166403" y="226292"/>
                    <a:pt x="155819" y="231487"/>
                  </a:cubicBezTo>
                  <a:cubicBezTo>
                    <a:pt x="155819" y="235384"/>
                    <a:pt x="154496" y="237981"/>
                    <a:pt x="153173" y="240579"/>
                  </a:cubicBezTo>
                  <a:cubicBezTo>
                    <a:pt x="149205" y="250970"/>
                    <a:pt x="139944" y="258763"/>
                    <a:pt x="128038" y="258763"/>
                  </a:cubicBezTo>
                  <a:cubicBezTo>
                    <a:pt x="125392" y="258763"/>
                    <a:pt x="121423" y="257464"/>
                    <a:pt x="118778" y="256165"/>
                  </a:cubicBezTo>
                  <a:cubicBezTo>
                    <a:pt x="112163" y="253568"/>
                    <a:pt x="106871" y="248372"/>
                    <a:pt x="102903" y="241878"/>
                  </a:cubicBezTo>
                  <a:cubicBezTo>
                    <a:pt x="102903" y="239280"/>
                    <a:pt x="101580" y="236682"/>
                    <a:pt x="101580" y="234085"/>
                  </a:cubicBezTo>
                  <a:cubicBezTo>
                    <a:pt x="101580" y="234085"/>
                    <a:pt x="101580" y="234085"/>
                    <a:pt x="89673" y="230188"/>
                  </a:cubicBezTo>
                  <a:cubicBezTo>
                    <a:pt x="89673" y="230188"/>
                    <a:pt x="89673" y="230188"/>
                    <a:pt x="60569" y="222395"/>
                  </a:cubicBezTo>
                  <a:cubicBezTo>
                    <a:pt x="60569" y="222395"/>
                    <a:pt x="60569" y="222395"/>
                    <a:pt x="15590" y="243177"/>
                  </a:cubicBezTo>
                  <a:cubicBezTo>
                    <a:pt x="14267" y="244476"/>
                    <a:pt x="12944" y="244476"/>
                    <a:pt x="11621" y="244476"/>
                  </a:cubicBezTo>
                  <a:cubicBezTo>
                    <a:pt x="6330" y="244476"/>
                    <a:pt x="2361" y="241878"/>
                    <a:pt x="1038" y="237981"/>
                  </a:cubicBezTo>
                  <a:cubicBezTo>
                    <a:pt x="-1608" y="232786"/>
                    <a:pt x="1038" y="226292"/>
                    <a:pt x="6330" y="223694"/>
                  </a:cubicBezTo>
                  <a:cubicBezTo>
                    <a:pt x="6330" y="223694"/>
                    <a:pt x="6330" y="223694"/>
                    <a:pt x="49986" y="202912"/>
                  </a:cubicBezTo>
                  <a:cubicBezTo>
                    <a:pt x="55278" y="200314"/>
                    <a:pt x="60569" y="199015"/>
                    <a:pt x="65861" y="201613"/>
                  </a:cubicBezTo>
                  <a:cubicBezTo>
                    <a:pt x="65861" y="201613"/>
                    <a:pt x="65861" y="201613"/>
                    <a:pt x="97611" y="209406"/>
                  </a:cubicBezTo>
                  <a:cubicBezTo>
                    <a:pt x="97611" y="209406"/>
                    <a:pt x="97611" y="209406"/>
                    <a:pt x="109517" y="213303"/>
                  </a:cubicBezTo>
                  <a:cubicBezTo>
                    <a:pt x="116132" y="205510"/>
                    <a:pt x="128038" y="202912"/>
                    <a:pt x="138621" y="206809"/>
                  </a:cubicBezTo>
                  <a:cubicBezTo>
                    <a:pt x="141267" y="208107"/>
                    <a:pt x="143913" y="209406"/>
                    <a:pt x="145236" y="210705"/>
                  </a:cubicBezTo>
                  <a:cubicBezTo>
                    <a:pt x="145236" y="210705"/>
                    <a:pt x="145236" y="210705"/>
                    <a:pt x="157142" y="206809"/>
                  </a:cubicBezTo>
                  <a:cubicBezTo>
                    <a:pt x="157142" y="206809"/>
                    <a:pt x="157142" y="206809"/>
                    <a:pt x="178309" y="196418"/>
                  </a:cubicBezTo>
                  <a:cubicBezTo>
                    <a:pt x="178309" y="195119"/>
                    <a:pt x="179632" y="193820"/>
                    <a:pt x="179632" y="192521"/>
                  </a:cubicBezTo>
                  <a:cubicBezTo>
                    <a:pt x="182278" y="187325"/>
                    <a:pt x="184924" y="183429"/>
                    <a:pt x="190215" y="179532"/>
                  </a:cubicBezTo>
                  <a:cubicBezTo>
                    <a:pt x="193522" y="177584"/>
                    <a:pt x="197491" y="175960"/>
                    <a:pt x="201791" y="175311"/>
                  </a:cubicBezTo>
                  <a:close/>
                  <a:moveTo>
                    <a:pt x="197837" y="12700"/>
                  </a:moveTo>
                  <a:cubicBezTo>
                    <a:pt x="249179" y="17979"/>
                    <a:pt x="291306" y="60210"/>
                    <a:pt x="295255" y="111680"/>
                  </a:cubicBezTo>
                  <a:cubicBezTo>
                    <a:pt x="295255" y="114319"/>
                    <a:pt x="295255" y="116959"/>
                    <a:pt x="292622" y="118279"/>
                  </a:cubicBezTo>
                  <a:cubicBezTo>
                    <a:pt x="291306" y="120918"/>
                    <a:pt x="288673" y="122238"/>
                    <a:pt x="286040" y="122238"/>
                  </a:cubicBezTo>
                  <a:cubicBezTo>
                    <a:pt x="286040" y="122238"/>
                    <a:pt x="286040" y="122238"/>
                    <a:pt x="196520" y="122238"/>
                  </a:cubicBezTo>
                  <a:cubicBezTo>
                    <a:pt x="191254" y="122238"/>
                    <a:pt x="187305" y="118279"/>
                    <a:pt x="187305" y="113000"/>
                  </a:cubicBezTo>
                  <a:cubicBezTo>
                    <a:pt x="187305" y="113000"/>
                    <a:pt x="187305" y="113000"/>
                    <a:pt x="187305" y="21938"/>
                  </a:cubicBezTo>
                  <a:cubicBezTo>
                    <a:pt x="187305" y="19299"/>
                    <a:pt x="188621" y="17979"/>
                    <a:pt x="189938" y="15339"/>
                  </a:cubicBezTo>
                  <a:cubicBezTo>
                    <a:pt x="192571" y="14020"/>
                    <a:pt x="195204" y="12700"/>
                    <a:pt x="197837" y="12700"/>
                  </a:cubicBezTo>
                  <a:close/>
                  <a:moveTo>
                    <a:pt x="150484" y="0"/>
                  </a:moveTo>
                  <a:cubicBezTo>
                    <a:pt x="154427" y="0"/>
                    <a:pt x="157057" y="1313"/>
                    <a:pt x="159686" y="3938"/>
                  </a:cubicBezTo>
                  <a:cubicBezTo>
                    <a:pt x="162315" y="6564"/>
                    <a:pt x="163629" y="9189"/>
                    <a:pt x="163629" y="13127"/>
                  </a:cubicBezTo>
                  <a:cubicBezTo>
                    <a:pt x="163629" y="13127"/>
                    <a:pt x="163629" y="13127"/>
                    <a:pt x="163629" y="132587"/>
                  </a:cubicBezTo>
                  <a:cubicBezTo>
                    <a:pt x="163629" y="139151"/>
                    <a:pt x="168887" y="145714"/>
                    <a:pt x="176775" y="145714"/>
                  </a:cubicBezTo>
                  <a:cubicBezTo>
                    <a:pt x="176775" y="145714"/>
                    <a:pt x="176775" y="145714"/>
                    <a:pt x="296398" y="145714"/>
                  </a:cubicBezTo>
                  <a:cubicBezTo>
                    <a:pt x="300341" y="145714"/>
                    <a:pt x="302970" y="147027"/>
                    <a:pt x="305599" y="149653"/>
                  </a:cubicBezTo>
                  <a:cubicBezTo>
                    <a:pt x="308228" y="152278"/>
                    <a:pt x="309543" y="154904"/>
                    <a:pt x="308228" y="158842"/>
                  </a:cubicBezTo>
                  <a:cubicBezTo>
                    <a:pt x="308228" y="165406"/>
                    <a:pt x="306914" y="171969"/>
                    <a:pt x="305599" y="178533"/>
                  </a:cubicBezTo>
                  <a:cubicBezTo>
                    <a:pt x="305599" y="178533"/>
                    <a:pt x="305599" y="178533"/>
                    <a:pt x="262220" y="204788"/>
                  </a:cubicBezTo>
                  <a:cubicBezTo>
                    <a:pt x="262220" y="204788"/>
                    <a:pt x="262220" y="204788"/>
                    <a:pt x="242502" y="194286"/>
                  </a:cubicBezTo>
                  <a:cubicBezTo>
                    <a:pt x="239872" y="181158"/>
                    <a:pt x="231985" y="169344"/>
                    <a:pt x="218840" y="165406"/>
                  </a:cubicBezTo>
                  <a:cubicBezTo>
                    <a:pt x="214896" y="162780"/>
                    <a:pt x="209638" y="162780"/>
                    <a:pt x="205694" y="162780"/>
                  </a:cubicBezTo>
                  <a:cubicBezTo>
                    <a:pt x="189920" y="162780"/>
                    <a:pt x="175460" y="171969"/>
                    <a:pt x="168887" y="186409"/>
                  </a:cubicBezTo>
                  <a:cubicBezTo>
                    <a:pt x="168887" y="187722"/>
                    <a:pt x="168887" y="187722"/>
                    <a:pt x="168887" y="187722"/>
                  </a:cubicBezTo>
                  <a:cubicBezTo>
                    <a:pt x="168887" y="187722"/>
                    <a:pt x="168887" y="187722"/>
                    <a:pt x="146540" y="196912"/>
                  </a:cubicBezTo>
                  <a:cubicBezTo>
                    <a:pt x="145226" y="196912"/>
                    <a:pt x="143911" y="195599"/>
                    <a:pt x="142597" y="195599"/>
                  </a:cubicBezTo>
                  <a:cubicBezTo>
                    <a:pt x="137338" y="192973"/>
                    <a:pt x="133395" y="192973"/>
                    <a:pt x="128137" y="192973"/>
                  </a:cubicBezTo>
                  <a:cubicBezTo>
                    <a:pt x="120249" y="192973"/>
                    <a:pt x="112362" y="195599"/>
                    <a:pt x="107104" y="199537"/>
                  </a:cubicBezTo>
                  <a:cubicBezTo>
                    <a:pt x="107104" y="199537"/>
                    <a:pt x="107104" y="199537"/>
                    <a:pt x="70297" y="189035"/>
                  </a:cubicBezTo>
                  <a:cubicBezTo>
                    <a:pt x="61095" y="187722"/>
                    <a:pt x="53208" y="187722"/>
                    <a:pt x="45321" y="191661"/>
                  </a:cubicBezTo>
                  <a:lnTo>
                    <a:pt x="29546" y="199537"/>
                  </a:lnTo>
                  <a:cubicBezTo>
                    <a:pt x="21659" y="182471"/>
                    <a:pt x="19030" y="164093"/>
                    <a:pt x="19030" y="145714"/>
                  </a:cubicBezTo>
                  <a:cubicBezTo>
                    <a:pt x="19030" y="69575"/>
                    <a:pt x="76870" y="7876"/>
                    <a:pt x="150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853798" y="840775"/>
            <a:ext cx="1210952" cy="1200150"/>
            <a:chOff x="3021720" y="1028700"/>
            <a:chExt cx="1210952" cy="1200150"/>
          </a:xfrm>
        </p:grpSpPr>
        <p:sp>
          <p:nvSpPr>
            <p:cNvPr id="26" name="箭头: V 形 25"/>
            <p:cNvSpPr/>
            <p:nvPr/>
          </p:nvSpPr>
          <p:spPr>
            <a:xfrm>
              <a:off x="3032522" y="1028700"/>
              <a:ext cx="1200150" cy="1200150"/>
            </a:xfrm>
            <a:prstGeom prst="chevron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0"/>
            <p:cNvSpPr>
              <a:spLocks/>
            </p:cNvSpPr>
            <p:nvPr/>
          </p:nvSpPr>
          <p:spPr bwMode="auto">
            <a:xfrm>
              <a:off x="3021720" y="1497252"/>
              <a:ext cx="348415" cy="299777"/>
            </a:xfrm>
            <a:custGeom>
              <a:avLst/>
              <a:gdLst>
                <a:gd name="connsiteX0" fmla="*/ 181524 w 337647"/>
                <a:gd name="connsiteY0" fmla="*/ 231775 h 290513"/>
                <a:gd name="connsiteX1" fmla="*/ 190749 w 337647"/>
                <a:gd name="connsiteY1" fmla="*/ 236996 h 290513"/>
                <a:gd name="connsiteX2" fmla="*/ 205246 w 337647"/>
                <a:gd name="connsiteY2" fmla="*/ 239607 h 290513"/>
                <a:gd name="connsiteX3" fmla="*/ 222379 w 337647"/>
                <a:gd name="connsiteY3" fmla="*/ 235691 h 290513"/>
                <a:gd name="connsiteX4" fmla="*/ 243466 w 337647"/>
                <a:gd name="connsiteY4" fmla="*/ 247439 h 290513"/>
                <a:gd name="connsiteX5" fmla="*/ 261917 w 337647"/>
                <a:gd name="connsiteY5" fmla="*/ 252660 h 290513"/>
                <a:gd name="connsiteX6" fmla="*/ 163073 w 337647"/>
                <a:gd name="connsiteY6" fmla="*/ 290513 h 290513"/>
                <a:gd name="connsiteX7" fmla="*/ 52367 w 337647"/>
                <a:gd name="connsiteY7" fmla="*/ 239607 h 290513"/>
                <a:gd name="connsiteX8" fmla="*/ 60275 w 337647"/>
                <a:gd name="connsiteY8" fmla="*/ 234386 h 290513"/>
                <a:gd name="connsiteX9" fmla="*/ 91905 w 337647"/>
                <a:gd name="connsiteY9" fmla="*/ 243523 h 290513"/>
                <a:gd name="connsiteX10" fmla="*/ 93223 w 337647"/>
                <a:gd name="connsiteY10" fmla="*/ 247439 h 290513"/>
                <a:gd name="connsiteX11" fmla="*/ 114309 w 337647"/>
                <a:gd name="connsiteY11" fmla="*/ 267018 h 290513"/>
                <a:gd name="connsiteX12" fmla="*/ 127489 w 337647"/>
                <a:gd name="connsiteY12" fmla="*/ 269629 h 290513"/>
                <a:gd name="connsiteX13" fmla="*/ 164391 w 337647"/>
                <a:gd name="connsiteY13" fmla="*/ 244828 h 290513"/>
                <a:gd name="connsiteX14" fmla="*/ 165708 w 337647"/>
                <a:gd name="connsiteY14" fmla="*/ 239607 h 290513"/>
                <a:gd name="connsiteX15" fmla="*/ 181524 w 337647"/>
                <a:gd name="connsiteY15" fmla="*/ 231775 h 290513"/>
                <a:gd name="connsiteX16" fmla="*/ 127774 w 337647"/>
                <a:gd name="connsiteY16" fmla="*/ 220663 h 290513"/>
                <a:gd name="connsiteX17" fmla="*/ 118745 w 337647"/>
                <a:gd name="connsiteY17" fmla="*/ 227200 h 290513"/>
                <a:gd name="connsiteX18" fmla="*/ 118745 w 337647"/>
                <a:gd name="connsiteY18" fmla="*/ 235044 h 290513"/>
                <a:gd name="connsiteX19" fmla="*/ 125194 w 337647"/>
                <a:gd name="connsiteY19" fmla="*/ 240273 h 290513"/>
                <a:gd name="connsiteX20" fmla="*/ 136803 w 337647"/>
                <a:gd name="connsiteY20" fmla="*/ 235044 h 290513"/>
                <a:gd name="connsiteX21" fmla="*/ 136803 w 337647"/>
                <a:gd name="connsiteY21" fmla="*/ 227200 h 290513"/>
                <a:gd name="connsiteX22" fmla="*/ 131644 w 337647"/>
                <a:gd name="connsiteY22" fmla="*/ 221970 h 290513"/>
                <a:gd name="connsiteX23" fmla="*/ 127774 w 337647"/>
                <a:gd name="connsiteY23" fmla="*/ 220663 h 290513"/>
                <a:gd name="connsiteX24" fmla="*/ 206249 w 337647"/>
                <a:gd name="connsiteY24" fmla="*/ 190500 h 290513"/>
                <a:gd name="connsiteX25" fmla="*/ 195242 w 337647"/>
                <a:gd name="connsiteY25" fmla="*/ 196950 h 290513"/>
                <a:gd name="connsiteX26" fmla="*/ 196618 w 337647"/>
                <a:gd name="connsiteY26" fmla="*/ 204689 h 290513"/>
                <a:gd name="connsiteX27" fmla="*/ 202121 w 337647"/>
                <a:gd name="connsiteY27" fmla="*/ 209848 h 290513"/>
                <a:gd name="connsiteX28" fmla="*/ 215880 w 337647"/>
                <a:gd name="connsiteY28" fmla="*/ 204689 h 290513"/>
                <a:gd name="connsiteX29" fmla="*/ 214504 w 337647"/>
                <a:gd name="connsiteY29" fmla="*/ 196950 h 290513"/>
                <a:gd name="connsiteX30" fmla="*/ 209001 w 337647"/>
                <a:gd name="connsiteY30" fmla="*/ 191790 h 290513"/>
                <a:gd name="connsiteX31" fmla="*/ 206249 w 337647"/>
                <a:gd name="connsiteY31" fmla="*/ 190500 h 290513"/>
                <a:gd name="connsiteX32" fmla="*/ 201791 w 337647"/>
                <a:gd name="connsiteY32" fmla="*/ 175311 h 290513"/>
                <a:gd name="connsiteX33" fmla="*/ 215351 w 337647"/>
                <a:gd name="connsiteY33" fmla="*/ 176934 h 290513"/>
                <a:gd name="connsiteX34" fmla="*/ 227257 w 337647"/>
                <a:gd name="connsiteY34" fmla="*/ 184728 h 290513"/>
                <a:gd name="connsiteX35" fmla="*/ 229903 w 337647"/>
                <a:gd name="connsiteY35" fmla="*/ 191222 h 290513"/>
                <a:gd name="connsiteX36" fmla="*/ 232549 w 337647"/>
                <a:gd name="connsiteY36" fmla="*/ 201613 h 290513"/>
                <a:gd name="connsiteX37" fmla="*/ 261653 w 337647"/>
                <a:gd name="connsiteY37" fmla="*/ 218498 h 290513"/>
                <a:gd name="connsiteX38" fmla="*/ 319861 w 337647"/>
                <a:gd name="connsiteY38" fmla="*/ 184728 h 290513"/>
                <a:gd name="connsiteX39" fmla="*/ 335736 w 337647"/>
                <a:gd name="connsiteY39" fmla="*/ 188624 h 290513"/>
                <a:gd name="connsiteX40" fmla="*/ 331768 w 337647"/>
                <a:gd name="connsiteY40" fmla="*/ 204211 h 290513"/>
                <a:gd name="connsiteX41" fmla="*/ 274882 w 337647"/>
                <a:gd name="connsiteY41" fmla="*/ 237981 h 290513"/>
                <a:gd name="connsiteX42" fmla="*/ 251069 w 337647"/>
                <a:gd name="connsiteY42" fmla="*/ 237981 h 290513"/>
                <a:gd name="connsiteX43" fmla="*/ 223288 w 337647"/>
                <a:gd name="connsiteY43" fmla="*/ 222395 h 290513"/>
                <a:gd name="connsiteX44" fmla="*/ 210059 w 337647"/>
                <a:gd name="connsiteY44" fmla="*/ 227590 h 290513"/>
                <a:gd name="connsiteX45" fmla="*/ 206090 w 337647"/>
                <a:gd name="connsiteY45" fmla="*/ 227590 h 290513"/>
                <a:gd name="connsiteX46" fmla="*/ 195507 w 337647"/>
                <a:gd name="connsiteY46" fmla="*/ 226292 h 290513"/>
                <a:gd name="connsiteX47" fmla="*/ 184924 w 337647"/>
                <a:gd name="connsiteY47" fmla="*/ 218498 h 290513"/>
                <a:gd name="connsiteX48" fmla="*/ 166403 w 337647"/>
                <a:gd name="connsiteY48" fmla="*/ 226292 h 290513"/>
                <a:gd name="connsiteX49" fmla="*/ 155819 w 337647"/>
                <a:gd name="connsiteY49" fmla="*/ 231487 h 290513"/>
                <a:gd name="connsiteX50" fmla="*/ 153173 w 337647"/>
                <a:gd name="connsiteY50" fmla="*/ 240579 h 290513"/>
                <a:gd name="connsiteX51" fmla="*/ 128038 w 337647"/>
                <a:gd name="connsiteY51" fmla="*/ 258763 h 290513"/>
                <a:gd name="connsiteX52" fmla="*/ 118778 w 337647"/>
                <a:gd name="connsiteY52" fmla="*/ 256165 h 290513"/>
                <a:gd name="connsiteX53" fmla="*/ 102903 w 337647"/>
                <a:gd name="connsiteY53" fmla="*/ 241878 h 290513"/>
                <a:gd name="connsiteX54" fmla="*/ 101580 w 337647"/>
                <a:gd name="connsiteY54" fmla="*/ 234085 h 290513"/>
                <a:gd name="connsiteX55" fmla="*/ 89673 w 337647"/>
                <a:gd name="connsiteY55" fmla="*/ 230188 h 290513"/>
                <a:gd name="connsiteX56" fmla="*/ 60569 w 337647"/>
                <a:gd name="connsiteY56" fmla="*/ 222395 h 290513"/>
                <a:gd name="connsiteX57" fmla="*/ 15590 w 337647"/>
                <a:gd name="connsiteY57" fmla="*/ 243177 h 290513"/>
                <a:gd name="connsiteX58" fmla="*/ 11621 w 337647"/>
                <a:gd name="connsiteY58" fmla="*/ 244476 h 290513"/>
                <a:gd name="connsiteX59" fmla="*/ 1038 w 337647"/>
                <a:gd name="connsiteY59" fmla="*/ 237981 h 290513"/>
                <a:gd name="connsiteX60" fmla="*/ 6330 w 337647"/>
                <a:gd name="connsiteY60" fmla="*/ 223694 h 290513"/>
                <a:gd name="connsiteX61" fmla="*/ 49986 w 337647"/>
                <a:gd name="connsiteY61" fmla="*/ 202912 h 290513"/>
                <a:gd name="connsiteX62" fmla="*/ 65861 w 337647"/>
                <a:gd name="connsiteY62" fmla="*/ 201613 h 290513"/>
                <a:gd name="connsiteX63" fmla="*/ 97611 w 337647"/>
                <a:gd name="connsiteY63" fmla="*/ 209406 h 290513"/>
                <a:gd name="connsiteX64" fmla="*/ 109517 w 337647"/>
                <a:gd name="connsiteY64" fmla="*/ 213303 h 290513"/>
                <a:gd name="connsiteX65" fmla="*/ 138621 w 337647"/>
                <a:gd name="connsiteY65" fmla="*/ 206809 h 290513"/>
                <a:gd name="connsiteX66" fmla="*/ 145236 w 337647"/>
                <a:gd name="connsiteY66" fmla="*/ 210705 h 290513"/>
                <a:gd name="connsiteX67" fmla="*/ 157142 w 337647"/>
                <a:gd name="connsiteY67" fmla="*/ 206809 h 290513"/>
                <a:gd name="connsiteX68" fmla="*/ 178309 w 337647"/>
                <a:gd name="connsiteY68" fmla="*/ 196418 h 290513"/>
                <a:gd name="connsiteX69" fmla="*/ 179632 w 337647"/>
                <a:gd name="connsiteY69" fmla="*/ 192521 h 290513"/>
                <a:gd name="connsiteX70" fmla="*/ 190215 w 337647"/>
                <a:gd name="connsiteY70" fmla="*/ 179532 h 290513"/>
                <a:gd name="connsiteX71" fmla="*/ 201791 w 337647"/>
                <a:gd name="connsiteY71" fmla="*/ 175311 h 290513"/>
                <a:gd name="connsiteX72" fmla="*/ 197837 w 337647"/>
                <a:gd name="connsiteY72" fmla="*/ 12700 h 290513"/>
                <a:gd name="connsiteX73" fmla="*/ 295255 w 337647"/>
                <a:gd name="connsiteY73" fmla="*/ 111680 h 290513"/>
                <a:gd name="connsiteX74" fmla="*/ 292622 w 337647"/>
                <a:gd name="connsiteY74" fmla="*/ 118279 h 290513"/>
                <a:gd name="connsiteX75" fmla="*/ 286040 w 337647"/>
                <a:gd name="connsiteY75" fmla="*/ 122238 h 290513"/>
                <a:gd name="connsiteX76" fmla="*/ 196520 w 337647"/>
                <a:gd name="connsiteY76" fmla="*/ 122238 h 290513"/>
                <a:gd name="connsiteX77" fmla="*/ 187305 w 337647"/>
                <a:gd name="connsiteY77" fmla="*/ 113000 h 290513"/>
                <a:gd name="connsiteX78" fmla="*/ 187305 w 337647"/>
                <a:gd name="connsiteY78" fmla="*/ 21938 h 290513"/>
                <a:gd name="connsiteX79" fmla="*/ 189938 w 337647"/>
                <a:gd name="connsiteY79" fmla="*/ 15339 h 290513"/>
                <a:gd name="connsiteX80" fmla="*/ 197837 w 337647"/>
                <a:gd name="connsiteY80" fmla="*/ 12700 h 290513"/>
                <a:gd name="connsiteX81" fmla="*/ 150484 w 337647"/>
                <a:gd name="connsiteY81" fmla="*/ 0 h 290513"/>
                <a:gd name="connsiteX82" fmla="*/ 159686 w 337647"/>
                <a:gd name="connsiteY82" fmla="*/ 3938 h 290513"/>
                <a:gd name="connsiteX83" fmla="*/ 163629 w 337647"/>
                <a:gd name="connsiteY83" fmla="*/ 13127 h 290513"/>
                <a:gd name="connsiteX84" fmla="*/ 163629 w 337647"/>
                <a:gd name="connsiteY84" fmla="*/ 132587 h 290513"/>
                <a:gd name="connsiteX85" fmla="*/ 176775 w 337647"/>
                <a:gd name="connsiteY85" fmla="*/ 145714 h 290513"/>
                <a:gd name="connsiteX86" fmla="*/ 296398 w 337647"/>
                <a:gd name="connsiteY86" fmla="*/ 145714 h 290513"/>
                <a:gd name="connsiteX87" fmla="*/ 305599 w 337647"/>
                <a:gd name="connsiteY87" fmla="*/ 149653 h 290513"/>
                <a:gd name="connsiteX88" fmla="*/ 308228 w 337647"/>
                <a:gd name="connsiteY88" fmla="*/ 158842 h 290513"/>
                <a:gd name="connsiteX89" fmla="*/ 305599 w 337647"/>
                <a:gd name="connsiteY89" fmla="*/ 178533 h 290513"/>
                <a:gd name="connsiteX90" fmla="*/ 262220 w 337647"/>
                <a:gd name="connsiteY90" fmla="*/ 204788 h 290513"/>
                <a:gd name="connsiteX91" fmla="*/ 242502 w 337647"/>
                <a:gd name="connsiteY91" fmla="*/ 194286 h 290513"/>
                <a:gd name="connsiteX92" fmla="*/ 218840 w 337647"/>
                <a:gd name="connsiteY92" fmla="*/ 165406 h 290513"/>
                <a:gd name="connsiteX93" fmla="*/ 205694 w 337647"/>
                <a:gd name="connsiteY93" fmla="*/ 162780 h 290513"/>
                <a:gd name="connsiteX94" fmla="*/ 168887 w 337647"/>
                <a:gd name="connsiteY94" fmla="*/ 186409 h 290513"/>
                <a:gd name="connsiteX95" fmla="*/ 168887 w 337647"/>
                <a:gd name="connsiteY95" fmla="*/ 187722 h 290513"/>
                <a:gd name="connsiteX96" fmla="*/ 146540 w 337647"/>
                <a:gd name="connsiteY96" fmla="*/ 196912 h 290513"/>
                <a:gd name="connsiteX97" fmla="*/ 142597 w 337647"/>
                <a:gd name="connsiteY97" fmla="*/ 195599 h 290513"/>
                <a:gd name="connsiteX98" fmla="*/ 128137 w 337647"/>
                <a:gd name="connsiteY98" fmla="*/ 192973 h 290513"/>
                <a:gd name="connsiteX99" fmla="*/ 107104 w 337647"/>
                <a:gd name="connsiteY99" fmla="*/ 199537 h 290513"/>
                <a:gd name="connsiteX100" fmla="*/ 70297 w 337647"/>
                <a:gd name="connsiteY100" fmla="*/ 189035 h 290513"/>
                <a:gd name="connsiteX101" fmla="*/ 45321 w 337647"/>
                <a:gd name="connsiteY101" fmla="*/ 191661 h 290513"/>
                <a:gd name="connsiteX102" fmla="*/ 29546 w 337647"/>
                <a:gd name="connsiteY102" fmla="*/ 199537 h 290513"/>
                <a:gd name="connsiteX103" fmla="*/ 19030 w 337647"/>
                <a:gd name="connsiteY103" fmla="*/ 145714 h 290513"/>
                <a:gd name="connsiteX104" fmla="*/ 150484 w 337647"/>
                <a:gd name="connsiteY104" fmla="*/ 0 h 29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37647" h="290513">
                  <a:moveTo>
                    <a:pt x="181524" y="231775"/>
                  </a:moveTo>
                  <a:cubicBezTo>
                    <a:pt x="184159" y="234386"/>
                    <a:pt x="188113" y="235691"/>
                    <a:pt x="190749" y="236996"/>
                  </a:cubicBezTo>
                  <a:cubicBezTo>
                    <a:pt x="194703" y="238302"/>
                    <a:pt x="199975" y="239607"/>
                    <a:pt x="205246" y="239607"/>
                  </a:cubicBezTo>
                  <a:cubicBezTo>
                    <a:pt x="210518" y="239607"/>
                    <a:pt x="217108" y="238302"/>
                    <a:pt x="222379" y="235691"/>
                  </a:cubicBezTo>
                  <a:lnTo>
                    <a:pt x="243466" y="247439"/>
                  </a:lnTo>
                  <a:cubicBezTo>
                    <a:pt x="248738" y="251354"/>
                    <a:pt x="255327" y="252660"/>
                    <a:pt x="261917" y="252660"/>
                  </a:cubicBezTo>
                  <a:cubicBezTo>
                    <a:pt x="235559" y="276155"/>
                    <a:pt x="201292" y="290513"/>
                    <a:pt x="163073" y="290513"/>
                  </a:cubicBezTo>
                  <a:cubicBezTo>
                    <a:pt x="118263" y="290513"/>
                    <a:pt x="78726" y="270934"/>
                    <a:pt x="52367" y="239607"/>
                  </a:cubicBezTo>
                  <a:cubicBezTo>
                    <a:pt x="52367" y="239607"/>
                    <a:pt x="52367" y="239607"/>
                    <a:pt x="60275" y="234386"/>
                  </a:cubicBezTo>
                  <a:cubicBezTo>
                    <a:pt x="60275" y="234386"/>
                    <a:pt x="60275" y="234386"/>
                    <a:pt x="91905" y="243523"/>
                  </a:cubicBezTo>
                  <a:cubicBezTo>
                    <a:pt x="91905" y="244828"/>
                    <a:pt x="91905" y="246133"/>
                    <a:pt x="93223" y="247439"/>
                  </a:cubicBezTo>
                  <a:cubicBezTo>
                    <a:pt x="97176" y="256576"/>
                    <a:pt x="105084" y="263102"/>
                    <a:pt x="114309" y="267018"/>
                  </a:cubicBezTo>
                  <a:cubicBezTo>
                    <a:pt x="118263" y="269629"/>
                    <a:pt x="123535" y="269629"/>
                    <a:pt x="127489" y="269629"/>
                  </a:cubicBezTo>
                  <a:cubicBezTo>
                    <a:pt x="143304" y="269629"/>
                    <a:pt x="157801" y="260491"/>
                    <a:pt x="164391" y="244828"/>
                  </a:cubicBezTo>
                  <a:cubicBezTo>
                    <a:pt x="164391" y="243523"/>
                    <a:pt x="164391" y="240912"/>
                    <a:pt x="165708" y="239607"/>
                  </a:cubicBezTo>
                  <a:cubicBezTo>
                    <a:pt x="165708" y="239607"/>
                    <a:pt x="165708" y="239607"/>
                    <a:pt x="181524" y="231775"/>
                  </a:cubicBezTo>
                  <a:close/>
                  <a:moveTo>
                    <a:pt x="127774" y="220663"/>
                  </a:moveTo>
                  <a:cubicBezTo>
                    <a:pt x="123904" y="220663"/>
                    <a:pt x="120035" y="223278"/>
                    <a:pt x="118745" y="227200"/>
                  </a:cubicBezTo>
                  <a:cubicBezTo>
                    <a:pt x="117455" y="229815"/>
                    <a:pt x="118745" y="232429"/>
                    <a:pt x="118745" y="235044"/>
                  </a:cubicBezTo>
                  <a:cubicBezTo>
                    <a:pt x="120035" y="237659"/>
                    <a:pt x="122615" y="238966"/>
                    <a:pt x="125194" y="240273"/>
                  </a:cubicBezTo>
                  <a:cubicBezTo>
                    <a:pt x="129064" y="242888"/>
                    <a:pt x="135513" y="238966"/>
                    <a:pt x="136803" y="235044"/>
                  </a:cubicBezTo>
                  <a:cubicBezTo>
                    <a:pt x="138093" y="232429"/>
                    <a:pt x="138093" y="229815"/>
                    <a:pt x="136803" y="227200"/>
                  </a:cubicBezTo>
                  <a:cubicBezTo>
                    <a:pt x="135513" y="224585"/>
                    <a:pt x="134223" y="223278"/>
                    <a:pt x="131644" y="221970"/>
                  </a:cubicBezTo>
                  <a:cubicBezTo>
                    <a:pt x="130354" y="221970"/>
                    <a:pt x="129064" y="220663"/>
                    <a:pt x="127774" y="220663"/>
                  </a:cubicBezTo>
                  <a:close/>
                  <a:moveTo>
                    <a:pt x="206249" y="190500"/>
                  </a:moveTo>
                  <a:cubicBezTo>
                    <a:pt x="200745" y="190500"/>
                    <a:pt x="197994" y="193080"/>
                    <a:pt x="195242" y="196950"/>
                  </a:cubicBezTo>
                  <a:cubicBezTo>
                    <a:pt x="195242" y="199529"/>
                    <a:pt x="195242" y="202109"/>
                    <a:pt x="196618" y="204689"/>
                  </a:cubicBezTo>
                  <a:cubicBezTo>
                    <a:pt x="196618" y="207269"/>
                    <a:pt x="199370" y="208558"/>
                    <a:pt x="202121" y="209848"/>
                  </a:cubicBezTo>
                  <a:cubicBezTo>
                    <a:pt x="207625" y="211138"/>
                    <a:pt x="213128" y="208558"/>
                    <a:pt x="215880" y="204689"/>
                  </a:cubicBezTo>
                  <a:cubicBezTo>
                    <a:pt x="215880" y="202109"/>
                    <a:pt x="215880" y="199529"/>
                    <a:pt x="214504" y="196950"/>
                  </a:cubicBezTo>
                  <a:cubicBezTo>
                    <a:pt x="214504" y="194370"/>
                    <a:pt x="211752" y="193080"/>
                    <a:pt x="209001" y="191790"/>
                  </a:cubicBezTo>
                  <a:cubicBezTo>
                    <a:pt x="207625" y="190500"/>
                    <a:pt x="206249" y="190500"/>
                    <a:pt x="206249" y="190500"/>
                  </a:cubicBezTo>
                  <a:close/>
                  <a:moveTo>
                    <a:pt x="201791" y="175311"/>
                  </a:moveTo>
                  <a:cubicBezTo>
                    <a:pt x="206090" y="174661"/>
                    <a:pt x="210720" y="174986"/>
                    <a:pt x="215351" y="176934"/>
                  </a:cubicBezTo>
                  <a:cubicBezTo>
                    <a:pt x="219319" y="178233"/>
                    <a:pt x="223288" y="180831"/>
                    <a:pt x="227257" y="184728"/>
                  </a:cubicBezTo>
                  <a:cubicBezTo>
                    <a:pt x="228580" y="187325"/>
                    <a:pt x="229903" y="188624"/>
                    <a:pt x="229903" y="191222"/>
                  </a:cubicBezTo>
                  <a:cubicBezTo>
                    <a:pt x="231226" y="193820"/>
                    <a:pt x="232549" y="197717"/>
                    <a:pt x="232549" y="201613"/>
                  </a:cubicBezTo>
                  <a:cubicBezTo>
                    <a:pt x="232549" y="201613"/>
                    <a:pt x="232549" y="201613"/>
                    <a:pt x="261653" y="218498"/>
                  </a:cubicBezTo>
                  <a:cubicBezTo>
                    <a:pt x="261653" y="218498"/>
                    <a:pt x="261653" y="218498"/>
                    <a:pt x="319861" y="184728"/>
                  </a:cubicBezTo>
                  <a:cubicBezTo>
                    <a:pt x="325153" y="180831"/>
                    <a:pt x="333090" y="183429"/>
                    <a:pt x="335736" y="188624"/>
                  </a:cubicBezTo>
                  <a:cubicBezTo>
                    <a:pt x="339705" y="193820"/>
                    <a:pt x="337059" y="200314"/>
                    <a:pt x="331768" y="204211"/>
                  </a:cubicBezTo>
                  <a:cubicBezTo>
                    <a:pt x="331768" y="204211"/>
                    <a:pt x="331768" y="204211"/>
                    <a:pt x="274882" y="237981"/>
                  </a:cubicBezTo>
                  <a:cubicBezTo>
                    <a:pt x="266944" y="241878"/>
                    <a:pt x="257684" y="241878"/>
                    <a:pt x="251069" y="237981"/>
                  </a:cubicBezTo>
                  <a:cubicBezTo>
                    <a:pt x="251069" y="237981"/>
                    <a:pt x="251069" y="237981"/>
                    <a:pt x="223288" y="222395"/>
                  </a:cubicBezTo>
                  <a:cubicBezTo>
                    <a:pt x="219319" y="224993"/>
                    <a:pt x="215351" y="226292"/>
                    <a:pt x="210059" y="227590"/>
                  </a:cubicBezTo>
                  <a:cubicBezTo>
                    <a:pt x="208736" y="227590"/>
                    <a:pt x="207413" y="227590"/>
                    <a:pt x="206090" y="227590"/>
                  </a:cubicBezTo>
                  <a:cubicBezTo>
                    <a:pt x="202121" y="227590"/>
                    <a:pt x="199476" y="227590"/>
                    <a:pt x="195507" y="226292"/>
                  </a:cubicBezTo>
                  <a:cubicBezTo>
                    <a:pt x="191538" y="224993"/>
                    <a:pt x="187569" y="222395"/>
                    <a:pt x="184924" y="218498"/>
                  </a:cubicBezTo>
                  <a:cubicBezTo>
                    <a:pt x="184924" y="218498"/>
                    <a:pt x="184924" y="218498"/>
                    <a:pt x="166403" y="226292"/>
                  </a:cubicBezTo>
                  <a:cubicBezTo>
                    <a:pt x="166403" y="226292"/>
                    <a:pt x="166403" y="226292"/>
                    <a:pt x="155819" y="231487"/>
                  </a:cubicBezTo>
                  <a:cubicBezTo>
                    <a:pt x="155819" y="235384"/>
                    <a:pt x="154496" y="237981"/>
                    <a:pt x="153173" y="240579"/>
                  </a:cubicBezTo>
                  <a:cubicBezTo>
                    <a:pt x="149205" y="250970"/>
                    <a:pt x="139944" y="258763"/>
                    <a:pt x="128038" y="258763"/>
                  </a:cubicBezTo>
                  <a:cubicBezTo>
                    <a:pt x="125392" y="258763"/>
                    <a:pt x="121423" y="257464"/>
                    <a:pt x="118778" y="256165"/>
                  </a:cubicBezTo>
                  <a:cubicBezTo>
                    <a:pt x="112163" y="253568"/>
                    <a:pt x="106871" y="248372"/>
                    <a:pt x="102903" y="241878"/>
                  </a:cubicBezTo>
                  <a:cubicBezTo>
                    <a:pt x="102903" y="239280"/>
                    <a:pt x="101580" y="236682"/>
                    <a:pt x="101580" y="234085"/>
                  </a:cubicBezTo>
                  <a:cubicBezTo>
                    <a:pt x="101580" y="234085"/>
                    <a:pt x="101580" y="234085"/>
                    <a:pt x="89673" y="230188"/>
                  </a:cubicBezTo>
                  <a:cubicBezTo>
                    <a:pt x="89673" y="230188"/>
                    <a:pt x="89673" y="230188"/>
                    <a:pt x="60569" y="222395"/>
                  </a:cubicBezTo>
                  <a:cubicBezTo>
                    <a:pt x="60569" y="222395"/>
                    <a:pt x="60569" y="222395"/>
                    <a:pt x="15590" y="243177"/>
                  </a:cubicBezTo>
                  <a:cubicBezTo>
                    <a:pt x="14267" y="244476"/>
                    <a:pt x="12944" y="244476"/>
                    <a:pt x="11621" y="244476"/>
                  </a:cubicBezTo>
                  <a:cubicBezTo>
                    <a:pt x="6330" y="244476"/>
                    <a:pt x="2361" y="241878"/>
                    <a:pt x="1038" y="237981"/>
                  </a:cubicBezTo>
                  <a:cubicBezTo>
                    <a:pt x="-1608" y="232786"/>
                    <a:pt x="1038" y="226292"/>
                    <a:pt x="6330" y="223694"/>
                  </a:cubicBezTo>
                  <a:cubicBezTo>
                    <a:pt x="6330" y="223694"/>
                    <a:pt x="6330" y="223694"/>
                    <a:pt x="49986" y="202912"/>
                  </a:cubicBezTo>
                  <a:cubicBezTo>
                    <a:pt x="55278" y="200314"/>
                    <a:pt x="60569" y="199015"/>
                    <a:pt x="65861" y="201613"/>
                  </a:cubicBezTo>
                  <a:cubicBezTo>
                    <a:pt x="65861" y="201613"/>
                    <a:pt x="65861" y="201613"/>
                    <a:pt x="97611" y="209406"/>
                  </a:cubicBezTo>
                  <a:cubicBezTo>
                    <a:pt x="97611" y="209406"/>
                    <a:pt x="97611" y="209406"/>
                    <a:pt x="109517" y="213303"/>
                  </a:cubicBezTo>
                  <a:cubicBezTo>
                    <a:pt x="116132" y="205510"/>
                    <a:pt x="128038" y="202912"/>
                    <a:pt x="138621" y="206809"/>
                  </a:cubicBezTo>
                  <a:cubicBezTo>
                    <a:pt x="141267" y="208107"/>
                    <a:pt x="143913" y="209406"/>
                    <a:pt x="145236" y="210705"/>
                  </a:cubicBezTo>
                  <a:cubicBezTo>
                    <a:pt x="145236" y="210705"/>
                    <a:pt x="145236" y="210705"/>
                    <a:pt x="157142" y="206809"/>
                  </a:cubicBezTo>
                  <a:cubicBezTo>
                    <a:pt x="157142" y="206809"/>
                    <a:pt x="157142" y="206809"/>
                    <a:pt x="178309" y="196418"/>
                  </a:cubicBezTo>
                  <a:cubicBezTo>
                    <a:pt x="178309" y="195119"/>
                    <a:pt x="179632" y="193820"/>
                    <a:pt x="179632" y="192521"/>
                  </a:cubicBezTo>
                  <a:cubicBezTo>
                    <a:pt x="182278" y="187325"/>
                    <a:pt x="184924" y="183429"/>
                    <a:pt x="190215" y="179532"/>
                  </a:cubicBezTo>
                  <a:cubicBezTo>
                    <a:pt x="193522" y="177584"/>
                    <a:pt x="197491" y="175960"/>
                    <a:pt x="201791" y="175311"/>
                  </a:cubicBezTo>
                  <a:close/>
                  <a:moveTo>
                    <a:pt x="197837" y="12700"/>
                  </a:moveTo>
                  <a:cubicBezTo>
                    <a:pt x="249179" y="17979"/>
                    <a:pt x="291306" y="60210"/>
                    <a:pt x="295255" y="111680"/>
                  </a:cubicBezTo>
                  <a:cubicBezTo>
                    <a:pt x="295255" y="114319"/>
                    <a:pt x="295255" y="116959"/>
                    <a:pt x="292622" y="118279"/>
                  </a:cubicBezTo>
                  <a:cubicBezTo>
                    <a:pt x="291306" y="120918"/>
                    <a:pt x="288673" y="122238"/>
                    <a:pt x="286040" y="122238"/>
                  </a:cubicBezTo>
                  <a:cubicBezTo>
                    <a:pt x="286040" y="122238"/>
                    <a:pt x="286040" y="122238"/>
                    <a:pt x="196520" y="122238"/>
                  </a:cubicBezTo>
                  <a:cubicBezTo>
                    <a:pt x="191254" y="122238"/>
                    <a:pt x="187305" y="118279"/>
                    <a:pt x="187305" y="113000"/>
                  </a:cubicBezTo>
                  <a:cubicBezTo>
                    <a:pt x="187305" y="113000"/>
                    <a:pt x="187305" y="113000"/>
                    <a:pt x="187305" y="21938"/>
                  </a:cubicBezTo>
                  <a:cubicBezTo>
                    <a:pt x="187305" y="19299"/>
                    <a:pt x="188621" y="17979"/>
                    <a:pt x="189938" y="15339"/>
                  </a:cubicBezTo>
                  <a:cubicBezTo>
                    <a:pt x="192571" y="14020"/>
                    <a:pt x="195204" y="12700"/>
                    <a:pt x="197837" y="12700"/>
                  </a:cubicBezTo>
                  <a:close/>
                  <a:moveTo>
                    <a:pt x="150484" y="0"/>
                  </a:moveTo>
                  <a:cubicBezTo>
                    <a:pt x="154427" y="0"/>
                    <a:pt x="157057" y="1313"/>
                    <a:pt x="159686" y="3938"/>
                  </a:cubicBezTo>
                  <a:cubicBezTo>
                    <a:pt x="162315" y="6564"/>
                    <a:pt x="163629" y="9189"/>
                    <a:pt x="163629" y="13127"/>
                  </a:cubicBezTo>
                  <a:cubicBezTo>
                    <a:pt x="163629" y="13127"/>
                    <a:pt x="163629" y="13127"/>
                    <a:pt x="163629" y="132587"/>
                  </a:cubicBezTo>
                  <a:cubicBezTo>
                    <a:pt x="163629" y="139151"/>
                    <a:pt x="168887" y="145714"/>
                    <a:pt x="176775" y="145714"/>
                  </a:cubicBezTo>
                  <a:cubicBezTo>
                    <a:pt x="176775" y="145714"/>
                    <a:pt x="176775" y="145714"/>
                    <a:pt x="296398" y="145714"/>
                  </a:cubicBezTo>
                  <a:cubicBezTo>
                    <a:pt x="300341" y="145714"/>
                    <a:pt x="302970" y="147027"/>
                    <a:pt x="305599" y="149653"/>
                  </a:cubicBezTo>
                  <a:cubicBezTo>
                    <a:pt x="308228" y="152278"/>
                    <a:pt x="309543" y="154904"/>
                    <a:pt x="308228" y="158842"/>
                  </a:cubicBezTo>
                  <a:cubicBezTo>
                    <a:pt x="308228" y="165406"/>
                    <a:pt x="306914" y="171969"/>
                    <a:pt x="305599" y="178533"/>
                  </a:cubicBezTo>
                  <a:cubicBezTo>
                    <a:pt x="305599" y="178533"/>
                    <a:pt x="305599" y="178533"/>
                    <a:pt x="262220" y="204788"/>
                  </a:cubicBezTo>
                  <a:cubicBezTo>
                    <a:pt x="262220" y="204788"/>
                    <a:pt x="262220" y="204788"/>
                    <a:pt x="242502" y="194286"/>
                  </a:cubicBezTo>
                  <a:cubicBezTo>
                    <a:pt x="239872" y="181158"/>
                    <a:pt x="231985" y="169344"/>
                    <a:pt x="218840" y="165406"/>
                  </a:cubicBezTo>
                  <a:cubicBezTo>
                    <a:pt x="214896" y="162780"/>
                    <a:pt x="209638" y="162780"/>
                    <a:pt x="205694" y="162780"/>
                  </a:cubicBezTo>
                  <a:cubicBezTo>
                    <a:pt x="189920" y="162780"/>
                    <a:pt x="175460" y="171969"/>
                    <a:pt x="168887" y="186409"/>
                  </a:cubicBezTo>
                  <a:cubicBezTo>
                    <a:pt x="168887" y="187722"/>
                    <a:pt x="168887" y="187722"/>
                    <a:pt x="168887" y="187722"/>
                  </a:cubicBezTo>
                  <a:cubicBezTo>
                    <a:pt x="168887" y="187722"/>
                    <a:pt x="168887" y="187722"/>
                    <a:pt x="146540" y="196912"/>
                  </a:cubicBezTo>
                  <a:cubicBezTo>
                    <a:pt x="145226" y="196912"/>
                    <a:pt x="143911" y="195599"/>
                    <a:pt x="142597" y="195599"/>
                  </a:cubicBezTo>
                  <a:cubicBezTo>
                    <a:pt x="137338" y="192973"/>
                    <a:pt x="133395" y="192973"/>
                    <a:pt x="128137" y="192973"/>
                  </a:cubicBezTo>
                  <a:cubicBezTo>
                    <a:pt x="120249" y="192973"/>
                    <a:pt x="112362" y="195599"/>
                    <a:pt x="107104" y="199537"/>
                  </a:cubicBezTo>
                  <a:cubicBezTo>
                    <a:pt x="107104" y="199537"/>
                    <a:pt x="107104" y="199537"/>
                    <a:pt x="70297" y="189035"/>
                  </a:cubicBezTo>
                  <a:cubicBezTo>
                    <a:pt x="61095" y="187722"/>
                    <a:pt x="53208" y="187722"/>
                    <a:pt x="45321" y="191661"/>
                  </a:cubicBezTo>
                  <a:lnTo>
                    <a:pt x="29546" y="199537"/>
                  </a:lnTo>
                  <a:cubicBezTo>
                    <a:pt x="21659" y="182471"/>
                    <a:pt x="19030" y="164093"/>
                    <a:pt x="19030" y="145714"/>
                  </a:cubicBezTo>
                  <a:cubicBezTo>
                    <a:pt x="19030" y="69575"/>
                    <a:pt x="76870" y="7876"/>
                    <a:pt x="150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53798" y="3137642"/>
            <a:ext cx="1200150" cy="1200150"/>
            <a:chOff x="3032522" y="2914650"/>
            <a:chExt cx="1200150" cy="1200150"/>
          </a:xfrm>
        </p:grpSpPr>
        <p:sp>
          <p:nvSpPr>
            <p:cNvPr id="25" name="箭头: V 形 24"/>
            <p:cNvSpPr/>
            <p:nvPr/>
          </p:nvSpPr>
          <p:spPr>
            <a:xfrm rot="16200000">
              <a:off x="3032522" y="2914650"/>
              <a:ext cx="1200150" cy="1200150"/>
            </a:xfrm>
            <a:prstGeom prst="chevron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>
              <a:spLocks noChangeAspect="1"/>
            </p:cNvSpPr>
            <p:nvPr/>
          </p:nvSpPr>
          <p:spPr bwMode="auto">
            <a:xfrm>
              <a:off x="3459274" y="3744589"/>
              <a:ext cx="346646" cy="298256"/>
            </a:xfrm>
            <a:custGeom>
              <a:avLst/>
              <a:gdLst>
                <a:gd name="connsiteX0" fmla="*/ 181524 w 337647"/>
                <a:gd name="connsiteY0" fmla="*/ 231775 h 290513"/>
                <a:gd name="connsiteX1" fmla="*/ 190749 w 337647"/>
                <a:gd name="connsiteY1" fmla="*/ 236996 h 290513"/>
                <a:gd name="connsiteX2" fmla="*/ 205246 w 337647"/>
                <a:gd name="connsiteY2" fmla="*/ 239607 h 290513"/>
                <a:gd name="connsiteX3" fmla="*/ 222379 w 337647"/>
                <a:gd name="connsiteY3" fmla="*/ 235691 h 290513"/>
                <a:gd name="connsiteX4" fmla="*/ 243466 w 337647"/>
                <a:gd name="connsiteY4" fmla="*/ 247439 h 290513"/>
                <a:gd name="connsiteX5" fmla="*/ 261917 w 337647"/>
                <a:gd name="connsiteY5" fmla="*/ 252660 h 290513"/>
                <a:gd name="connsiteX6" fmla="*/ 163073 w 337647"/>
                <a:gd name="connsiteY6" fmla="*/ 290513 h 290513"/>
                <a:gd name="connsiteX7" fmla="*/ 52367 w 337647"/>
                <a:gd name="connsiteY7" fmla="*/ 239607 h 290513"/>
                <a:gd name="connsiteX8" fmla="*/ 60275 w 337647"/>
                <a:gd name="connsiteY8" fmla="*/ 234386 h 290513"/>
                <a:gd name="connsiteX9" fmla="*/ 91905 w 337647"/>
                <a:gd name="connsiteY9" fmla="*/ 243523 h 290513"/>
                <a:gd name="connsiteX10" fmla="*/ 93223 w 337647"/>
                <a:gd name="connsiteY10" fmla="*/ 247439 h 290513"/>
                <a:gd name="connsiteX11" fmla="*/ 114309 w 337647"/>
                <a:gd name="connsiteY11" fmla="*/ 267018 h 290513"/>
                <a:gd name="connsiteX12" fmla="*/ 127489 w 337647"/>
                <a:gd name="connsiteY12" fmla="*/ 269629 h 290513"/>
                <a:gd name="connsiteX13" fmla="*/ 164391 w 337647"/>
                <a:gd name="connsiteY13" fmla="*/ 244828 h 290513"/>
                <a:gd name="connsiteX14" fmla="*/ 165708 w 337647"/>
                <a:gd name="connsiteY14" fmla="*/ 239607 h 290513"/>
                <a:gd name="connsiteX15" fmla="*/ 181524 w 337647"/>
                <a:gd name="connsiteY15" fmla="*/ 231775 h 290513"/>
                <a:gd name="connsiteX16" fmla="*/ 127774 w 337647"/>
                <a:gd name="connsiteY16" fmla="*/ 220663 h 290513"/>
                <a:gd name="connsiteX17" fmla="*/ 118745 w 337647"/>
                <a:gd name="connsiteY17" fmla="*/ 227200 h 290513"/>
                <a:gd name="connsiteX18" fmla="*/ 118745 w 337647"/>
                <a:gd name="connsiteY18" fmla="*/ 235044 h 290513"/>
                <a:gd name="connsiteX19" fmla="*/ 125194 w 337647"/>
                <a:gd name="connsiteY19" fmla="*/ 240273 h 290513"/>
                <a:gd name="connsiteX20" fmla="*/ 136803 w 337647"/>
                <a:gd name="connsiteY20" fmla="*/ 235044 h 290513"/>
                <a:gd name="connsiteX21" fmla="*/ 136803 w 337647"/>
                <a:gd name="connsiteY21" fmla="*/ 227200 h 290513"/>
                <a:gd name="connsiteX22" fmla="*/ 131644 w 337647"/>
                <a:gd name="connsiteY22" fmla="*/ 221970 h 290513"/>
                <a:gd name="connsiteX23" fmla="*/ 127774 w 337647"/>
                <a:gd name="connsiteY23" fmla="*/ 220663 h 290513"/>
                <a:gd name="connsiteX24" fmla="*/ 206249 w 337647"/>
                <a:gd name="connsiteY24" fmla="*/ 190500 h 290513"/>
                <a:gd name="connsiteX25" fmla="*/ 195242 w 337647"/>
                <a:gd name="connsiteY25" fmla="*/ 196950 h 290513"/>
                <a:gd name="connsiteX26" fmla="*/ 196618 w 337647"/>
                <a:gd name="connsiteY26" fmla="*/ 204689 h 290513"/>
                <a:gd name="connsiteX27" fmla="*/ 202121 w 337647"/>
                <a:gd name="connsiteY27" fmla="*/ 209848 h 290513"/>
                <a:gd name="connsiteX28" fmla="*/ 215880 w 337647"/>
                <a:gd name="connsiteY28" fmla="*/ 204689 h 290513"/>
                <a:gd name="connsiteX29" fmla="*/ 214504 w 337647"/>
                <a:gd name="connsiteY29" fmla="*/ 196950 h 290513"/>
                <a:gd name="connsiteX30" fmla="*/ 209001 w 337647"/>
                <a:gd name="connsiteY30" fmla="*/ 191790 h 290513"/>
                <a:gd name="connsiteX31" fmla="*/ 206249 w 337647"/>
                <a:gd name="connsiteY31" fmla="*/ 190500 h 290513"/>
                <a:gd name="connsiteX32" fmla="*/ 201791 w 337647"/>
                <a:gd name="connsiteY32" fmla="*/ 175311 h 290513"/>
                <a:gd name="connsiteX33" fmla="*/ 215351 w 337647"/>
                <a:gd name="connsiteY33" fmla="*/ 176934 h 290513"/>
                <a:gd name="connsiteX34" fmla="*/ 227257 w 337647"/>
                <a:gd name="connsiteY34" fmla="*/ 184728 h 290513"/>
                <a:gd name="connsiteX35" fmla="*/ 229903 w 337647"/>
                <a:gd name="connsiteY35" fmla="*/ 191222 h 290513"/>
                <a:gd name="connsiteX36" fmla="*/ 232549 w 337647"/>
                <a:gd name="connsiteY36" fmla="*/ 201613 h 290513"/>
                <a:gd name="connsiteX37" fmla="*/ 261653 w 337647"/>
                <a:gd name="connsiteY37" fmla="*/ 218498 h 290513"/>
                <a:gd name="connsiteX38" fmla="*/ 319861 w 337647"/>
                <a:gd name="connsiteY38" fmla="*/ 184728 h 290513"/>
                <a:gd name="connsiteX39" fmla="*/ 335736 w 337647"/>
                <a:gd name="connsiteY39" fmla="*/ 188624 h 290513"/>
                <a:gd name="connsiteX40" fmla="*/ 331768 w 337647"/>
                <a:gd name="connsiteY40" fmla="*/ 204211 h 290513"/>
                <a:gd name="connsiteX41" fmla="*/ 274882 w 337647"/>
                <a:gd name="connsiteY41" fmla="*/ 237981 h 290513"/>
                <a:gd name="connsiteX42" fmla="*/ 251069 w 337647"/>
                <a:gd name="connsiteY42" fmla="*/ 237981 h 290513"/>
                <a:gd name="connsiteX43" fmla="*/ 223288 w 337647"/>
                <a:gd name="connsiteY43" fmla="*/ 222395 h 290513"/>
                <a:gd name="connsiteX44" fmla="*/ 210059 w 337647"/>
                <a:gd name="connsiteY44" fmla="*/ 227590 h 290513"/>
                <a:gd name="connsiteX45" fmla="*/ 206090 w 337647"/>
                <a:gd name="connsiteY45" fmla="*/ 227590 h 290513"/>
                <a:gd name="connsiteX46" fmla="*/ 195507 w 337647"/>
                <a:gd name="connsiteY46" fmla="*/ 226292 h 290513"/>
                <a:gd name="connsiteX47" fmla="*/ 184924 w 337647"/>
                <a:gd name="connsiteY47" fmla="*/ 218498 h 290513"/>
                <a:gd name="connsiteX48" fmla="*/ 166403 w 337647"/>
                <a:gd name="connsiteY48" fmla="*/ 226292 h 290513"/>
                <a:gd name="connsiteX49" fmla="*/ 155819 w 337647"/>
                <a:gd name="connsiteY49" fmla="*/ 231487 h 290513"/>
                <a:gd name="connsiteX50" fmla="*/ 153173 w 337647"/>
                <a:gd name="connsiteY50" fmla="*/ 240579 h 290513"/>
                <a:gd name="connsiteX51" fmla="*/ 128038 w 337647"/>
                <a:gd name="connsiteY51" fmla="*/ 258763 h 290513"/>
                <a:gd name="connsiteX52" fmla="*/ 118778 w 337647"/>
                <a:gd name="connsiteY52" fmla="*/ 256165 h 290513"/>
                <a:gd name="connsiteX53" fmla="*/ 102903 w 337647"/>
                <a:gd name="connsiteY53" fmla="*/ 241878 h 290513"/>
                <a:gd name="connsiteX54" fmla="*/ 101580 w 337647"/>
                <a:gd name="connsiteY54" fmla="*/ 234085 h 290513"/>
                <a:gd name="connsiteX55" fmla="*/ 89673 w 337647"/>
                <a:gd name="connsiteY55" fmla="*/ 230188 h 290513"/>
                <a:gd name="connsiteX56" fmla="*/ 60569 w 337647"/>
                <a:gd name="connsiteY56" fmla="*/ 222395 h 290513"/>
                <a:gd name="connsiteX57" fmla="*/ 15590 w 337647"/>
                <a:gd name="connsiteY57" fmla="*/ 243177 h 290513"/>
                <a:gd name="connsiteX58" fmla="*/ 11621 w 337647"/>
                <a:gd name="connsiteY58" fmla="*/ 244476 h 290513"/>
                <a:gd name="connsiteX59" fmla="*/ 1038 w 337647"/>
                <a:gd name="connsiteY59" fmla="*/ 237981 h 290513"/>
                <a:gd name="connsiteX60" fmla="*/ 6330 w 337647"/>
                <a:gd name="connsiteY60" fmla="*/ 223694 h 290513"/>
                <a:gd name="connsiteX61" fmla="*/ 49986 w 337647"/>
                <a:gd name="connsiteY61" fmla="*/ 202912 h 290513"/>
                <a:gd name="connsiteX62" fmla="*/ 65861 w 337647"/>
                <a:gd name="connsiteY62" fmla="*/ 201613 h 290513"/>
                <a:gd name="connsiteX63" fmla="*/ 97611 w 337647"/>
                <a:gd name="connsiteY63" fmla="*/ 209406 h 290513"/>
                <a:gd name="connsiteX64" fmla="*/ 109517 w 337647"/>
                <a:gd name="connsiteY64" fmla="*/ 213303 h 290513"/>
                <a:gd name="connsiteX65" fmla="*/ 138621 w 337647"/>
                <a:gd name="connsiteY65" fmla="*/ 206809 h 290513"/>
                <a:gd name="connsiteX66" fmla="*/ 145236 w 337647"/>
                <a:gd name="connsiteY66" fmla="*/ 210705 h 290513"/>
                <a:gd name="connsiteX67" fmla="*/ 157142 w 337647"/>
                <a:gd name="connsiteY67" fmla="*/ 206809 h 290513"/>
                <a:gd name="connsiteX68" fmla="*/ 178309 w 337647"/>
                <a:gd name="connsiteY68" fmla="*/ 196418 h 290513"/>
                <a:gd name="connsiteX69" fmla="*/ 179632 w 337647"/>
                <a:gd name="connsiteY69" fmla="*/ 192521 h 290513"/>
                <a:gd name="connsiteX70" fmla="*/ 190215 w 337647"/>
                <a:gd name="connsiteY70" fmla="*/ 179532 h 290513"/>
                <a:gd name="connsiteX71" fmla="*/ 201791 w 337647"/>
                <a:gd name="connsiteY71" fmla="*/ 175311 h 290513"/>
                <a:gd name="connsiteX72" fmla="*/ 197837 w 337647"/>
                <a:gd name="connsiteY72" fmla="*/ 12700 h 290513"/>
                <a:gd name="connsiteX73" fmla="*/ 295255 w 337647"/>
                <a:gd name="connsiteY73" fmla="*/ 111680 h 290513"/>
                <a:gd name="connsiteX74" fmla="*/ 292622 w 337647"/>
                <a:gd name="connsiteY74" fmla="*/ 118279 h 290513"/>
                <a:gd name="connsiteX75" fmla="*/ 286040 w 337647"/>
                <a:gd name="connsiteY75" fmla="*/ 122238 h 290513"/>
                <a:gd name="connsiteX76" fmla="*/ 196520 w 337647"/>
                <a:gd name="connsiteY76" fmla="*/ 122238 h 290513"/>
                <a:gd name="connsiteX77" fmla="*/ 187305 w 337647"/>
                <a:gd name="connsiteY77" fmla="*/ 113000 h 290513"/>
                <a:gd name="connsiteX78" fmla="*/ 187305 w 337647"/>
                <a:gd name="connsiteY78" fmla="*/ 21938 h 290513"/>
                <a:gd name="connsiteX79" fmla="*/ 189938 w 337647"/>
                <a:gd name="connsiteY79" fmla="*/ 15339 h 290513"/>
                <a:gd name="connsiteX80" fmla="*/ 197837 w 337647"/>
                <a:gd name="connsiteY80" fmla="*/ 12700 h 290513"/>
                <a:gd name="connsiteX81" fmla="*/ 150484 w 337647"/>
                <a:gd name="connsiteY81" fmla="*/ 0 h 290513"/>
                <a:gd name="connsiteX82" fmla="*/ 159686 w 337647"/>
                <a:gd name="connsiteY82" fmla="*/ 3938 h 290513"/>
                <a:gd name="connsiteX83" fmla="*/ 163629 w 337647"/>
                <a:gd name="connsiteY83" fmla="*/ 13127 h 290513"/>
                <a:gd name="connsiteX84" fmla="*/ 163629 w 337647"/>
                <a:gd name="connsiteY84" fmla="*/ 132587 h 290513"/>
                <a:gd name="connsiteX85" fmla="*/ 176775 w 337647"/>
                <a:gd name="connsiteY85" fmla="*/ 145714 h 290513"/>
                <a:gd name="connsiteX86" fmla="*/ 296398 w 337647"/>
                <a:gd name="connsiteY86" fmla="*/ 145714 h 290513"/>
                <a:gd name="connsiteX87" fmla="*/ 305599 w 337647"/>
                <a:gd name="connsiteY87" fmla="*/ 149653 h 290513"/>
                <a:gd name="connsiteX88" fmla="*/ 308228 w 337647"/>
                <a:gd name="connsiteY88" fmla="*/ 158842 h 290513"/>
                <a:gd name="connsiteX89" fmla="*/ 305599 w 337647"/>
                <a:gd name="connsiteY89" fmla="*/ 178533 h 290513"/>
                <a:gd name="connsiteX90" fmla="*/ 262220 w 337647"/>
                <a:gd name="connsiteY90" fmla="*/ 204788 h 290513"/>
                <a:gd name="connsiteX91" fmla="*/ 242502 w 337647"/>
                <a:gd name="connsiteY91" fmla="*/ 194286 h 290513"/>
                <a:gd name="connsiteX92" fmla="*/ 218840 w 337647"/>
                <a:gd name="connsiteY92" fmla="*/ 165406 h 290513"/>
                <a:gd name="connsiteX93" fmla="*/ 205694 w 337647"/>
                <a:gd name="connsiteY93" fmla="*/ 162780 h 290513"/>
                <a:gd name="connsiteX94" fmla="*/ 168887 w 337647"/>
                <a:gd name="connsiteY94" fmla="*/ 186409 h 290513"/>
                <a:gd name="connsiteX95" fmla="*/ 168887 w 337647"/>
                <a:gd name="connsiteY95" fmla="*/ 187722 h 290513"/>
                <a:gd name="connsiteX96" fmla="*/ 146540 w 337647"/>
                <a:gd name="connsiteY96" fmla="*/ 196912 h 290513"/>
                <a:gd name="connsiteX97" fmla="*/ 142597 w 337647"/>
                <a:gd name="connsiteY97" fmla="*/ 195599 h 290513"/>
                <a:gd name="connsiteX98" fmla="*/ 128137 w 337647"/>
                <a:gd name="connsiteY98" fmla="*/ 192973 h 290513"/>
                <a:gd name="connsiteX99" fmla="*/ 107104 w 337647"/>
                <a:gd name="connsiteY99" fmla="*/ 199537 h 290513"/>
                <a:gd name="connsiteX100" fmla="*/ 70297 w 337647"/>
                <a:gd name="connsiteY100" fmla="*/ 189035 h 290513"/>
                <a:gd name="connsiteX101" fmla="*/ 45321 w 337647"/>
                <a:gd name="connsiteY101" fmla="*/ 191661 h 290513"/>
                <a:gd name="connsiteX102" fmla="*/ 29546 w 337647"/>
                <a:gd name="connsiteY102" fmla="*/ 199537 h 290513"/>
                <a:gd name="connsiteX103" fmla="*/ 19030 w 337647"/>
                <a:gd name="connsiteY103" fmla="*/ 145714 h 290513"/>
                <a:gd name="connsiteX104" fmla="*/ 150484 w 337647"/>
                <a:gd name="connsiteY104" fmla="*/ 0 h 29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37647" h="290513">
                  <a:moveTo>
                    <a:pt x="181524" y="231775"/>
                  </a:moveTo>
                  <a:cubicBezTo>
                    <a:pt x="184159" y="234386"/>
                    <a:pt x="188113" y="235691"/>
                    <a:pt x="190749" y="236996"/>
                  </a:cubicBezTo>
                  <a:cubicBezTo>
                    <a:pt x="194703" y="238302"/>
                    <a:pt x="199975" y="239607"/>
                    <a:pt x="205246" y="239607"/>
                  </a:cubicBezTo>
                  <a:cubicBezTo>
                    <a:pt x="210518" y="239607"/>
                    <a:pt x="217108" y="238302"/>
                    <a:pt x="222379" y="235691"/>
                  </a:cubicBezTo>
                  <a:lnTo>
                    <a:pt x="243466" y="247439"/>
                  </a:lnTo>
                  <a:cubicBezTo>
                    <a:pt x="248738" y="251354"/>
                    <a:pt x="255327" y="252660"/>
                    <a:pt x="261917" y="252660"/>
                  </a:cubicBezTo>
                  <a:cubicBezTo>
                    <a:pt x="235559" y="276155"/>
                    <a:pt x="201292" y="290513"/>
                    <a:pt x="163073" y="290513"/>
                  </a:cubicBezTo>
                  <a:cubicBezTo>
                    <a:pt x="118263" y="290513"/>
                    <a:pt x="78726" y="270934"/>
                    <a:pt x="52367" y="239607"/>
                  </a:cubicBezTo>
                  <a:cubicBezTo>
                    <a:pt x="52367" y="239607"/>
                    <a:pt x="52367" y="239607"/>
                    <a:pt x="60275" y="234386"/>
                  </a:cubicBezTo>
                  <a:cubicBezTo>
                    <a:pt x="60275" y="234386"/>
                    <a:pt x="60275" y="234386"/>
                    <a:pt x="91905" y="243523"/>
                  </a:cubicBezTo>
                  <a:cubicBezTo>
                    <a:pt x="91905" y="244828"/>
                    <a:pt x="91905" y="246133"/>
                    <a:pt x="93223" y="247439"/>
                  </a:cubicBezTo>
                  <a:cubicBezTo>
                    <a:pt x="97176" y="256576"/>
                    <a:pt x="105084" y="263102"/>
                    <a:pt x="114309" y="267018"/>
                  </a:cubicBezTo>
                  <a:cubicBezTo>
                    <a:pt x="118263" y="269629"/>
                    <a:pt x="123535" y="269629"/>
                    <a:pt x="127489" y="269629"/>
                  </a:cubicBezTo>
                  <a:cubicBezTo>
                    <a:pt x="143304" y="269629"/>
                    <a:pt x="157801" y="260491"/>
                    <a:pt x="164391" y="244828"/>
                  </a:cubicBezTo>
                  <a:cubicBezTo>
                    <a:pt x="164391" y="243523"/>
                    <a:pt x="164391" y="240912"/>
                    <a:pt x="165708" y="239607"/>
                  </a:cubicBezTo>
                  <a:cubicBezTo>
                    <a:pt x="165708" y="239607"/>
                    <a:pt x="165708" y="239607"/>
                    <a:pt x="181524" y="231775"/>
                  </a:cubicBezTo>
                  <a:close/>
                  <a:moveTo>
                    <a:pt x="127774" y="220663"/>
                  </a:moveTo>
                  <a:cubicBezTo>
                    <a:pt x="123904" y="220663"/>
                    <a:pt x="120035" y="223278"/>
                    <a:pt x="118745" y="227200"/>
                  </a:cubicBezTo>
                  <a:cubicBezTo>
                    <a:pt x="117455" y="229815"/>
                    <a:pt x="118745" y="232429"/>
                    <a:pt x="118745" y="235044"/>
                  </a:cubicBezTo>
                  <a:cubicBezTo>
                    <a:pt x="120035" y="237659"/>
                    <a:pt x="122615" y="238966"/>
                    <a:pt x="125194" y="240273"/>
                  </a:cubicBezTo>
                  <a:cubicBezTo>
                    <a:pt x="129064" y="242888"/>
                    <a:pt x="135513" y="238966"/>
                    <a:pt x="136803" y="235044"/>
                  </a:cubicBezTo>
                  <a:cubicBezTo>
                    <a:pt x="138093" y="232429"/>
                    <a:pt x="138093" y="229815"/>
                    <a:pt x="136803" y="227200"/>
                  </a:cubicBezTo>
                  <a:cubicBezTo>
                    <a:pt x="135513" y="224585"/>
                    <a:pt x="134223" y="223278"/>
                    <a:pt x="131644" y="221970"/>
                  </a:cubicBezTo>
                  <a:cubicBezTo>
                    <a:pt x="130354" y="221970"/>
                    <a:pt x="129064" y="220663"/>
                    <a:pt x="127774" y="220663"/>
                  </a:cubicBezTo>
                  <a:close/>
                  <a:moveTo>
                    <a:pt x="206249" y="190500"/>
                  </a:moveTo>
                  <a:cubicBezTo>
                    <a:pt x="200745" y="190500"/>
                    <a:pt x="197994" y="193080"/>
                    <a:pt x="195242" y="196950"/>
                  </a:cubicBezTo>
                  <a:cubicBezTo>
                    <a:pt x="195242" y="199529"/>
                    <a:pt x="195242" y="202109"/>
                    <a:pt x="196618" y="204689"/>
                  </a:cubicBezTo>
                  <a:cubicBezTo>
                    <a:pt x="196618" y="207269"/>
                    <a:pt x="199370" y="208558"/>
                    <a:pt x="202121" y="209848"/>
                  </a:cubicBezTo>
                  <a:cubicBezTo>
                    <a:pt x="207625" y="211138"/>
                    <a:pt x="213128" y="208558"/>
                    <a:pt x="215880" y="204689"/>
                  </a:cubicBezTo>
                  <a:cubicBezTo>
                    <a:pt x="215880" y="202109"/>
                    <a:pt x="215880" y="199529"/>
                    <a:pt x="214504" y="196950"/>
                  </a:cubicBezTo>
                  <a:cubicBezTo>
                    <a:pt x="214504" y="194370"/>
                    <a:pt x="211752" y="193080"/>
                    <a:pt x="209001" y="191790"/>
                  </a:cubicBezTo>
                  <a:cubicBezTo>
                    <a:pt x="207625" y="190500"/>
                    <a:pt x="206249" y="190500"/>
                    <a:pt x="206249" y="190500"/>
                  </a:cubicBezTo>
                  <a:close/>
                  <a:moveTo>
                    <a:pt x="201791" y="175311"/>
                  </a:moveTo>
                  <a:cubicBezTo>
                    <a:pt x="206090" y="174661"/>
                    <a:pt x="210720" y="174986"/>
                    <a:pt x="215351" y="176934"/>
                  </a:cubicBezTo>
                  <a:cubicBezTo>
                    <a:pt x="219319" y="178233"/>
                    <a:pt x="223288" y="180831"/>
                    <a:pt x="227257" y="184728"/>
                  </a:cubicBezTo>
                  <a:cubicBezTo>
                    <a:pt x="228580" y="187325"/>
                    <a:pt x="229903" y="188624"/>
                    <a:pt x="229903" y="191222"/>
                  </a:cubicBezTo>
                  <a:cubicBezTo>
                    <a:pt x="231226" y="193820"/>
                    <a:pt x="232549" y="197717"/>
                    <a:pt x="232549" y="201613"/>
                  </a:cubicBezTo>
                  <a:cubicBezTo>
                    <a:pt x="232549" y="201613"/>
                    <a:pt x="232549" y="201613"/>
                    <a:pt x="261653" y="218498"/>
                  </a:cubicBezTo>
                  <a:cubicBezTo>
                    <a:pt x="261653" y="218498"/>
                    <a:pt x="261653" y="218498"/>
                    <a:pt x="319861" y="184728"/>
                  </a:cubicBezTo>
                  <a:cubicBezTo>
                    <a:pt x="325153" y="180831"/>
                    <a:pt x="333090" y="183429"/>
                    <a:pt x="335736" y="188624"/>
                  </a:cubicBezTo>
                  <a:cubicBezTo>
                    <a:pt x="339705" y="193820"/>
                    <a:pt x="337059" y="200314"/>
                    <a:pt x="331768" y="204211"/>
                  </a:cubicBezTo>
                  <a:cubicBezTo>
                    <a:pt x="331768" y="204211"/>
                    <a:pt x="331768" y="204211"/>
                    <a:pt x="274882" y="237981"/>
                  </a:cubicBezTo>
                  <a:cubicBezTo>
                    <a:pt x="266944" y="241878"/>
                    <a:pt x="257684" y="241878"/>
                    <a:pt x="251069" y="237981"/>
                  </a:cubicBezTo>
                  <a:cubicBezTo>
                    <a:pt x="251069" y="237981"/>
                    <a:pt x="251069" y="237981"/>
                    <a:pt x="223288" y="222395"/>
                  </a:cubicBezTo>
                  <a:cubicBezTo>
                    <a:pt x="219319" y="224993"/>
                    <a:pt x="215351" y="226292"/>
                    <a:pt x="210059" y="227590"/>
                  </a:cubicBezTo>
                  <a:cubicBezTo>
                    <a:pt x="208736" y="227590"/>
                    <a:pt x="207413" y="227590"/>
                    <a:pt x="206090" y="227590"/>
                  </a:cubicBezTo>
                  <a:cubicBezTo>
                    <a:pt x="202121" y="227590"/>
                    <a:pt x="199476" y="227590"/>
                    <a:pt x="195507" y="226292"/>
                  </a:cubicBezTo>
                  <a:cubicBezTo>
                    <a:pt x="191538" y="224993"/>
                    <a:pt x="187569" y="222395"/>
                    <a:pt x="184924" y="218498"/>
                  </a:cubicBezTo>
                  <a:cubicBezTo>
                    <a:pt x="184924" y="218498"/>
                    <a:pt x="184924" y="218498"/>
                    <a:pt x="166403" y="226292"/>
                  </a:cubicBezTo>
                  <a:cubicBezTo>
                    <a:pt x="166403" y="226292"/>
                    <a:pt x="166403" y="226292"/>
                    <a:pt x="155819" y="231487"/>
                  </a:cubicBezTo>
                  <a:cubicBezTo>
                    <a:pt x="155819" y="235384"/>
                    <a:pt x="154496" y="237981"/>
                    <a:pt x="153173" y="240579"/>
                  </a:cubicBezTo>
                  <a:cubicBezTo>
                    <a:pt x="149205" y="250970"/>
                    <a:pt x="139944" y="258763"/>
                    <a:pt x="128038" y="258763"/>
                  </a:cubicBezTo>
                  <a:cubicBezTo>
                    <a:pt x="125392" y="258763"/>
                    <a:pt x="121423" y="257464"/>
                    <a:pt x="118778" y="256165"/>
                  </a:cubicBezTo>
                  <a:cubicBezTo>
                    <a:pt x="112163" y="253568"/>
                    <a:pt x="106871" y="248372"/>
                    <a:pt x="102903" y="241878"/>
                  </a:cubicBezTo>
                  <a:cubicBezTo>
                    <a:pt x="102903" y="239280"/>
                    <a:pt x="101580" y="236682"/>
                    <a:pt x="101580" y="234085"/>
                  </a:cubicBezTo>
                  <a:cubicBezTo>
                    <a:pt x="101580" y="234085"/>
                    <a:pt x="101580" y="234085"/>
                    <a:pt x="89673" y="230188"/>
                  </a:cubicBezTo>
                  <a:cubicBezTo>
                    <a:pt x="89673" y="230188"/>
                    <a:pt x="89673" y="230188"/>
                    <a:pt x="60569" y="222395"/>
                  </a:cubicBezTo>
                  <a:cubicBezTo>
                    <a:pt x="60569" y="222395"/>
                    <a:pt x="60569" y="222395"/>
                    <a:pt x="15590" y="243177"/>
                  </a:cubicBezTo>
                  <a:cubicBezTo>
                    <a:pt x="14267" y="244476"/>
                    <a:pt x="12944" y="244476"/>
                    <a:pt x="11621" y="244476"/>
                  </a:cubicBezTo>
                  <a:cubicBezTo>
                    <a:pt x="6330" y="244476"/>
                    <a:pt x="2361" y="241878"/>
                    <a:pt x="1038" y="237981"/>
                  </a:cubicBezTo>
                  <a:cubicBezTo>
                    <a:pt x="-1608" y="232786"/>
                    <a:pt x="1038" y="226292"/>
                    <a:pt x="6330" y="223694"/>
                  </a:cubicBezTo>
                  <a:cubicBezTo>
                    <a:pt x="6330" y="223694"/>
                    <a:pt x="6330" y="223694"/>
                    <a:pt x="49986" y="202912"/>
                  </a:cubicBezTo>
                  <a:cubicBezTo>
                    <a:pt x="55278" y="200314"/>
                    <a:pt x="60569" y="199015"/>
                    <a:pt x="65861" y="201613"/>
                  </a:cubicBezTo>
                  <a:cubicBezTo>
                    <a:pt x="65861" y="201613"/>
                    <a:pt x="65861" y="201613"/>
                    <a:pt x="97611" y="209406"/>
                  </a:cubicBezTo>
                  <a:cubicBezTo>
                    <a:pt x="97611" y="209406"/>
                    <a:pt x="97611" y="209406"/>
                    <a:pt x="109517" y="213303"/>
                  </a:cubicBezTo>
                  <a:cubicBezTo>
                    <a:pt x="116132" y="205510"/>
                    <a:pt x="128038" y="202912"/>
                    <a:pt x="138621" y="206809"/>
                  </a:cubicBezTo>
                  <a:cubicBezTo>
                    <a:pt x="141267" y="208107"/>
                    <a:pt x="143913" y="209406"/>
                    <a:pt x="145236" y="210705"/>
                  </a:cubicBezTo>
                  <a:cubicBezTo>
                    <a:pt x="145236" y="210705"/>
                    <a:pt x="145236" y="210705"/>
                    <a:pt x="157142" y="206809"/>
                  </a:cubicBezTo>
                  <a:cubicBezTo>
                    <a:pt x="157142" y="206809"/>
                    <a:pt x="157142" y="206809"/>
                    <a:pt x="178309" y="196418"/>
                  </a:cubicBezTo>
                  <a:cubicBezTo>
                    <a:pt x="178309" y="195119"/>
                    <a:pt x="179632" y="193820"/>
                    <a:pt x="179632" y="192521"/>
                  </a:cubicBezTo>
                  <a:cubicBezTo>
                    <a:pt x="182278" y="187325"/>
                    <a:pt x="184924" y="183429"/>
                    <a:pt x="190215" y="179532"/>
                  </a:cubicBezTo>
                  <a:cubicBezTo>
                    <a:pt x="193522" y="177584"/>
                    <a:pt x="197491" y="175960"/>
                    <a:pt x="201791" y="175311"/>
                  </a:cubicBezTo>
                  <a:close/>
                  <a:moveTo>
                    <a:pt x="197837" y="12700"/>
                  </a:moveTo>
                  <a:cubicBezTo>
                    <a:pt x="249179" y="17979"/>
                    <a:pt x="291306" y="60210"/>
                    <a:pt x="295255" y="111680"/>
                  </a:cubicBezTo>
                  <a:cubicBezTo>
                    <a:pt x="295255" y="114319"/>
                    <a:pt x="295255" y="116959"/>
                    <a:pt x="292622" y="118279"/>
                  </a:cubicBezTo>
                  <a:cubicBezTo>
                    <a:pt x="291306" y="120918"/>
                    <a:pt x="288673" y="122238"/>
                    <a:pt x="286040" y="122238"/>
                  </a:cubicBezTo>
                  <a:cubicBezTo>
                    <a:pt x="286040" y="122238"/>
                    <a:pt x="286040" y="122238"/>
                    <a:pt x="196520" y="122238"/>
                  </a:cubicBezTo>
                  <a:cubicBezTo>
                    <a:pt x="191254" y="122238"/>
                    <a:pt x="187305" y="118279"/>
                    <a:pt x="187305" y="113000"/>
                  </a:cubicBezTo>
                  <a:cubicBezTo>
                    <a:pt x="187305" y="113000"/>
                    <a:pt x="187305" y="113000"/>
                    <a:pt x="187305" y="21938"/>
                  </a:cubicBezTo>
                  <a:cubicBezTo>
                    <a:pt x="187305" y="19299"/>
                    <a:pt x="188621" y="17979"/>
                    <a:pt x="189938" y="15339"/>
                  </a:cubicBezTo>
                  <a:cubicBezTo>
                    <a:pt x="192571" y="14020"/>
                    <a:pt x="195204" y="12700"/>
                    <a:pt x="197837" y="12700"/>
                  </a:cubicBezTo>
                  <a:close/>
                  <a:moveTo>
                    <a:pt x="150484" y="0"/>
                  </a:moveTo>
                  <a:cubicBezTo>
                    <a:pt x="154427" y="0"/>
                    <a:pt x="157057" y="1313"/>
                    <a:pt x="159686" y="3938"/>
                  </a:cubicBezTo>
                  <a:cubicBezTo>
                    <a:pt x="162315" y="6564"/>
                    <a:pt x="163629" y="9189"/>
                    <a:pt x="163629" y="13127"/>
                  </a:cubicBezTo>
                  <a:cubicBezTo>
                    <a:pt x="163629" y="13127"/>
                    <a:pt x="163629" y="13127"/>
                    <a:pt x="163629" y="132587"/>
                  </a:cubicBezTo>
                  <a:cubicBezTo>
                    <a:pt x="163629" y="139151"/>
                    <a:pt x="168887" y="145714"/>
                    <a:pt x="176775" y="145714"/>
                  </a:cubicBezTo>
                  <a:cubicBezTo>
                    <a:pt x="176775" y="145714"/>
                    <a:pt x="176775" y="145714"/>
                    <a:pt x="296398" y="145714"/>
                  </a:cubicBezTo>
                  <a:cubicBezTo>
                    <a:pt x="300341" y="145714"/>
                    <a:pt x="302970" y="147027"/>
                    <a:pt x="305599" y="149653"/>
                  </a:cubicBezTo>
                  <a:cubicBezTo>
                    <a:pt x="308228" y="152278"/>
                    <a:pt x="309543" y="154904"/>
                    <a:pt x="308228" y="158842"/>
                  </a:cubicBezTo>
                  <a:cubicBezTo>
                    <a:pt x="308228" y="165406"/>
                    <a:pt x="306914" y="171969"/>
                    <a:pt x="305599" y="178533"/>
                  </a:cubicBezTo>
                  <a:cubicBezTo>
                    <a:pt x="305599" y="178533"/>
                    <a:pt x="305599" y="178533"/>
                    <a:pt x="262220" y="204788"/>
                  </a:cubicBezTo>
                  <a:cubicBezTo>
                    <a:pt x="262220" y="204788"/>
                    <a:pt x="262220" y="204788"/>
                    <a:pt x="242502" y="194286"/>
                  </a:cubicBezTo>
                  <a:cubicBezTo>
                    <a:pt x="239872" y="181158"/>
                    <a:pt x="231985" y="169344"/>
                    <a:pt x="218840" y="165406"/>
                  </a:cubicBezTo>
                  <a:cubicBezTo>
                    <a:pt x="214896" y="162780"/>
                    <a:pt x="209638" y="162780"/>
                    <a:pt x="205694" y="162780"/>
                  </a:cubicBezTo>
                  <a:cubicBezTo>
                    <a:pt x="189920" y="162780"/>
                    <a:pt x="175460" y="171969"/>
                    <a:pt x="168887" y="186409"/>
                  </a:cubicBezTo>
                  <a:cubicBezTo>
                    <a:pt x="168887" y="187722"/>
                    <a:pt x="168887" y="187722"/>
                    <a:pt x="168887" y="187722"/>
                  </a:cubicBezTo>
                  <a:cubicBezTo>
                    <a:pt x="168887" y="187722"/>
                    <a:pt x="168887" y="187722"/>
                    <a:pt x="146540" y="196912"/>
                  </a:cubicBezTo>
                  <a:cubicBezTo>
                    <a:pt x="145226" y="196912"/>
                    <a:pt x="143911" y="195599"/>
                    <a:pt x="142597" y="195599"/>
                  </a:cubicBezTo>
                  <a:cubicBezTo>
                    <a:pt x="137338" y="192973"/>
                    <a:pt x="133395" y="192973"/>
                    <a:pt x="128137" y="192973"/>
                  </a:cubicBezTo>
                  <a:cubicBezTo>
                    <a:pt x="120249" y="192973"/>
                    <a:pt x="112362" y="195599"/>
                    <a:pt x="107104" y="199537"/>
                  </a:cubicBezTo>
                  <a:cubicBezTo>
                    <a:pt x="107104" y="199537"/>
                    <a:pt x="107104" y="199537"/>
                    <a:pt x="70297" y="189035"/>
                  </a:cubicBezTo>
                  <a:cubicBezTo>
                    <a:pt x="61095" y="187722"/>
                    <a:pt x="53208" y="187722"/>
                    <a:pt x="45321" y="191661"/>
                  </a:cubicBezTo>
                  <a:lnTo>
                    <a:pt x="29546" y="199537"/>
                  </a:lnTo>
                  <a:cubicBezTo>
                    <a:pt x="21659" y="182471"/>
                    <a:pt x="19030" y="164093"/>
                    <a:pt x="19030" y="145714"/>
                  </a:cubicBezTo>
                  <a:cubicBezTo>
                    <a:pt x="19030" y="69575"/>
                    <a:pt x="76870" y="7876"/>
                    <a:pt x="150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u="sng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44470" y="3166593"/>
            <a:ext cx="1200150" cy="1200150"/>
            <a:chOff x="4909396" y="2914649"/>
            <a:chExt cx="1200150" cy="1200150"/>
          </a:xfrm>
        </p:grpSpPr>
        <p:sp>
          <p:nvSpPr>
            <p:cNvPr id="24" name="箭头: V 形 23"/>
            <p:cNvSpPr/>
            <p:nvPr/>
          </p:nvSpPr>
          <p:spPr>
            <a:xfrm rot="10800000">
              <a:off x="4909396" y="2914649"/>
              <a:ext cx="1200150" cy="1200150"/>
            </a:xfrm>
            <a:prstGeom prst="chevron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>
              <a:spLocks/>
            </p:cNvSpPr>
            <p:nvPr/>
          </p:nvSpPr>
          <p:spPr bwMode="auto">
            <a:xfrm>
              <a:off x="5772541" y="3374130"/>
              <a:ext cx="326810" cy="281189"/>
            </a:xfrm>
            <a:custGeom>
              <a:avLst/>
              <a:gdLst>
                <a:gd name="connsiteX0" fmla="*/ 181524 w 337647"/>
                <a:gd name="connsiteY0" fmla="*/ 231775 h 290513"/>
                <a:gd name="connsiteX1" fmla="*/ 190749 w 337647"/>
                <a:gd name="connsiteY1" fmla="*/ 236996 h 290513"/>
                <a:gd name="connsiteX2" fmla="*/ 205246 w 337647"/>
                <a:gd name="connsiteY2" fmla="*/ 239607 h 290513"/>
                <a:gd name="connsiteX3" fmla="*/ 222379 w 337647"/>
                <a:gd name="connsiteY3" fmla="*/ 235691 h 290513"/>
                <a:gd name="connsiteX4" fmla="*/ 243466 w 337647"/>
                <a:gd name="connsiteY4" fmla="*/ 247439 h 290513"/>
                <a:gd name="connsiteX5" fmla="*/ 261917 w 337647"/>
                <a:gd name="connsiteY5" fmla="*/ 252660 h 290513"/>
                <a:gd name="connsiteX6" fmla="*/ 163073 w 337647"/>
                <a:gd name="connsiteY6" fmla="*/ 290513 h 290513"/>
                <a:gd name="connsiteX7" fmla="*/ 52367 w 337647"/>
                <a:gd name="connsiteY7" fmla="*/ 239607 h 290513"/>
                <a:gd name="connsiteX8" fmla="*/ 60275 w 337647"/>
                <a:gd name="connsiteY8" fmla="*/ 234386 h 290513"/>
                <a:gd name="connsiteX9" fmla="*/ 91905 w 337647"/>
                <a:gd name="connsiteY9" fmla="*/ 243523 h 290513"/>
                <a:gd name="connsiteX10" fmla="*/ 93223 w 337647"/>
                <a:gd name="connsiteY10" fmla="*/ 247439 h 290513"/>
                <a:gd name="connsiteX11" fmla="*/ 114309 w 337647"/>
                <a:gd name="connsiteY11" fmla="*/ 267018 h 290513"/>
                <a:gd name="connsiteX12" fmla="*/ 127489 w 337647"/>
                <a:gd name="connsiteY12" fmla="*/ 269629 h 290513"/>
                <a:gd name="connsiteX13" fmla="*/ 164391 w 337647"/>
                <a:gd name="connsiteY13" fmla="*/ 244828 h 290513"/>
                <a:gd name="connsiteX14" fmla="*/ 165708 w 337647"/>
                <a:gd name="connsiteY14" fmla="*/ 239607 h 290513"/>
                <a:gd name="connsiteX15" fmla="*/ 181524 w 337647"/>
                <a:gd name="connsiteY15" fmla="*/ 231775 h 290513"/>
                <a:gd name="connsiteX16" fmla="*/ 127774 w 337647"/>
                <a:gd name="connsiteY16" fmla="*/ 220663 h 290513"/>
                <a:gd name="connsiteX17" fmla="*/ 118745 w 337647"/>
                <a:gd name="connsiteY17" fmla="*/ 227200 h 290513"/>
                <a:gd name="connsiteX18" fmla="*/ 118745 w 337647"/>
                <a:gd name="connsiteY18" fmla="*/ 235044 h 290513"/>
                <a:gd name="connsiteX19" fmla="*/ 125194 w 337647"/>
                <a:gd name="connsiteY19" fmla="*/ 240273 h 290513"/>
                <a:gd name="connsiteX20" fmla="*/ 136803 w 337647"/>
                <a:gd name="connsiteY20" fmla="*/ 235044 h 290513"/>
                <a:gd name="connsiteX21" fmla="*/ 136803 w 337647"/>
                <a:gd name="connsiteY21" fmla="*/ 227200 h 290513"/>
                <a:gd name="connsiteX22" fmla="*/ 131644 w 337647"/>
                <a:gd name="connsiteY22" fmla="*/ 221970 h 290513"/>
                <a:gd name="connsiteX23" fmla="*/ 127774 w 337647"/>
                <a:gd name="connsiteY23" fmla="*/ 220663 h 290513"/>
                <a:gd name="connsiteX24" fmla="*/ 206249 w 337647"/>
                <a:gd name="connsiteY24" fmla="*/ 190500 h 290513"/>
                <a:gd name="connsiteX25" fmla="*/ 195242 w 337647"/>
                <a:gd name="connsiteY25" fmla="*/ 196950 h 290513"/>
                <a:gd name="connsiteX26" fmla="*/ 196618 w 337647"/>
                <a:gd name="connsiteY26" fmla="*/ 204689 h 290513"/>
                <a:gd name="connsiteX27" fmla="*/ 202121 w 337647"/>
                <a:gd name="connsiteY27" fmla="*/ 209848 h 290513"/>
                <a:gd name="connsiteX28" fmla="*/ 215880 w 337647"/>
                <a:gd name="connsiteY28" fmla="*/ 204689 h 290513"/>
                <a:gd name="connsiteX29" fmla="*/ 214504 w 337647"/>
                <a:gd name="connsiteY29" fmla="*/ 196950 h 290513"/>
                <a:gd name="connsiteX30" fmla="*/ 209001 w 337647"/>
                <a:gd name="connsiteY30" fmla="*/ 191790 h 290513"/>
                <a:gd name="connsiteX31" fmla="*/ 206249 w 337647"/>
                <a:gd name="connsiteY31" fmla="*/ 190500 h 290513"/>
                <a:gd name="connsiteX32" fmla="*/ 201791 w 337647"/>
                <a:gd name="connsiteY32" fmla="*/ 175311 h 290513"/>
                <a:gd name="connsiteX33" fmla="*/ 215351 w 337647"/>
                <a:gd name="connsiteY33" fmla="*/ 176934 h 290513"/>
                <a:gd name="connsiteX34" fmla="*/ 227257 w 337647"/>
                <a:gd name="connsiteY34" fmla="*/ 184728 h 290513"/>
                <a:gd name="connsiteX35" fmla="*/ 229903 w 337647"/>
                <a:gd name="connsiteY35" fmla="*/ 191222 h 290513"/>
                <a:gd name="connsiteX36" fmla="*/ 232549 w 337647"/>
                <a:gd name="connsiteY36" fmla="*/ 201613 h 290513"/>
                <a:gd name="connsiteX37" fmla="*/ 261653 w 337647"/>
                <a:gd name="connsiteY37" fmla="*/ 218498 h 290513"/>
                <a:gd name="connsiteX38" fmla="*/ 319861 w 337647"/>
                <a:gd name="connsiteY38" fmla="*/ 184728 h 290513"/>
                <a:gd name="connsiteX39" fmla="*/ 335736 w 337647"/>
                <a:gd name="connsiteY39" fmla="*/ 188624 h 290513"/>
                <a:gd name="connsiteX40" fmla="*/ 331768 w 337647"/>
                <a:gd name="connsiteY40" fmla="*/ 204211 h 290513"/>
                <a:gd name="connsiteX41" fmla="*/ 274882 w 337647"/>
                <a:gd name="connsiteY41" fmla="*/ 237981 h 290513"/>
                <a:gd name="connsiteX42" fmla="*/ 251069 w 337647"/>
                <a:gd name="connsiteY42" fmla="*/ 237981 h 290513"/>
                <a:gd name="connsiteX43" fmla="*/ 223288 w 337647"/>
                <a:gd name="connsiteY43" fmla="*/ 222395 h 290513"/>
                <a:gd name="connsiteX44" fmla="*/ 210059 w 337647"/>
                <a:gd name="connsiteY44" fmla="*/ 227590 h 290513"/>
                <a:gd name="connsiteX45" fmla="*/ 206090 w 337647"/>
                <a:gd name="connsiteY45" fmla="*/ 227590 h 290513"/>
                <a:gd name="connsiteX46" fmla="*/ 195507 w 337647"/>
                <a:gd name="connsiteY46" fmla="*/ 226292 h 290513"/>
                <a:gd name="connsiteX47" fmla="*/ 184924 w 337647"/>
                <a:gd name="connsiteY47" fmla="*/ 218498 h 290513"/>
                <a:gd name="connsiteX48" fmla="*/ 166403 w 337647"/>
                <a:gd name="connsiteY48" fmla="*/ 226292 h 290513"/>
                <a:gd name="connsiteX49" fmla="*/ 155819 w 337647"/>
                <a:gd name="connsiteY49" fmla="*/ 231487 h 290513"/>
                <a:gd name="connsiteX50" fmla="*/ 153173 w 337647"/>
                <a:gd name="connsiteY50" fmla="*/ 240579 h 290513"/>
                <a:gd name="connsiteX51" fmla="*/ 128038 w 337647"/>
                <a:gd name="connsiteY51" fmla="*/ 258763 h 290513"/>
                <a:gd name="connsiteX52" fmla="*/ 118778 w 337647"/>
                <a:gd name="connsiteY52" fmla="*/ 256165 h 290513"/>
                <a:gd name="connsiteX53" fmla="*/ 102903 w 337647"/>
                <a:gd name="connsiteY53" fmla="*/ 241878 h 290513"/>
                <a:gd name="connsiteX54" fmla="*/ 101580 w 337647"/>
                <a:gd name="connsiteY54" fmla="*/ 234085 h 290513"/>
                <a:gd name="connsiteX55" fmla="*/ 89673 w 337647"/>
                <a:gd name="connsiteY55" fmla="*/ 230188 h 290513"/>
                <a:gd name="connsiteX56" fmla="*/ 60569 w 337647"/>
                <a:gd name="connsiteY56" fmla="*/ 222395 h 290513"/>
                <a:gd name="connsiteX57" fmla="*/ 15590 w 337647"/>
                <a:gd name="connsiteY57" fmla="*/ 243177 h 290513"/>
                <a:gd name="connsiteX58" fmla="*/ 11621 w 337647"/>
                <a:gd name="connsiteY58" fmla="*/ 244476 h 290513"/>
                <a:gd name="connsiteX59" fmla="*/ 1038 w 337647"/>
                <a:gd name="connsiteY59" fmla="*/ 237981 h 290513"/>
                <a:gd name="connsiteX60" fmla="*/ 6330 w 337647"/>
                <a:gd name="connsiteY60" fmla="*/ 223694 h 290513"/>
                <a:gd name="connsiteX61" fmla="*/ 49986 w 337647"/>
                <a:gd name="connsiteY61" fmla="*/ 202912 h 290513"/>
                <a:gd name="connsiteX62" fmla="*/ 65861 w 337647"/>
                <a:gd name="connsiteY62" fmla="*/ 201613 h 290513"/>
                <a:gd name="connsiteX63" fmla="*/ 97611 w 337647"/>
                <a:gd name="connsiteY63" fmla="*/ 209406 h 290513"/>
                <a:gd name="connsiteX64" fmla="*/ 109517 w 337647"/>
                <a:gd name="connsiteY64" fmla="*/ 213303 h 290513"/>
                <a:gd name="connsiteX65" fmla="*/ 138621 w 337647"/>
                <a:gd name="connsiteY65" fmla="*/ 206809 h 290513"/>
                <a:gd name="connsiteX66" fmla="*/ 145236 w 337647"/>
                <a:gd name="connsiteY66" fmla="*/ 210705 h 290513"/>
                <a:gd name="connsiteX67" fmla="*/ 157142 w 337647"/>
                <a:gd name="connsiteY67" fmla="*/ 206809 h 290513"/>
                <a:gd name="connsiteX68" fmla="*/ 178309 w 337647"/>
                <a:gd name="connsiteY68" fmla="*/ 196418 h 290513"/>
                <a:gd name="connsiteX69" fmla="*/ 179632 w 337647"/>
                <a:gd name="connsiteY69" fmla="*/ 192521 h 290513"/>
                <a:gd name="connsiteX70" fmla="*/ 190215 w 337647"/>
                <a:gd name="connsiteY70" fmla="*/ 179532 h 290513"/>
                <a:gd name="connsiteX71" fmla="*/ 201791 w 337647"/>
                <a:gd name="connsiteY71" fmla="*/ 175311 h 290513"/>
                <a:gd name="connsiteX72" fmla="*/ 197837 w 337647"/>
                <a:gd name="connsiteY72" fmla="*/ 12700 h 290513"/>
                <a:gd name="connsiteX73" fmla="*/ 295255 w 337647"/>
                <a:gd name="connsiteY73" fmla="*/ 111680 h 290513"/>
                <a:gd name="connsiteX74" fmla="*/ 292622 w 337647"/>
                <a:gd name="connsiteY74" fmla="*/ 118279 h 290513"/>
                <a:gd name="connsiteX75" fmla="*/ 286040 w 337647"/>
                <a:gd name="connsiteY75" fmla="*/ 122238 h 290513"/>
                <a:gd name="connsiteX76" fmla="*/ 196520 w 337647"/>
                <a:gd name="connsiteY76" fmla="*/ 122238 h 290513"/>
                <a:gd name="connsiteX77" fmla="*/ 187305 w 337647"/>
                <a:gd name="connsiteY77" fmla="*/ 113000 h 290513"/>
                <a:gd name="connsiteX78" fmla="*/ 187305 w 337647"/>
                <a:gd name="connsiteY78" fmla="*/ 21938 h 290513"/>
                <a:gd name="connsiteX79" fmla="*/ 189938 w 337647"/>
                <a:gd name="connsiteY79" fmla="*/ 15339 h 290513"/>
                <a:gd name="connsiteX80" fmla="*/ 197837 w 337647"/>
                <a:gd name="connsiteY80" fmla="*/ 12700 h 290513"/>
                <a:gd name="connsiteX81" fmla="*/ 150484 w 337647"/>
                <a:gd name="connsiteY81" fmla="*/ 0 h 290513"/>
                <a:gd name="connsiteX82" fmla="*/ 159686 w 337647"/>
                <a:gd name="connsiteY82" fmla="*/ 3938 h 290513"/>
                <a:gd name="connsiteX83" fmla="*/ 163629 w 337647"/>
                <a:gd name="connsiteY83" fmla="*/ 13127 h 290513"/>
                <a:gd name="connsiteX84" fmla="*/ 163629 w 337647"/>
                <a:gd name="connsiteY84" fmla="*/ 132587 h 290513"/>
                <a:gd name="connsiteX85" fmla="*/ 176775 w 337647"/>
                <a:gd name="connsiteY85" fmla="*/ 145714 h 290513"/>
                <a:gd name="connsiteX86" fmla="*/ 296398 w 337647"/>
                <a:gd name="connsiteY86" fmla="*/ 145714 h 290513"/>
                <a:gd name="connsiteX87" fmla="*/ 305599 w 337647"/>
                <a:gd name="connsiteY87" fmla="*/ 149653 h 290513"/>
                <a:gd name="connsiteX88" fmla="*/ 308228 w 337647"/>
                <a:gd name="connsiteY88" fmla="*/ 158842 h 290513"/>
                <a:gd name="connsiteX89" fmla="*/ 305599 w 337647"/>
                <a:gd name="connsiteY89" fmla="*/ 178533 h 290513"/>
                <a:gd name="connsiteX90" fmla="*/ 262220 w 337647"/>
                <a:gd name="connsiteY90" fmla="*/ 204788 h 290513"/>
                <a:gd name="connsiteX91" fmla="*/ 242502 w 337647"/>
                <a:gd name="connsiteY91" fmla="*/ 194286 h 290513"/>
                <a:gd name="connsiteX92" fmla="*/ 218840 w 337647"/>
                <a:gd name="connsiteY92" fmla="*/ 165406 h 290513"/>
                <a:gd name="connsiteX93" fmla="*/ 205694 w 337647"/>
                <a:gd name="connsiteY93" fmla="*/ 162780 h 290513"/>
                <a:gd name="connsiteX94" fmla="*/ 168887 w 337647"/>
                <a:gd name="connsiteY94" fmla="*/ 186409 h 290513"/>
                <a:gd name="connsiteX95" fmla="*/ 168887 w 337647"/>
                <a:gd name="connsiteY95" fmla="*/ 187722 h 290513"/>
                <a:gd name="connsiteX96" fmla="*/ 146540 w 337647"/>
                <a:gd name="connsiteY96" fmla="*/ 196912 h 290513"/>
                <a:gd name="connsiteX97" fmla="*/ 142597 w 337647"/>
                <a:gd name="connsiteY97" fmla="*/ 195599 h 290513"/>
                <a:gd name="connsiteX98" fmla="*/ 128137 w 337647"/>
                <a:gd name="connsiteY98" fmla="*/ 192973 h 290513"/>
                <a:gd name="connsiteX99" fmla="*/ 107104 w 337647"/>
                <a:gd name="connsiteY99" fmla="*/ 199537 h 290513"/>
                <a:gd name="connsiteX100" fmla="*/ 70297 w 337647"/>
                <a:gd name="connsiteY100" fmla="*/ 189035 h 290513"/>
                <a:gd name="connsiteX101" fmla="*/ 45321 w 337647"/>
                <a:gd name="connsiteY101" fmla="*/ 191661 h 290513"/>
                <a:gd name="connsiteX102" fmla="*/ 29546 w 337647"/>
                <a:gd name="connsiteY102" fmla="*/ 199537 h 290513"/>
                <a:gd name="connsiteX103" fmla="*/ 19030 w 337647"/>
                <a:gd name="connsiteY103" fmla="*/ 145714 h 290513"/>
                <a:gd name="connsiteX104" fmla="*/ 150484 w 337647"/>
                <a:gd name="connsiteY104" fmla="*/ 0 h 29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37647" h="290513">
                  <a:moveTo>
                    <a:pt x="181524" y="231775"/>
                  </a:moveTo>
                  <a:cubicBezTo>
                    <a:pt x="184159" y="234386"/>
                    <a:pt x="188113" y="235691"/>
                    <a:pt x="190749" y="236996"/>
                  </a:cubicBezTo>
                  <a:cubicBezTo>
                    <a:pt x="194703" y="238302"/>
                    <a:pt x="199975" y="239607"/>
                    <a:pt x="205246" y="239607"/>
                  </a:cubicBezTo>
                  <a:cubicBezTo>
                    <a:pt x="210518" y="239607"/>
                    <a:pt x="217108" y="238302"/>
                    <a:pt x="222379" y="235691"/>
                  </a:cubicBezTo>
                  <a:lnTo>
                    <a:pt x="243466" y="247439"/>
                  </a:lnTo>
                  <a:cubicBezTo>
                    <a:pt x="248738" y="251354"/>
                    <a:pt x="255327" y="252660"/>
                    <a:pt x="261917" y="252660"/>
                  </a:cubicBezTo>
                  <a:cubicBezTo>
                    <a:pt x="235559" y="276155"/>
                    <a:pt x="201292" y="290513"/>
                    <a:pt x="163073" y="290513"/>
                  </a:cubicBezTo>
                  <a:cubicBezTo>
                    <a:pt x="118263" y="290513"/>
                    <a:pt x="78726" y="270934"/>
                    <a:pt x="52367" y="239607"/>
                  </a:cubicBezTo>
                  <a:cubicBezTo>
                    <a:pt x="52367" y="239607"/>
                    <a:pt x="52367" y="239607"/>
                    <a:pt x="60275" y="234386"/>
                  </a:cubicBezTo>
                  <a:cubicBezTo>
                    <a:pt x="60275" y="234386"/>
                    <a:pt x="60275" y="234386"/>
                    <a:pt x="91905" y="243523"/>
                  </a:cubicBezTo>
                  <a:cubicBezTo>
                    <a:pt x="91905" y="244828"/>
                    <a:pt x="91905" y="246133"/>
                    <a:pt x="93223" y="247439"/>
                  </a:cubicBezTo>
                  <a:cubicBezTo>
                    <a:pt x="97176" y="256576"/>
                    <a:pt x="105084" y="263102"/>
                    <a:pt x="114309" y="267018"/>
                  </a:cubicBezTo>
                  <a:cubicBezTo>
                    <a:pt x="118263" y="269629"/>
                    <a:pt x="123535" y="269629"/>
                    <a:pt x="127489" y="269629"/>
                  </a:cubicBezTo>
                  <a:cubicBezTo>
                    <a:pt x="143304" y="269629"/>
                    <a:pt x="157801" y="260491"/>
                    <a:pt x="164391" y="244828"/>
                  </a:cubicBezTo>
                  <a:cubicBezTo>
                    <a:pt x="164391" y="243523"/>
                    <a:pt x="164391" y="240912"/>
                    <a:pt x="165708" y="239607"/>
                  </a:cubicBezTo>
                  <a:cubicBezTo>
                    <a:pt x="165708" y="239607"/>
                    <a:pt x="165708" y="239607"/>
                    <a:pt x="181524" y="231775"/>
                  </a:cubicBezTo>
                  <a:close/>
                  <a:moveTo>
                    <a:pt x="127774" y="220663"/>
                  </a:moveTo>
                  <a:cubicBezTo>
                    <a:pt x="123904" y="220663"/>
                    <a:pt x="120035" y="223278"/>
                    <a:pt x="118745" y="227200"/>
                  </a:cubicBezTo>
                  <a:cubicBezTo>
                    <a:pt x="117455" y="229815"/>
                    <a:pt x="118745" y="232429"/>
                    <a:pt x="118745" y="235044"/>
                  </a:cubicBezTo>
                  <a:cubicBezTo>
                    <a:pt x="120035" y="237659"/>
                    <a:pt x="122615" y="238966"/>
                    <a:pt x="125194" y="240273"/>
                  </a:cubicBezTo>
                  <a:cubicBezTo>
                    <a:pt x="129064" y="242888"/>
                    <a:pt x="135513" y="238966"/>
                    <a:pt x="136803" y="235044"/>
                  </a:cubicBezTo>
                  <a:cubicBezTo>
                    <a:pt x="138093" y="232429"/>
                    <a:pt x="138093" y="229815"/>
                    <a:pt x="136803" y="227200"/>
                  </a:cubicBezTo>
                  <a:cubicBezTo>
                    <a:pt x="135513" y="224585"/>
                    <a:pt x="134223" y="223278"/>
                    <a:pt x="131644" y="221970"/>
                  </a:cubicBezTo>
                  <a:cubicBezTo>
                    <a:pt x="130354" y="221970"/>
                    <a:pt x="129064" y="220663"/>
                    <a:pt x="127774" y="220663"/>
                  </a:cubicBezTo>
                  <a:close/>
                  <a:moveTo>
                    <a:pt x="206249" y="190500"/>
                  </a:moveTo>
                  <a:cubicBezTo>
                    <a:pt x="200745" y="190500"/>
                    <a:pt x="197994" y="193080"/>
                    <a:pt x="195242" y="196950"/>
                  </a:cubicBezTo>
                  <a:cubicBezTo>
                    <a:pt x="195242" y="199529"/>
                    <a:pt x="195242" y="202109"/>
                    <a:pt x="196618" y="204689"/>
                  </a:cubicBezTo>
                  <a:cubicBezTo>
                    <a:pt x="196618" y="207269"/>
                    <a:pt x="199370" y="208558"/>
                    <a:pt x="202121" y="209848"/>
                  </a:cubicBezTo>
                  <a:cubicBezTo>
                    <a:pt x="207625" y="211138"/>
                    <a:pt x="213128" y="208558"/>
                    <a:pt x="215880" y="204689"/>
                  </a:cubicBezTo>
                  <a:cubicBezTo>
                    <a:pt x="215880" y="202109"/>
                    <a:pt x="215880" y="199529"/>
                    <a:pt x="214504" y="196950"/>
                  </a:cubicBezTo>
                  <a:cubicBezTo>
                    <a:pt x="214504" y="194370"/>
                    <a:pt x="211752" y="193080"/>
                    <a:pt x="209001" y="191790"/>
                  </a:cubicBezTo>
                  <a:cubicBezTo>
                    <a:pt x="207625" y="190500"/>
                    <a:pt x="206249" y="190500"/>
                    <a:pt x="206249" y="190500"/>
                  </a:cubicBezTo>
                  <a:close/>
                  <a:moveTo>
                    <a:pt x="201791" y="175311"/>
                  </a:moveTo>
                  <a:cubicBezTo>
                    <a:pt x="206090" y="174661"/>
                    <a:pt x="210720" y="174986"/>
                    <a:pt x="215351" y="176934"/>
                  </a:cubicBezTo>
                  <a:cubicBezTo>
                    <a:pt x="219319" y="178233"/>
                    <a:pt x="223288" y="180831"/>
                    <a:pt x="227257" y="184728"/>
                  </a:cubicBezTo>
                  <a:cubicBezTo>
                    <a:pt x="228580" y="187325"/>
                    <a:pt x="229903" y="188624"/>
                    <a:pt x="229903" y="191222"/>
                  </a:cubicBezTo>
                  <a:cubicBezTo>
                    <a:pt x="231226" y="193820"/>
                    <a:pt x="232549" y="197717"/>
                    <a:pt x="232549" y="201613"/>
                  </a:cubicBezTo>
                  <a:cubicBezTo>
                    <a:pt x="232549" y="201613"/>
                    <a:pt x="232549" y="201613"/>
                    <a:pt x="261653" y="218498"/>
                  </a:cubicBezTo>
                  <a:cubicBezTo>
                    <a:pt x="261653" y="218498"/>
                    <a:pt x="261653" y="218498"/>
                    <a:pt x="319861" y="184728"/>
                  </a:cubicBezTo>
                  <a:cubicBezTo>
                    <a:pt x="325153" y="180831"/>
                    <a:pt x="333090" y="183429"/>
                    <a:pt x="335736" y="188624"/>
                  </a:cubicBezTo>
                  <a:cubicBezTo>
                    <a:pt x="339705" y="193820"/>
                    <a:pt x="337059" y="200314"/>
                    <a:pt x="331768" y="204211"/>
                  </a:cubicBezTo>
                  <a:cubicBezTo>
                    <a:pt x="331768" y="204211"/>
                    <a:pt x="331768" y="204211"/>
                    <a:pt x="274882" y="237981"/>
                  </a:cubicBezTo>
                  <a:cubicBezTo>
                    <a:pt x="266944" y="241878"/>
                    <a:pt x="257684" y="241878"/>
                    <a:pt x="251069" y="237981"/>
                  </a:cubicBezTo>
                  <a:cubicBezTo>
                    <a:pt x="251069" y="237981"/>
                    <a:pt x="251069" y="237981"/>
                    <a:pt x="223288" y="222395"/>
                  </a:cubicBezTo>
                  <a:cubicBezTo>
                    <a:pt x="219319" y="224993"/>
                    <a:pt x="215351" y="226292"/>
                    <a:pt x="210059" y="227590"/>
                  </a:cubicBezTo>
                  <a:cubicBezTo>
                    <a:pt x="208736" y="227590"/>
                    <a:pt x="207413" y="227590"/>
                    <a:pt x="206090" y="227590"/>
                  </a:cubicBezTo>
                  <a:cubicBezTo>
                    <a:pt x="202121" y="227590"/>
                    <a:pt x="199476" y="227590"/>
                    <a:pt x="195507" y="226292"/>
                  </a:cubicBezTo>
                  <a:cubicBezTo>
                    <a:pt x="191538" y="224993"/>
                    <a:pt x="187569" y="222395"/>
                    <a:pt x="184924" y="218498"/>
                  </a:cubicBezTo>
                  <a:cubicBezTo>
                    <a:pt x="184924" y="218498"/>
                    <a:pt x="184924" y="218498"/>
                    <a:pt x="166403" y="226292"/>
                  </a:cubicBezTo>
                  <a:cubicBezTo>
                    <a:pt x="166403" y="226292"/>
                    <a:pt x="166403" y="226292"/>
                    <a:pt x="155819" y="231487"/>
                  </a:cubicBezTo>
                  <a:cubicBezTo>
                    <a:pt x="155819" y="235384"/>
                    <a:pt x="154496" y="237981"/>
                    <a:pt x="153173" y="240579"/>
                  </a:cubicBezTo>
                  <a:cubicBezTo>
                    <a:pt x="149205" y="250970"/>
                    <a:pt x="139944" y="258763"/>
                    <a:pt x="128038" y="258763"/>
                  </a:cubicBezTo>
                  <a:cubicBezTo>
                    <a:pt x="125392" y="258763"/>
                    <a:pt x="121423" y="257464"/>
                    <a:pt x="118778" y="256165"/>
                  </a:cubicBezTo>
                  <a:cubicBezTo>
                    <a:pt x="112163" y="253568"/>
                    <a:pt x="106871" y="248372"/>
                    <a:pt x="102903" y="241878"/>
                  </a:cubicBezTo>
                  <a:cubicBezTo>
                    <a:pt x="102903" y="239280"/>
                    <a:pt x="101580" y="236682"/>
                    <a:pt x="101580" y="234085"/>
                  </a:cubicBezTo>
                  <a:cubicBezTo>
                    <a:pt x="101580" y="234085"/>
                    <a:pt x="101580" y="234085"/>
                    <a:pt x="89673" y="230188"/>
                  </a:cubicBezTo>
                  <a:cubicBezTo>
                    <a:pt x="89673" y="230188"/>
                    <a:pt x="89673" y="230188"/>
                    <a:pt x="60569" y="222395"/>
                  </a:cubicBezTo>
                  <a:cubicBezTo>
                    <a:pt x="60569" y="222395"/>
                    <a:pt x="60569" y="222395"/>
                    <a:pt x="15590" y="243177"/>
                  </a:cubicBezTo>
                  <a:cubicBezTo>
                    <a:pt x="14267" y="244476"/>
                    <a:pt x="12944" y="244476"/>
                    <a:pt x="11621" y="244476"/>
                  </a:cubicBezTo>
                  <a:cubicBezTo>
                    <a:pt x="6330" y="244476"/>
                    <a:pt x="2361" y="241878"/>
                    <a:pt x="1038" y="237981"/>
                  </a:cubicBezTo>
                  <a:cubicBezTo>
                    <a:pt x="-1608" y="232786"/>
                    <a:pt x="1038" y="226292"/>
                    <a:pt x="6330" y="223694"/>
                  </a:cubicBezTo>
                  <a:cubicBezTo>
                    <a:pt x="6330" y="223694"/>
                    <a:pt x="6330" y="223694"/>
                    <a:pt x="49986" y="202912"/>
                  </a:cubicBezTo>
                  <a:cubicBezTo>
                    <a:pt x="55278" y="200314"/>
                    <a:pt x="60569" y="199015"/>
                    <a:pt x="65861" y="201613"/>
                  </a:cubicBezTo>
                  <a:cubicBezTo>
                    <a:pt x="65861" y="201613"/>
                    <a:pt x="65861" y="201613"/>
                    <a:pt x="97611" y="209406"/>
                  </a:cubicBezTo>
                  <a:cubicBezTo>
                    <a:pt x="97611" y="209406"/>
                    <a:pt x="97611" y="209406"/>
                    <a:pt x="109517" y="213303"/>
                  </a:cubicBezTo>
                  <a:cubicBezTo>
                    <a:pt x="116132" y="205510"/>
                    <a:pt x="128038" y="202912"/>
                    <a:pt x="138621" y="206809"/>
                  </a:cubicBezTo>
                  <a:cubicBezTo>
                    <a:pt x="141267" y="208107"/>
                    <a:pt x="143913" y="209406"/>
                    <a:pt x="145236" y="210705"/>
                  </a:cubicBezTo>
                  <a:cubicBezTo>
                    <a:pt x="145236" y="210705"/>
                    <a:pt x="145236" y="210705"/>
                    <a:pt x="157142" y="206809"/>
                  </a:cubicBezTo>
                  <a:cubicBezTo>
                    <a:pt x="157142" y="206809"/>
                    <a:pt x="157142" y="206809"/>
                    <a:pt x="178309" y="196418"/>
                  </a:cubicBezTo>
                  <a:cubicBezTo>
                    <a:pt x="178309" y="195119"/>
                    <a:pt x="179632" y="193820"/>
                    <a:pt x="179632" y="192521"/>
                  </a:cubicBezTo>
                  <a:cubicBezTo>
                    <a:pt x="182278" y="187325"/>
                    <a:pt x="184924" y="183429"/>
                    <a:pt x="190215" y="179532"/>
                  </a:cubicBezTo>
                  <a:cubicBezTo>
                    <a:pt x="193522" y="177584"/>
                    <a:pt x="197491" y="175960"/>
                    <a:pt x="201791" y="175311"/>
                  </a:cubicBezTo>
                  <a:close/>
                  <a:moveTo>
                    <a:pt x="197837" y="12700"/>
                  </a:moveTo>
                  <a:cubicBezTo>
                    <a:pt x="249179" y="17979"/>
                    <a:pt x="291306" y="60210"/>
                    <a:pt x="295255" y="111680"/>
                  </a:cubicBezTo>
                  <a:cubicBezTo>
                    <a:pt x="295255" y="114319"/>
                    <a:pt x="295255" y="116959"/>
                    <a:pt x="292622" y="118279"/>
                  </a:cubicBezTo>
                  <a:cubicBezTo>
                    <a:pt x="291306" y="120918"/>
                    <a:pt x="288673" y="122238"/>
                    <a:pt x="286040" y="122238"/>
                  </a:cubicBezTo>
                  <a:cubicBezTo>
                    <a:pt x="286040" y="122238"/>
                    <a:pt x="286040" y="122238"/>
                    <a:pt x="196520" y="122238"/>
                  </a:cubicBezTo>
                  <a:cubicBezTo>
                    <a:pt x="191254" y="122238"/>
                    <a:pt x="187305" y="118279"/>
                    <a:pt x="187305" y="113000"/>
                  </a:cubicBezTo>
                  <a:cubicBezTo>
                    <a:pt x="187305" y="113000"/>
                    <a:pt x="187305" y="113000"/>
                    <a:pt x="187305" y="21938"/>
                  </a:cubicBezTo>
                  <a:cubicBezTo>
                    <a:pt x="187305" y="19299"/>
                    <a:pt x="188621" y="17979"/>
                    <a:pt x="189938" y="15339"/>
                  </a:cubicBezTo>
                  <a:cubicBezTo>
                    <a:pt x="192571" y="14020"/>
                    <a:pt x="195204" y="12700"/>
                    <a:pt x="197837" y="12700"/>
                  </a:cubicBezTo>
                  <a:close/>
                  <a:moveTo>
                    <a:pt x="150484" y="0"/>
                  </a:moveTo>
                  <a:cubicBezTo>
                    <a:pt x="154427" y="0"/>
                    <a:pt x="157057" y="1313"/>
                    <a:pt x="159686" y="3938"/>
                  </a:cubicBezTo>
                  <a:cubicBezTo>
                    <a:pt x="162315" y="6564"/>
                    <a:pt x="163629" y="9189"/>
                    <a:pt x="163629" y="13127"/>
                  </a:cubicBezTo>
                  <a:cubicBezTo>
                    <a:pt x="163629" y="13127"/>
                    <a:pt x="163629" y="13127"/>
                    <a:pt x="163629" y="132587"/>
                  </a:cubicBezTo>
                  <a:cubicBezTo>
                    <a:pt x="163629" y="139151"/>
                    <a:pt x="168887" y="145714"/>
                    <a:pt x="176775" y="145714"/>
                  </a:cubicBezTo>
                  <a:cubicBezTo>
                    <a:pt x="176775" y="145714"/>
                    <a:pt x="176775" y="145714"/>
                    <a:pt x="296398" y="145714"/>
                  </a:cubicBezTo>
                  <a:cubicBezTo>
                    <a:pt x="300341" y="145714"/>
                    <a:pt x="302970" y="147027"/>
                    <a:pt x="305599" y="149653"/>
                  </a:cubicBezTo>
                  <a:cubicBezTo>
                    <a:pt x="308228" y="152278"/>
                    <a:pt x="309543" y="154904"/>
                    <a:pt x="308228" y="158842"/>
                  </a:cubicBezTo>
                  <a:cubicBezTo>
                    <a:pt x="308228" y="165406"/>
                    <a:pt x="306914" y="171969"/>
                    <a:pt x="305599" y="178533"/>
                  </a:cubicBezTo>
                  <a:cubicBezTo>
                    <a:pt x="305599" y="178533"/>
                    <a:pt x="305599" y="178533"/>
                    <a:pt x="262220" y="204788"/>
                  </a:cubicBezTo>
                  <a:cubicBezTo>
                    <a:pt x="262220" y="204788"/>
                    <a:pt x="262220" y="204788"/>
                    <a:pt x="242502" y="194286"/>
                  </a:cubicBezTo>
                  <a:cubicBezTo>
                    <a:pt x="239872" y="181158"/>
                    <a:pt x="231985" y="169344"/>
                    <a:pt x="218840" y="165406"/>
                  </a:cubicBezTo>
                  <a:cubicBezTo>
                    <a:pt x="214896" y="162780"/>
                    <a:pt x="209638" y="162780"/>
                    <a:pt x="205694" y="162780"/>
                  </a:cubicBezTo>
                  <a:cubicBezTo>
                    <a:pt x="189920" y="162780"/>
                    <a:pt x="175460" y="171969"/>
                    <a:pt x="168887" y="186409"/>
                  </a:cubicBezTo>
                  <a:cubicBezTo>
                    <a:pt x="168887" y="187722"/>
                    <a:pt x="168887" y="187722"/>
                    <a:pt x="168887" y="187722"/>
                  </a:cubicBezTo>
                  <a:cubicBezTo>
                    <a:pt x="168887" y="187722"/>
                    <a:pt x="168887" y="187722"/>
                    <a:pt x="146540" y="196912"/>
                  </a:cubicBezTo>
                  <a:cubicBezTo>
                    <a:pt x="145226" y="196912"/>
                    <a:pt x="143911" y="195599"/>
                    <a:pt x="142597" y="195599"/>
                  </a:cubicBezTo>
                  <a:cubicBezTo>
                    <a:pt x="137338" y="192973"/>
                    <a:pt x="133395" y="192973"/>
                    <a:pt x="128137" y="192973"/>
                  </a:cubicBezTo>
                  <a:cubicBezTo>
                    <a:pt x="120249" y="192973"/>
                    <a:pt x="112362" y="195599"/>
                    <a:pt x="107104" y="199537"/>
                  </a:cubicBezTo>
                  <a:cubicBezTo>
                    <a:pt x="107104" y="199537"/>
                    <a:pt x="107104" y="199537"/>
                    <a:pt x="70297" y="189035"/>
                  </a:cubicBezTo>
                  <a:cubicBezTo>
                    <a:pt x="61095" y="187722"/>
                    <a:pt x="53208" y="187722"/>
                    <a:pt x="45321" y="191661"/>
                  </a:cubicBezTo>
                  <a:lnTo>
                    <a:pt x="29546" y="199537"/>
                  </a:lnTo>
                  <a:cubicBezTo>
                    <a:pt x="21659" y="182471"/>
                    <a:pt x="19030" y="164093"/>
                    <a:pt x="19030" y="145714"/>
                  </a:cubicBezTo>
                  <a:cubicBezTo>
                    <a:pt x="19030" y="69575"/>
                    <a:pt x="76870" y="7876"/>
                    <a:pt x="150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Technical Debt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4243C2E6-9984-2F45-9747-37E76B701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44" y="2077590"/>
            <a:ext cx="2628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4FC52413-165F-415E-8C0E-FC0E6097FA9C}"/>
              </a:ext>
            </a:extLst>
          </p:cNvPr>
          <p:cNvGrpSpPr/>
          <p:nvPr/>
        </p:nvGrpSpPr>
        <p:grpSpPr>
          <a:xfrm>
            <a:off x="755577" y="627534"/>
            <a:ext cx="3449382" cy="784044"/>
            <a:chOff x="1329561" y="2287446"/>
            <a:chExt cx="3449382" cy="78404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06A1DB1-E037-487D-BD1F-467C768A82F2}"/>
                </a:ext>
              </a:extLst>
            </p:cNvPr>
            <p:cNvGrpSpPr/>
            <p:nvPr/>
          </p:nvGrpSpPr>
          <p:grpSpPr>
            <a:xfrm>
              <a:off x="1329561" y="2287446"/>
              <a:ext cx="784044" cy="784044"/>
              <a:chOff x="871310" y="2116097"/>
              <a:chExt cx="784044" cy="784044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CC16AC23-4D49-44AD-8DC9-D92C154E40D2}"/>
                  </a:ext>
                </a:extLst>
              </p:cNvPr>
              <p:cNvGrpSpPr/>
              <p:nvPr/>
            </p:nvGrpSpPr>
            <p:grpSpPr>
              <a:xfrm>
                <a:off x="871310" y="2116097"/>
                <a:ext cx="784044" cy="784044"/>
                <a:chOff x="1677608" y="2996952"/>
                <a:chExt cx="1395643" cy="1395643"/>
              </a:xfrm>
            </p:grpSpPr>
            <p:sp>
              <p:nvSpPr>
                <p:cNvPr id="29" name="Oval 60">
                  <a:extLst>
                    <a:ext uri="{FF2B5EF4-FFF2-40B4-BE49-F238E27FC236}">
                      <a16:creationId xmlns:a16="http://schemas.microsoft.com/office/drawing/2014/main" id="{4A6C0847-F186-4077-A2F8-96941D840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77608" y="2996952"/>
                  <a:ext cx="1395643" cy="139564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1000"/>
                      </a:schemeClr>
                    </a:gs>
                    <a:gs pos="0">
                      <a:schemeClr val="bg1">
                        <a:lumMod val="99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17500" dist="1143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92A057-3844-474B-B435-0D83D0BFD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50114" y="3169458"/>
                  <a:ext cx="1050630" cy="1050630"/>
                </a:xfrm>
                <a:prstGeom prst="ellipse">
                  <a:avLst/>
                </a:prstGeom>
                <a:solidFill>
                  <a:srgbClr val="22477D"/>
                </a:solidFill>
                <a:ln w="120650">
                  <a:gradFill flip="none" rotWithShape="1">
                    <a:gsLst>
                      <a:gs pos="0">
                        <a:schemeClr val="bg1">
                          <a:lumMod val="78000"/>
                        </a:schemeClr>
                      </a:gs>
                      <a:gs pos="100000">
                        <a:schemeClr val="bg1">
                          <a:lumMod val="98000"/>
                        </a:schemeClr>
                      </a:gs>
                    </a:gsLst>
                    <a:lin ang="5400000" scaled="1"/>
                    <a:tileRect/>
                  </a:gradFill>
                </a:ln>
                <a:effectLst>
                  <a:innerShdw blurRad="330200" dist="165100" dir="16200000">
                    <a:prstClr val="black">
                      <a:alpha val="5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99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" name="TextBox 11"/>
              <p:cNvSpPr txBox="1"/>
              <p:nvPr/>
            </p:nvSpPr>
            <p:spPr>
              <a:xfrm>
                <a:off x="1017351" y="2271726"/>
                <a:ext cx="491962" cy="53091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sp>
          <p:nvSpPr>
            <p:cNvPr id="23" name="TextBox 13"/>
            <p:cNvSpPr txBox="1"/>
            <p:nvPr/>
          </p:nvSpPr>
          <p:spPr>
            <a:xfrm>
              <a:off x="1807013" y="2666075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Development View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5D63E96-EC80-4852-A238-E38A4422A4DB}"/>
              </a:ext>
            </a:extLst>
          </p:cNvPr>
          <p:cNvGrpSpPr/>
          <p:nvPr/>
        </p:nvGrpSpPr>
        <p:grpSpPr>
          <a:xfrm>
            <a:off x="755577" y="1707654"/>
            <a:ext cx="3458464" cy="784044"/>
            <a:chOff x="5004048" y="2287446"/>
            <a:chExt cx="3458464" cy="78404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C2BA27B-E1BA-44E9-BD1F-AF3606B28C6A}"/>
                </a:ext>
              </a:extLst>
            </p:cNvPr>
            <p:cNvGrpSpPr/>
            <p:nvPr/>
          </p:nvGrpSpPr>
          <p:grpSpPr>
            <a:xfrm>
              <a:off x="5004048" y="2287446"/>
              <a:ext cx="784044" cy="784044"/>
              <a:chOff x="1677608" y="2996952"/>
              <a:chExt cx="1395643" cy="1395643"/>
            </a:xfrm>
          </p:grpSpPr>
          <p:sp>
            <p:nvSpPr>
              <p:cNvPr id="32" name="Oval 60">
                <a:extLst>
                  <a:ext uri="{FF2B5EF4-FFF2-40B4-BE49-F238E27FC236}">
                    <a16:creationId xmlns:a16="http://schemas.microsoft.com/office/drawing/2014/main" id="{4F3EFCBE-7FB3-46B2-B8C0-E00FAE9CAF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Oval 29">
                <a:extLst>
                  <a:ext uri="{FF2B5EF4-FFF2-40B4-BE49-F238E27FC236}">
                    <a16:creationId xmlns:a16="http://schemas.microsoft.com/office/drawing/2014/main" id="{5ACD035C-2A0B-4D2C-956E-6371BE52EE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2477D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114199" y="2443075"/>
              <a:ext cx="538850" cy="53091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0581" y="2679467"/>
              <a:ext cx="2971931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Functional View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074A7C0-D1C0-4970-8414-DF4EA95A130C}"/>
              </a:ext>
            </a:extLst>
          </p:cNvPr>
          <p:cNvGrpSpPr/>
          <p:nvPr/>
        </p:nvGrpSpPr>
        <p:grpSpPr>
          <a:xfrm>
            <a:off x="755577" y="2787774"/>
            <a:ext cx="3461793" cy="784044"/>
            <a:chOff x="1329561" y="3587906"/>
            <a:chExt cx="3461793" cy="78404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6337C99-ED07-4344-A102-4DDBBE66771D}"/>
                </a:ext>
              </a:extLst>
            </p:cNvPr>
            <p:cNvGrpSpPr/>
            <p:nvPr/>
          </p:nvGrpSpPr>
          <p:grpSpPr>
            <a:xfrm>
              <a:off x="1329561" y="3587906"/>
              <a:ext cx="784044" cy="784044"/>
              <a:chOff x="871310" y="3416557"/>
              <a:chExt cx="784044" cy="784044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80165518-979B-40AC-9071-A5F27300E66F}"/>
                  </a:ext>
                </a:extLst>
              </p:cNvPr>
              <p:cNvGrpSpPr/>
              <p:nvPr/>
            </p:nvGrpSpPr>
            <p:grpSpPr>
              <a:xfrm>
                <a:off x="871310" y="3416557"/>
                <a:ext cx="784044" cy="784044"/>
                <a:chOff x="1677608" y="2996952"/>
                <a:chExt cx="1395643" cy="1395643"/>
              </a:xfrm>
            </p:grpSpPr>
            <p:sp>
              <p:nvSpPr>
                <p:cNvPr id="35" name="Oval 60">
                  <a:extLst>
                    <a:ext uri="{FF2B5EF4-FFF2-40B4-BE49-F238E27FC236}">
                      <a16:creationId xmlns:a16="http://schemas.microsoft.com/office/drawing/2014/main" id="{DB3AA040-25D9-4C96-BB2E-6C6EDF1C3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77608" y="2996952"/>
                  <a:ext cx="1395643" cy="139564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1000"/>
                      </a:schemeClr>
                    </a:gs>
                    <a:gs pos="0">
                      <a:schemeClr val="bg1">
                        <a:lumMod val="99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17500" dist="1143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val 29">
                  <a:extLst>
                    <a:ext uri="{FF2B5EF4-FFF2-40B4-BE49-F238E27FC236}">
                      <a16:creationId xmlns:a16="http://schemas.microsoft.com/office/drawing/2014/main" id="{70C9C50C-7AB2-4EE8-9693-4E45D2120B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50114" y="3169458"/>
                  <a:ext cx="1050630" cy="1050630"/>
                </a:xfrm>
                <a:prstGeom prst="ellipse">
                  <a:avLst/>
                </a:prstGeom>
                <a:solidFill>
                  <a:srgbClr val="22477D"/>
                </a:solidFill>
                <a:ln w="120650">
                  <a:gradFill flip="none" rotWithShape="1">
                    <a:gsLst>
                      <a:gs pos="0">
                        <a:schemeClr val="bg1">
                          <a:lumMod val="78000"/>
                        </a:schemeClr>
                      </a:gs>
                      <a:gs pos="100000">
                        <a:schemeClr val="bg1">
                          <a:lumMod val="98000"/>
                        </a:schemeClr>
                      </a:gs>
                    </a:gsLst>
                    <a:lin ang="5400000" scaled="1"/>
                    <a:tileRect/>
                  </a:gradFill>
                </a:ln>
                <a:effectLst>
                  <a:innerShdw blurRad="330200" dist="165100" dir="16200000">
                    <a:prstClr val="black">
                      <a:alpha val="5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99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" name="TextBox 21"/>
              <p:cNvSpPr txBox="1"/>
              <p:nvPr/>
            </p:nvSpPr>
            <p:spPr>
              <a:xfrm>
                <a:off x="988497" y="3551061"/>
                <a:ext cx="549670" cy="53091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  <p:sp>
          <p:nvSpPr>
            <p:cNvPr id="15" name="TextBox 23"/>
            <p:cNvSpPr txBox="1"/>
            <p:nvPr/>
          </p:nvSpPr>
          <p:spPr>
            <a:xfrm>
              <a:off x="1819424" y="3975389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Evolution Perspective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87E175E-5F72-4F11-A005-A04687F9D57B}"/>
              </a:ext>
            </a:extLst>
          </p:cNvPr>
          <p:cNvGrpSpPr/>
          <p:nvPr/>
        </p:nvGrpSpPr>
        <p:grpSpPr>
          <a:xfrm>
            <a:off x="755576" y="3859850"/>
            <a:ext cx="3458465" cy="784044"/>
            <a:chOff x="5004048" y="3587906"/>
            <a:chExt cx="3458465" cy="78404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6CA3FC3-64A4-40A3-8ED3-45189E8806B2}"/>
                </a:ext>
              </a:extLst>
            </p:cNvPr>
            <p:cNvGrpSpPr/>
            <p:nvPr/>
          </p:nvGrpSpPr>
          <p:grpSpPr>
            <a:xfrm>
              <a:off x="5004048" y="3587906"/>
              <a:ext cx="784044" cy="784044"/>
              <a:chOff x="4745185" y="3416557"/>
              <a:chExt cx="784044" cy="784044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0EECB2C3-E3AF-4FAF-BF0D-BC2AB61D9718}"/>
                  </a:ext>
                </a:extLst>
              </p:cNvPr>
              <p:cNvGrpSpPr/>
              <p:nvPr/>
            </p:nvGrpSpPr>
            <p:grpSpPr>
              <a:xfrm>
                <a:off x="4745185" y="3416557"/>
                <a:ext cx="784044" cy="784044"/>
                <a:chOff x="1677608" y="2996952"/>
                <a:chExt cx="1395643" cy="1395643"/>
              </a:xfrm>
            </p:grpSpPr>
            <p:sp>
              <p:nvSpPr>
                <p:cNvPr id="38" name="Oval 60">
                  <a:extLst>
                    <a:ext uri="{FF2B5EF4-FFF2-40B4-BE49-F238E27FC236}">
                      <a16:creationId xmlns:a16="http://schemas.microsoft.com/office/drawing/2014/main" id="{910AAEF4-D8DF-4562-9393-C7D26A948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77608" y="2996952"/>
                  <a:ext cx="1395643" cy="139564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1000"/>
                      </a:schemeClr>
                    </a:gs>
                    <a:gs pos="0">
                      <a:schemeClr val="bg1">
                        <a:lumMod val="99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17500" dist="1143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Oval 29">
                  <a:extLst>
                    <a:ext uri="{FF2B5EF4-FFF2-40B4-BE49-F238E27FC236}">
                      <a16:creationId xmlns:a16="http://schemas.microsoft.com/office/drawing/2014/main" id="{EA36BB95-88D5-4229-96FE-A4FDCA35CE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50114" y="3169458"/>
                  <a:ext cx="1050630" cy="1050630"/>
                </a:xfrm>
                <a:prstGeom prst="ellipse">
                  <a:avLst/>
                </a:prstGeom>
                <a:solidFill>
                  <a:srgbClr val="22477D"/>
                </a:solidFill>
                <a:ln w="120650">
                  <a:gradFill flip="none" rotWithShape="1">
                    <a:gsLst>
                      <a:gs pos="0">
                        <a:schemeClr val="bg1">
                          <a:lumMod val="78000"/>
                        </a:schemeClr>
                      </a:gs>
                      <a:gs pos="100000">
                        <a:schemeClr val="bg1">
                          <a:lumMod val="98000"/>
                        </a:schemeClr>
                      </a:gs>
                    </a:gsLst>
                    <a:lin ang="5400000" scaled="1"/>
                    <a:tileRect/>
                  </a:gradFill>
                </a:ln>
                <a:effectLst>
                  <a:innerShdw blurRad="330200" dist="165100" dir="16200000">
                    <a:prstClr val="black">
                      <a:alpha val="5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99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TextBox 26"/>
              <p:cNvSpPr txBox="1"/>
              <p:nvPr/>
            </p:nvSpPr>
            <p:spPr>
              <a:xfrm>
                <a:off x="4855937" y="3551061"/>
                <a:ext cx="537647" cy="53091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  <p:sp>
          <p:nvSpPr>
            <p:cNvPr id="11" name="TextBox 28"/>
            <p:cNvSpPr txBox="1"/>
            <p:nvPr/>
          </p:nvSpPr>
          <p:spPr>
            <a:xfrm>
              <a:off x="5490582" y="3958426"/>
              <a:ext cx="2971931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Technical Debt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76054" y="1330755"/>
            <a:ext cx="4100528" cy="2257151"/>
            <a:chOff x="5492672" y="1460486"/>
            <a:chExt cx="3651328" cy="1831344"/>
          </a:xfrm>
        </p:grpSpPr>
        <p:pic>
          <p:nvPicPr>
            <p:cNvPr id="63" name="Picture 2" descr="C:\Users\Maibenben\Desktop\sz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92672" y="1460486"/>
              <a:ext cx="3651328" cy="183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Rectangle 9"/>
            <p:cNvSpPr/>
            <p:nvPr/>
          </p:nvSpPr>
          <p:spPr>
            <a:xfrm>
              <a:off x="5877391" y="1977062"/>
              <a:ext cx="3110392" cy="692498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Contents</a:t>
              </a:r>
              <a:endPara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9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ibenben\Desktop\c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91440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E95372A0-B73E-4EBE-B99C-0E8B04BD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19" y="2089180"/>
            <a:ext cx="562271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</a:t>
            </a:r>
            <a:endParaRPr lang="zh-CN" altLang="en-US" sz="4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1" name="组合 2047"/>
          <p:cNvGrpSpPr/>
          <p:nvPr/>
        </p:nvGrpSpPr>
        <p:grpSpPr>
          <a:xfrm>
            <a:off x="2483768" y="4443958"/>
            <a:ext cx="3944148" cy="361746"/>
            <a:chOff x="2448186" y="4443958"/>
            <a:chExt cx="3209249" cy="361746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466208C0-34FD-4860-88A2-05FAC3AA6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186" y="4443958"/>
              <a:ext cx="1619758" cy="361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sz="135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Group5</a:t>
              </a:r>
              <a:endParaRPr lang="zh-CN" altLang="zh-CN" sz="135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7DD60697-027B-465C-85CB-3F716EEA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540" y="4443958"/>
              <a:ext cx="2029895" cy="361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35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李炳嘉 杜会远 曹相成 周逸帆</a:t>
              </a:r>
              <a:endParaRPr lang="zh-CN" altLang="zh-CN" sz="135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4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28882"/>
            <a:ext cx="2898839" cy="47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913255"/>
      </p:ext>
    </p:extLst>
  </p:cSld>
  <p:clrMapOvr>
    <a:masterClrMapping/>
  </p:clrMapOvr>
  <p:transition spd="slow"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benben\Desktop\sz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8315762" cy="41708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48"/>
          <p:cNvSpPr txBox="1"/>
          <p:nvPr/>
        </p:nvSpPr>
        <p:spPr>
          <a:xfrm>
            <a:off x="2069649" y="1762239"/>
            <a:ext cx="41764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Development </a:t>
            </a:r>
            <a:r>
              <a:rPr lang="zh-CN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</a:t>
            </a:r>
            <a:r>
              <a:rPr lang="en-US" altLang="zh-CN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View</a:t>
            </a:r>
            <a:endParaRPr lang="en-GB" altLang="zh-CN" sz="4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48"/>
          <p:cNvSpPr txBox="1"/>
          <p:nvPr/>
        </p:nvSpPr>
        <p:spPr>
          <a:xfrm>
            <a:off x="827584" y="1823794"/>
            <a:ext cx="11521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+mn-lt"/>
              </a:rPr>
              <a:t>01</a:t>
            </a:r>
            <a:endParaRPr lang="en-GB" altLang="zh-C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34" charset="0"/>
              <a:ea typeface="Open Sans Semibold" pitchFamily="34" charset="0"/>
              <a:cs typeface="Open Sans Semibold" pitchFamily="34" charset="0"/>
              <a:sym typeface="+mn-lt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5630"/>
            <a:ext cx="2898839" cy="47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145891"/>
      </p:ext>
    </p:extLst>
  </p:cSld>
  <p:clrMapOvr>
    <a:masterClrMapping/>
  </p:clrMapOvr>
  <p:transition spd="slow"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Model Structure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4C30D5-D0F2-404F-9061-4164F65FC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843558"/>
            <a:ext cx="4982758" cy="3698220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17EC2255-48E2-4CB3-A381-BD6E87C6A48C}"/>
              </a:ext>
            </a:extLst>
          </p:cNvPr>
          <p:cNvSpPr/>
          <p:nvPr/>
        </p:nvSpPr>
        <p:spPr>
          <a:xfrm>
            <a:off x="1403648" y="1275606"/>
            <a:ext cx="1842997" cy="184666"/>
          </a:xfrm>
          <a:prstGeom prst="rect">
            <a:avLst/>
          </a:prstGeom>
        </p:spPr>
        <p:txBody>
          <a:bodyPr wrap="none" lIns="72000" tIns="0" rIns="72000" bIns="0">
            <a:normAutofit fontScale="85000" lnSpcReduction="20000"/>
          </a:bodyPr>
          <a:lstStyle/>
          <a:p>
            <a:pPr lvl="0" algn="r" defTabSz="914378">
              <a:defRPr/>
            </a:pPr>
            <a:r>
              <a:rPr lang="en-US" altLang="zh-CN" b="1" dirty="0">
                <a:solidFill>
                  <a:schemeClr val="accent6"/>
                </a:solidFill>
                <a:cs typeface="+mn-ea"/>
                <a:sym typeface="+mn-lt"/>
              </a:rPr>
              <a:t>High-level architecture</a:t>
            </a:r>
            <a:endParaRPr lang="zh-CN" altLang="en-US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88" name="TextBox 91">
            <a:extLst>
              <a:ext uri="{FF2B5EF4-FFF2-40B4-BE49-F238E27FC236}">
                <a16:creationId xmlns:a16="http://schemas.microsoft.com/office/drawing/2014/main" id="{EA78C06B-CBFF-41AD-A9C4-1FE6B6C6A409}"/>
              </a:ext>
            </a:extLst>
          </p:cNvPr>
          <p:cNvSpPr txBox="1"/>
          <p:nvPr/>
        </p:nvSpPr>
        <p:spPr>
          <a:xfrm>
            <a:off x="1187623" y="2172852"/>
            <a:ext cx="1958383" cy="326424"/>
          </a:xfrm>
          <a:prstGeom prst="rect">
            <a:avLst/>
          </a:prstGeom>
          <a:noFill/>
        </p:spPr>
        <p:txBody>
          <a:bodyPr wrap="square" lIns="0" tIns="0" rIns="0" bIns="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Rendering Layer</a:t>
            </a: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9" name="Group 19">
            <a:extLst>
              <a:ext uri="{FF2B5EF4-FFF2-40B4-BE49-F238E27FC236}">
                <a16:creationId xmlns:a16="http://schemas.microsoft.com/office/drawing/2014/main" id="{D8AAEBCB-3B91-4293-B30B-5BAE58A51EE9}"/>
              </a:ext>
            </a:extLst>
          </p:cNvPr>
          <p:cNvGrpSpPr/>
          <p:nvPr/>
        </p:nvGrpSpPr>
        <p:grpSpPr>
          <a:xfrm>
            <a:off x="611560" y="2144647"/>
            <a:ext cx="298528" cy="224053"/>
            <a:chOff x="789999" y="2242984"/>
            <a:chExt cx="504229" cy="378416"/>
          </a:xfrm>
        </p:grpSpPr>
        <p:sp>
          <p:nvSpPr>
            <p:cNvPr id="90" name="Rectangle 20">
              <a:extLst>
                <a:ext uri="{FF2B5EF4-FFF2-40B4-BE49-F238E27FC236}">
                  <a16:creationId xmlns:a16="http://schemas.microsoft.com/office/drawing/2014/main" id="{2B8B803B-C71B-4725-8D53-FC2FFF3F0AE2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24CEC1F1-7AC9-41ED-8903-6E2C2C13991D}"/>
                </a:ext>
              </a:extLst>
            </p:cNvPr>
            <p:cNvSpPr/>
            <p:nvPr/>
          </p:nvSpPr>
          <p:spPr>
            <a:xfrm>
              <a:off x="789999" y="2242984"/>
              <a:ext cx="436099" cy="3219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Group 23">
            <a:extLst>
              <a:ext uri="{FF2B5EF4-FFF2-40B4-BE49-F238E27FC236}">
                <a16:creationId xmlns:a16="http://schemas.microsoft.com/office/drawing/2014/main" id="{9F5D9E9D-4F8A-4622-BB9A-7EEAD0B1DF57}"/>
              </a:ext>
            </a:extLst>
          </p:cNvPr>
          <p:cNvGrpSpPr/>
          <p:nvPr/>
        </p:nvGrpSpPr>
        <p:grpSpPr>
          <a:xfrm>
            <a:off x="611560" y="2859782"/>
            <a:ext cx="298528" cy="224052"/>
            <a:chOff x="789999" y="2242985"/>
            <a:chExt cx="504229" cy="378415"/>
          </a:xfrm>
        </p:grpSpPr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07DFAEC5-A736-47DE-B009-0F3B8431A155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621FDA93-4EF0-46B3-82F5-3D0F612FD164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Group 27">
            <a:extLst>
              <a:ext uri="{FF2B5EF4-FFF2-40B4-BE49-F238E27FC236}">
                <a16:creationId xmlns:a16="http://schemas.microsoft.com/office/drawing/2014/main" id="{7DB185A4-D458-4E41-B9BE-12F5CE95D142}"/>
              </a:ext>
            </a:extLst>
          </p:cNvPr>
          <p:cNvGrpSpPr/>
          <p:nvPr/>
        </p:nvGrpSpPr>
        <p:grpSpPr>
          <a:xfrm>
            <a:off x="611560" y="3558482"/>
            <a:ext cx="298528" cy="224052"/>
            <a:chOff x="789999" y="2242985"/>
            <a:chExt cx="504229" cy="378415"/>
          </a:xfrm>
        </p:grpSpPr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10D215C3-4144-4604-882F-342C425223C4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Rectangle 29">
              <a:extLst>
                <a:ext uri="{FF2B5EF4-FFF2-40B4-BE49-F238E27FC236}">
                  <a16:creationId xmlns:a16="http://schemas.microsoft.com/office/drawing/2014/main" id="{9123AD89-8FF2-4E49-B8E4-8037FB0A17C3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8" name="TextBox 91">
            <a:extLst>
              <a:ext uri="{FF2B5EF4-FFF2-40B4-BE49-F238E27FC236}">
                <a16:creationId xmlns:a16="http://schemas.microsoft.com/office/drawing/2014/main" id="{0DDEF783-9BA7-4104-B5D8-C22EFBBC5E46}"/>
              </a:ext>
            </a:extLst>
          </p:cNvPr>
          <p:cNvSpPr txBox="1"/>
          <p:nvPr/>
        </p:nvSpPr>
        <p:spPr>
          <a:xfrm>
            <a:off x="1187623" y="2886035"/>
            <a:ext cx="1958383" cy="326424"/>
          </a:xfrm>
          <a:prstGeom prst="rect">
            <a:avLst/>
          </a:prstGeom>
          <a:noFill/>
        </p:spPr>
        <p:txBody>
          <a:bodyPr wrap="square" lIns="0" tIns="0" rIns="0" bIns="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Plug-in Layer</a:t>
            </a: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9" name="TextBox 91">
            <a:extLst>
              <a:ext uri="{FF2B5EF4-FFF2-40B4-BE49-F238E27FC236}">
                <a16:creationId xmlns:a16="http://schemas.microsoft.com/office/drawing/2014/main" id="{1D315126-FE02-4706-9CBD-59B6FF5C29E2}"/>
              </a:ext>
            </a:extLst>
          </p:cNvPr>
          <p:cNvSpPr txBox="1"/>
          <p:nvPr/>
        </p:nvSpPr>
        <p:spPr>
          <a:xfrm>
            <a:off x="1190255" y="3555496"/>
            <a:ext cx="1958383" cy="326424"/>
          </a:xfrm>
          <a:prstGeom prst="rect">
            <a:avLst/>
          </a:prstGeom>
          <a:noFill/>
        </p:spPr>
        <p:txBody>
          <a:bodyPr wrap="square" lIns="0" tIns="0" rIns="0" bIns="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Server Layer</a:t>
            </a: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772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75656" y="1279007"/>
            <a:ext cx="6908099" cy="2293940"/>
            <a:chOff x="586064" y="1473670"/>
            <a:chExt cx="6456373" cy="2135954"/>
          </a:xfrm>
        </p:grpSpPr>
        <p:sp>
          <p:nvSpPr>
            <p:cNvPr id="4" name="Oval 25"/>
            <p:cNvSpPr/>
            <p:nvPr/>
          </p:nvSpPr>
          <p:spPr bwMode="auto">
            <a:xfrm>
              <a:off x="588445" y="3266724"/>
              <a:ext cx="342900" cy="342900"/>
            </a:xfrm>
            <a:prstGeom prst="ellipse">
              <a:avLst/>
            </a:prstGeom>
            <a:solidFill>
              <a:srgbClr val="22477D"/>
            </a:soli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Oval 52"/>
            <p:cNvSpPr/>
            <p:nvPr/>
          </p:nvSpPr>
          <p:spPr bwMode="auto">
            <a:xfrm>
              <a:off x="586064" y="1651440"/>
              <a:ext cx="342900" cy="342900"/>
            </a:xfrm>
            <a:prstGeom prst="ellipse">
              <a:avLst/>
            </a:prstGeom>
            <a:solidFill>
              <a:srgbClr val="22477D"/>
            </a:soli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Oval 55"/>
            <p:cNvSpPr/>
            <p:nvPr/>
          </p:nvSpPr>
          <p:spPr bwMode="auto">
            <a:xfrm>
              <a:off x="586064" y="2459082"/>
              <a:ext cx="342900" cy="342900"/>
            </a:xfrm>
            <a:prstGeom prst="ellipse">
              <a:avLst/>
            </a:prstGeom>
            <a:solidFill>
              <a:srgbClr val="22477D"/>
            </a:soli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41"/>
            <p:cNvGrpSpPr/>
            <p:nvPr/>
          </p:nvGrpSpPr>
          <p:grpSpPr>
            <a:xfrm>
              <a:off x="1018112" y="1473670"/>
              <a:ext cx="6024325" cy="698440"/>
              <a:chOff x="1641504" y="2662501"/>
              <a:chExt cx="7974967" cy="931256"/>
            </a:xfrm>
          </p:grpSpPr>
          <p:sp>
            <p:nvSpPr>
              <p:cNvPr id="27" name="TextBox 42"/>
              <p:cNvSpPr txBox="1">
                <a:spLocks/>
              </p:cNvSpPr>
              <p:nvPr/>
            </p:nvSpPr>
            <p:spPr bwMode="auto">
              <a:xfrm>
                <a:off x="1641504" y="3037136"/>
                <a:ext cx="17126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16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en-US" altLang="zh-CN" sz="16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Rendering</a:t>
                </a:r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6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Layer</a:t>
                </a:r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28" name="TextBox 43"/>
              <p:cNvSpPr txBox="1">
                <a:spLocks/>
              </p:cNvSpPr>
              <p:nvPr/>
            </p:nvSpPr>
            <p:spPr bwMode="auto">
              <a:xfrm>
                <a:off x="4544090" y="2662501"/>
                <a:ext cx="5072381" cy="931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216000" tIns="0" rIns="216000" bIns="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200" dirty="0">
                    <a:cs typeface="+mn-ea"/>
                    <a:sym typeface="+mn-lt"/>
                  </a:rPr>
                  <a:t>The clients. It use </a:t>
                </a:r>
                <a:r>
                  <a:rPr lang="en-US" altLang="zh-CN" sz="1200" dirty="0"/>
                  <a:t>the fire/register function to exchange messages/events with the plug-in layer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44"/>
            <p:cNvGrpSpPr/>
            <p:nvPr/>
          </p:nvGrpSpPr>
          <p:grpSpPr>
            <a:xfrm>
              <a:off x="1018111" y="2459082"/>
              <a:ext cx="5063576" cy="346248"/>
              <a:chOff x="1641503" y="2922864"/>
              <a:chExt cx="6703134" cy="461664"/>
            </a:xfrm>
          </p:grpSpPr>
          <p:sp>
            <p:nvSpPr>
              <p:cNvPr id="25" name="TextBox 45"/>
              <p:cNvSpPr txBox="1">
                <a:spLocks/>
              </p:cNvSpPr>
              <p:nvPr/>
            </p:nvSpPr>
            <p:spPr bwMode="auto">
              <a:xfrm>
                <a:off x="1641503" y="3028355"/>
                <a:ext cx="17126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16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en-US" altLang="zh-CN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Plug-in</a:t>
                </a:r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Layer</a:t>
                </a:r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26" name="TextBox 46"/>
              <p:cNvSpPr txBox="1">
                <a:spLocks/>
              </p:cNvSpPr>
              <p:nvPr/>
            </p:nvSpPr>
            <p:spPr bwMode="auto">
              <a:xfrm>
                <a:off x="4544090" y="2922864"/>
                <a:ext cx="3800547" cy="461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216000" tIns="0" rIns="216000" bIns="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en-US" altLang="zh-CN" sz="1200" dirty="0"/>
                  <a:t>It sends the messages it gets from the rendering layer to the server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7"/>
            <p:cNvGrpSpPr/>
            <p:nvPr/>
          </p:nvGrpSpPr>
          <p:grpSpPr>
            <a:xfrm>
              <a:off x="1034952" y="3260851"/>
              <a:ext cx="5275692" cy="346248"/>
              <a:chOff x="1663797" y="2938378"/>
              <a:chExt cx="6983930" cy="461664"/>
            </a:xfrm>
          </p:grpSpPr>
          <p:sp>
            <p:nvSpPr>
              <p:cNvPr id="23" name="TextBox 48"/>
              <p:cNvSpPr txBox="1">
                <a:spLocks/>
              </p:cNvSpPr>
              <p:nvPr/>
            </p:nvSpPr>
            <p:spPr bwMode="auto">
              <a:xfrm>
                <a:off x="1663797" y="3067913"/>
                <a:ext cx="17126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16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en-US" altLang="zh-CN" sz="1600" b="1" dirty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Server Layer</a:t>
                </a:r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24" name="TextBox 49"/>
              <p:cNvSpPr txBox="1">
                <a:spLocks/>
              </p:cNvSpPr>
              <p:nvPr/>
            </p:nvSpPr>
            <p:spPr bwMode="auto">
              <a:xfrm>
                <a:off x="4544090" y="2938378"/>
                <a:ext cx="4103637" cy="461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216000" tIns="0" rIns="216000" bIns="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en-US" altLang="zh-CN" sz="1200" dirty="0">
                    <a:cs typeface="+mn-ea"/>
                    <a:sym typeface="+mn-lt"/>
                  </a:rPr>
                  <a:t>It gets the messages from the plug-in layer and response to the client directly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Model Structure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82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Model Structure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B7B3DB-ED61-4651-9F26-3779E35A53B9}"/>
              </a:ext>
            </a:extLst>
          </p:cNvPr>
          <p:cNvSpPr/>
          <p:nvPr/>
        </p:nvSpPr>
        <p:spPr>
          <a:xfrm>
            <a:off x="1820005" y="843558"/>
            <a:ext cx="1842997" cy="184666"/>
          </a:xfrm>
          <a:prstGeom prst="rect">
            <a:avLst/>
          </a:prstGeom>
        </p:spPr>
        <p:txBody>
          <a:bodyPr wrap="none" lIns="72000" tIns="0" rIns="72000" bIns="0">
            <a:normAutofit fontScale="85000" lnSpcReduction="20000"/>
          </a:bodyPr>
          <a:lstStyle/>
          <a:p>
            <a:pPr lvl="0" algn="r" defTabSz="914378">
              <a:defRPr/>
            </a:pPr>
            <a:r>
              <a:rPr lang="en-US" altLang="zh-CN" b="1" dirty="0">
                <a:solidFill>
                  <a:schemeClr val="accent6"/>
                </a:solidFill>
                <a:cs typeface="+mn-ea"/>
                <a:sym typeface="+mn-lt"/>
              </a:rPr>
              <a:t>In details</a:t>
            </a:r>
            <a:endParaRPr lang="zh-CN" altLang="en-US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FD9816-1547-4FDD-B729-B7A8280DF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7126"/>
            <a:ext cx="5976664" cy="3780937"/>
          </a:xfrm>
          <a:prstGeom prst="rect">
            <a:avLst/>
          </a:prstGeom>
        </p:spPr>
      </p:pic>
      <p:sp>
        <p:nvSpPr>
          <p:cNvPr id="19" name="TextBox 46">
            <a:extLst>
              <a:ext uri="{FF2B5EF4-FFF2-40B4-BE49-F238E27FC236}">
                <a16:creationId xmlns:a16="http://schemas.microsoft.com/office/drawing/2014/main" id="{664C846A-047C-401B-A712-491A12156FA9}"/>
              </a:ext>
            </a:extLst>
          </p:cNvPr>
          <p:cNvSpPr txBox="1">
            <a:spLocks/>
          </p:cNvSpPr>
          <p:nvPr/>
        </p:nvSpPr>
        <p:spPr bwMode="auto">
          <a:xfrm>
            <a:off x="6496962" y="2499742"/>
            <a:ext cx="2323510" cy="37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16000" tIns="0" rIns="216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accent5"/>
                </a:solidFill>
              </a:rPr>
              <a:t>We have discussed about the loaginapps, baseapps, cellapps last time</a:t>
            </a:r>
            <a:endParaRPr lang="zh-CN" altLang="en-US" sz="12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39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Model Structure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46">
            <a:extLst>
              <a:ext uri="{FF2B5EF4-FFF2-40B4-BE49-F238E27FC236}">
                <a16:creationId xmlns:a16="http://schemas.microsoft.com/office/drawing/2014/main" id="{664C846A-047C-401B-A712-491A12156FA9}"/>
              </a:ext>
            </a:extLst>
          </p:cNvPr>
          <p:cNvSpPr txBox="1">
            <a:spLocks/>
          </p:cNvSpPr>
          <p:nvPr/>
        </p:nvSpPr>
        <p:spPr bwMode="auto">
          <a:xfrm>
            <a:off x="395536" y="771550"/>
            <a:ext cx="5229654" cy="37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16000" tIns="0" rIns="216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accent5"/>
                </a:solidFill>
                <a:cs typeface="+mn-ea"/>
                <a:sym typeface="+mn-lt"/>
              </a:rPr>
              <a:t>The upper limit of the load can also be continuously increased</a:t>
            </a:r>
            <a:r>
              <a:rPr lang="zh-CN" altLang="en-US" sz="1200" dirty="0">
                <a:solidFill>
                  <a:schemeClr val="accent5"/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accent5"/>
                </a:solidFill>
                <a:cs typeface="+mn-ea"/>
                <a:sym typeface="+mn-lt"/>
              </a:rPr>
              <a:t>here we take the baseapp as an example.</a:t>
            </a:r>
            <a:endParaRPr lang="zh-CN" altLang="en-US" sz="12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AEB175-A80B-4648-A555-3DAB94CC7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9" y="1950075"/>
            <a:ext cx="5301662" cy="2097837"/>
          </a:xfrm>
          <a:prstGeom prst="rect">
            <a:avLst/>
          </a:prstGeom>
        </p:spPr>
      </p:pic>
      <p:grpSp>
        <p:nvGrpSpPr>
          <p:cNvPr id="8" name="Group 81">
            <a:extLst>
              <a:ext uri="{FF2B5EF4-FFF2-40B4-BE49-F238E27FC236}">
                <a16:creationId xmlns:a16="http://schemas.microsoft.com/office/drawing/2014/main" id="{26813667-CC44-46B0-BDF5-36F4F05B37A8}"/>
              </a:ext>
            </a:extLst>
          </p:cNvPr>
          <p:cNvGrpSpPr/>
          <p:nvPr/>
        </p:nvGrpSpPr>
        <p:grpSpPr>
          <a:xfrm>
            <a:off x="6012160" y="1323096"/>
            <a:ext cx="2463970" cy="3264876"/>
            <a:chOff x="1307468" y="2055798"/>
            <a:chExt cx="2731119" cy="3487907"/>
          </a:xfrm>
        </p:grpSpPr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29C5FFC-4331-42F1-A0FC-F3C2E3A427D8}"/>
                </a:ext>
              </a:extLst>
            </p:cNvPr>
            <p:cNvGrpSpPr/>
            <p:nvPr/>
          </p:nvGrpSpPr>
          <p:grpSpPr>
            <a:xfrm>
              <a:off x="1347593" y="2055798"/>
              <a:ext cx="2690994" cy="3487907"/>
              <a:chOff x="1103592" y="1850147"/>
              <a:chExt cx="3876165" cy="3487907"/>
            </a:xfrm>
          </p:grpSpPr>
          <p:sp>
            <p:nvSpPr>
              <p:cNvPr id="22" name="TextBox 93">
                <a:extLst>
                  <a:ext uri="{FF2B5EF4-FFF2-40B4-BE49-F238E27FC236}">
                    <a16:creationId xmlns:a16="http://schemas.microsoft.com/office/drawing/2014/main" id="{F6A16DBB-AE54-49F7-A490-A502E575A504}"/>
                  </a:ext>
                </a:extLst>
              </p:cNvPr>
              <p:cNvSpPr txBox="1"/>
              <p:nvPr/>
            </p:nvSpPr>
            <p:spPr>
              <a:xfrm>
                <a:off x="1103594" y="1850147"/>
                <a:ext cx="3876163" cy="80406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Each CPU can deal with only one Baseapp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Each Baseapp can backup data for others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TextBox 91">
                <a:extLst>
                  <a:ext uri="{FF2B5EF4-FFF2-40B4-BE49-F238E27FC236}">
                    <a16:creationId xmlns:a16="http://schemas.microsoft.com/office/drawing/2014/main" id="{17F1F8D8-55C8-4AE7-9BFD-D38B4EBD45E5}"/>
                  </a:ext>
                </a:extLst>
              </p:cNvPr>
              <p:cNvSpPr txBox="1"/>
              <p:nvPr/>
            </p:nvSpPr>
            <p:spPr>
              <a:xfrm>
                <a:off x="1103594" y="2942411"/>
                <a:ext cx="3761195" cy="68070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The BassappMgr will choose the process with the least load to use in order to keep load balance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TextBox 89">
                <a:extLst>
                  <a:ext uri="{FF2B5EF4-FFF2-40B4-BE49-F238E27FC236}">
                    <a16:creationId xmlns:a16="http://schemas.microsoft.com/office/drawing/2014/main" id="{70A0F379-5BA3-4030-B0E9-F777C5FC89D0}"/>
                  </a:ext>
                </a:extLst>
              </p:cNvPr>
              <p:cNvSpPr txBox="1"/>
              <p:nvPr/>
            </p:nvSpPr>
            <p:spPr>
              <a:xfrm>
                <a:off x="1103592" y="4184150"/>
                <a:ext cx="3876162" cy="115390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We can keep different processes on different machines so by increasing the  number of CPUs  we can increase the upper limit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83">
              <a:extLst>
                <a:ext uri="{FF2B5EF4-FFF2-40B4-BE49-F238E27FC236}">
                  <a16:creationId xmlns:a16="http://schemas.microsoft.com/office/drawing/2014/main" id="{BE3F811C-F789-4765-90BE-6723868B4444}"/>
                </a:ext>
              </a:extLst>
            </p:cNvPr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11" name="Straight Connector 84">
                <a:extLst>
                  <a:ext uri="{FF2B5EF4-FFF2-40B4-BE49-F238E27FC236}">
                    <a16:creationId xmlns:a16="http://schemas.microsoft.com/office/drawing/2014/main" id="{449C1FEE-7326-44B6-B734-7140E057AD71}"/>
                  </a:ext>
                </a:extLst>
              </p:cNvPr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85">
                <a:extLst>
                  <a:ext uri="{FF2B5EF4-FFF2-40B4-BE49-F238E27FC236}">
                    <a16:creationId xmlns:a16="http://schemas.microsoft.com/office/drawing/2014/main" id="{F46F880C-B561-4B18-B971-89063ED0B438}"/>
                  </a:ext>
                </a:extLst>
              </p:cNvPr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490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805421" y="1577729"/>
            <a:ext cx="2126729" cy="706309"/>
            <a:chOff x="3669997" y="1742865"/>
            <a:chExt cx="2126729" cy="706309"/>
          </a:xfrm>
        </p:grpSpPr>
        <p:sp>
          <p:nvSpPr>
            <p:cNvPr id="8" name="Rectangle 5"/>
            <p:cNvSpPr/>
            <p:nvPr/>
          </p:nvSpPr>
          <p:spPr>
            <a:xfrm>
              <a:off x="3706369" y="2122161"/>
              <a:ext cx="2090357" cy="32701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T</a:t>
              </a:r>
              <a:r>
                <a:rPr lang="zh-CN" altLang="en-US" sz="1100" dirty="0">
                  <a:solidFill>
                    <a:schemeClr val="tx1"/>
                  </a:solidFill>
                  <a:cs typeface="+mn-ea"/>
                  <a:sym typeface="+mn-lt"/>
                </a:rPr>
                <a:t>he default game project asset library</a:t>
              </a: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.</a:t>
              </a:r>
            </a:p>
          </p:txBody>
        </p:sp>
        <p:sp>
          <p:nvSpPr>
            <p:cNvPr id="9" name="Rectangle 6"/>
            <p:cNvSpPr/>
            <p:nvPr/>
          </p:nvSpPr>
          <p:spPr>
            <a:xfrm>
              <a:off x="4087369" y="1742865"/>
              <a:ext cx="1048364" cy="28084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fontScale="97500"/>
            </a:bodyPr>
            <a:lstStyle/>
            <a:p>
              <a:r>
                <a:rPr lang="en-US" altLang="zh-CN" sz="1400" b="1" dirty="0">
                  <a:cs typeface="+mn-ea"/>
                  <a:sym typeface="+mn-lt"/>
                </a:rPr>
                <a:t>asset:</a:t>
              </a:r>
            </a:p>
          </p:txBody>
        </p:sp>
        <p:grpSp>
          <p:nvGrpSpPr>
            <p:cNvPr id="12" name="Group 9"/>
            <p:cNvGrpSpPr/>
            <p:nvPr/>
          </p:nvGrpSpPr>
          <p:grpSpPr>
            <a:xfrm>
              <a:off x="3669997" y="1750134"/>
              <a:ext cx="294885" cy="294884"/>
              <a:chOff x="0" y="0"/>
              <a:chExt cx="786356" cy="786356"/>
            </a:xfrm>
          </p:grpSpPr>
          <p:sp>
            <p:nvSpPr>
              <p:cNvPr id="24" name="Oval 10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215900" dist="177800" dir="7200000" sx="102000" sy="102000" algn="tl" rotWithShape="0">
                  <a:schemeClr val="tx1">
                    <a:lumMod val="95000"/>
                    <a:lumOff val="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: Shape 11"/>
              <p:cNvSpPr/>
              <p:nvPr/>
            </p:nvSpPr>
            <p:spPr>
              <a:xfrm>
                <a:off x="226287" y="226287"/>
                <a:ext cx="333781" cy="333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14" y="3086"/>
                    </a:moveTo>
                    <a:lnTo>
                      <a:pt x="20057" y="3086"/>
                    </a:lnTo>
                    <a:cubicBezTo>
                      <a:pt x="19840" y="3086"/>
                      <a:pt x="19671" y="2917"/>
                      <a:pt x="19671" y="2700"/>
                    </a:cubicBezTo>
                    <a:cubicBezTo>
                      <a:pt x="19671" y="2483"/>
                      <a:pt x="19840" y="2314"/>
                      <a:pt x="20057" y="2314"/>
                    </a:cubicBezTo>
                    <a:lnTo>
                      <a:pt x="21214" y="2314"/>
                    </a:lnTo>
                    <a:cubicBezTo>
                      <a:pt x="21431" y="2314"/>
                      <a:pt x="21600" y="2483"/>
                      <a:pt x="21600" y="2700"/>
                    </a:cubicBezTo>
                    <a:cubicBezTo>
                      <a:pt x="21600" y="2917"/>
                      <a:pt x="21431" y="3086"/>
                      <a:pt x="21214" y="3086"/>
                    </a:cubicBezTo>
                    <a:close/>
                    <a:moveTo>
                      <a:pt x="20829" y="5014"/>
                    </a:moveTo>
                    <a:cubicBezTo>
                      <a:pt x="20732" y="5014"/>
                      <a:pt x="20636" y="4978"/>
                      <a:pt x="20551" y="4906"/>
                    </a:cubicBezTo>
                    <a:lnTo>
                      <a:pt x="19467" y="3809"/>
                    </a:lnTo>
                    <a:cubicBezTo>
                      <a:pt x="19310" y="3664"/>
                      <a:pt x="19310" y="3411"/>
                      <a:pt x="19467" y="3267"/>
                    </a:cubicBezTo>
                    <a:cubicBezTo>
                      <a:pt x="19611" y="3110"/>
                      <a:pt x="19864" y="3110"/>
                      <a:pt x="20009" y="3267"/>
                    </a:cubicBezTo>
                    <a:lnTo>
                      <a:pt x="21106" y="4351"/>
                    </a:lnTo>
                    <a:cubicBezTo>
                      <a:pt x="21250" y="4508"/>
                      <a:pt x="21250" y="4749"/>
                      <a:pt x="21106" y="4906"/>
                    </a:cubicBezTo>
                    <a:cubicBezTo>
                      <a:pt x="21021" y="4978"/>
                      <a:pt x="20925" y="5014"/>
                      <a:pt x="20829" y="5014"/>
                    </a:cubicBezTo>
                    <a:close/>
                    <a:moveTo>
                      <a:pt x="20009" y="2133"/>
                    </a:moveTo>
                    <a:cubicBezTo>
                      <a:pt x="19937" y="2206"/>
                      <a:pt x="19840" y="2254"/>
                      <a:pt x="19744" y="2254"/>
                    </a:cubicBezTo>
                    <a:cubicBezTo>
                      <a:pt x="19635" y="2254"/>
                      <a:pt x="19539" y="2206"/>
                      <a:pt x="19467" y="2133"/>
                    </a:cubicBezTo>
                    <a:cubicBezTo>
                      <a:pt x="19310" y="1989"/>
                      <a:pt x="19310" y="1736"/>
                      <a:pt x="19467" y="1591"/>
                    </a:cubicBezTo>
                    <a:lnTo>
                      <a:pt x="20551" y="494"/>
                    </a:lnTo>
                    <a:cubicBezTo>
                      <a:pt x="20708" y="350"/>
                      <a:pt x="20949" y="350"/>
                      <a:pt x="21106" y="494"/>
                    </a:cubicBezTo>
                    <a:cubicBezTo>
                      <a:pt x="21250" y="651"/>
                      <a:pt x="21250" y="892"/>
                      <a:pt x="21106" y="1049"/>
                    </a:cubicBezTo>
                    <a:cubicBezTo>
                      <a:pt x="21106" y="1049"/>
                      <a:pt x="20009" y="2133"/>
                      <a:pt x="20009" y="2133"/>
                    </a:cubicBezTo>
                    <a:close/>
                    <a:moveTo>
                      <a:pt x="19286" y="1543"/>
                    </a:moveTo>
                    <a:cubicBezTo>
                      <a:pt x="19286" y="1760"/>
                      <a:pt x="19117" y="1929"/>
                      <a:pt x="18900" y="1929"/>
                    </a:cubicBezTo>
                    <a:cubicBezTo>
                      <a:pt x="18683" y="1929"/>
                      <a:pt x="18514" y="1760"/>
                      <a:pt x="18514" y="1543"/>
                    </a:cubicBezTo>
                    <a:lnTo>
                      <a:pt x="18514" y="386"/>
                    </a:lnTo>
                    <a:cubicBezTo>
                      <a:pt x="18514" y="169"/>
                      <a:pt x="18683" y="0"/>
                      <a:pt x="18900" y="0"/>
                    </a:cubicBezTo>
                    <a:cubicBezTo>
                      <a:pt x="19117" y="0"/>
                      <a:pt x="19286" y="169"/>
                      <a:pt x="19286" y="386"/>
                    </a:cubicBezTo>
                    <a:cubicBezTo>
                      <a:pt x="19286" y="386"/>
                      <a:pt x="19286" y="1543"/>
                      <a:pt x="19286" y="1543"/>
                    </a:cubicBezTo>
                    <a:close/>
                    <a:moveTo>
                      <a:pt x="18068" y="2254"/>
                    </a:moveTo>
                    <a:cubicBezTo>
                      <a:pt x="17960" y="2254"/>
                      <a:pt x="17863" y="2206"/>
                      <a:pt x="17791" y="2133"/>
                    </a:cubicBezTo>
                    <a:lnTo>
                      <a:pt x="16694" y="1049"/>
                    </a:lnTo>
                    <a:cubicBezTo>
                      <a:pt x="16550" y="892"/>
                      <a:pt x="16550" y="651"/>
                      <a:pt x="16694" y="494"/>
                    </a:cubicBezTo>
                    <a:cubicBezTo>
                      <a:pt x="16851" y="350"/>
                      <a:pt x="17092" y="350"/>
                      <a:pt x="17249" y="494"/>
                    </a:cubicBezTo>
                    <a:lnTo>
                      <a:pt x="18333" y="1591"/>
                    </a:lnTo>
                    <a:cubicBezTo>
                      <a:pt x="18490" y="1736"/>
                      <a:pt x="18490" y="1989"/>
                      <a:pt x="18333" y="2133"/>
                    </a:cubicBezTo>
                    <a:cubicBezTo>
                      <a:pt x="18261" y="2206"/>
                      <a:pt x="18165" y="2254"/>
                      <a:pt x="18068" y="2254"/>
                    </a:cubicBezTo>
                    <a:close/>
                    <a:moveTo>
                      <a:pt x="5882" y="6678"/>
                    </a:moveTo>
                    <a:cubicBezTo>
                      <a:pt x="4146" y="7377"/>
                      <a:pt x="2748" y="8775"/>
                      <a:pt x="2049" y="10511"/>
                    </a:cubicBezTo>
                    <a:cubicBezTo>
                      <a:pt x="1892" y="10908"/>
                      <a:pt x="2073" y="11354"/>
                      <a:pt x="2471" y="11511"/>
                    </a:cubicBezTo>
                    <a:cubicBezTo>
                      <a:pt x="2567" y="11547"/>
                      <a:pt x="2664" y="11571"/>
                      <a:pt x="2760" y="11571"/>
                    </a:cubicBezTo>
                    <a:cubicBezTo>
                      <a:pt x="3074" y="11571"/>
                      <a:pt x="3351" y="11391"/>
                      <a:pt x="3483" y="11089"/>
                    </a:cubicBezTo>
                    <a:cubicBezTo>
                      <a:pt x="4026" y="9739"/>
                      <a:pt x="5111" y="8654"/>
                      <a:pt x="6461" y="8112"/>
                    </a:cubicBezTo>
                    <a:cubicBezTo>
                      <a:pt x="6858" y="7943"/>
                      <a:pt x="7051" y="7497"/>
                      <a:pt x="6883" y="7100"/>
                    </a:cubicBezTo>
                    <a:cubicBezTo>
                      <a:pt x="6726" y="6702"/>
                      <a:pt x="6280" y="6521"/>
                      <a:pt x="5882" y="6678"/>
                    </a:cubicBezTo>
                    <a:close/>
                    <a:moveTo>
                      <a:pt x="18792" y="3363"/>
                    </a:moveTo>
                    <a:lnTo>
                      <a:pt x="15850" y="6292"/>
                    </a:lnTo>
                    <a:lnTo>
                      <a:pt x="16670" y="7112"/>
                    </a:lnTo>
                    <a:cubicBezTo>
                      <a:pt x="16971" y="7413"/>
                      <a:pt x="16971" y="7907"/>
                      <a:pt x="16670" y="8208"/>
                    </a:cubicBezTo>
                    <a:lnTo>
                      <a:pt x="15899" y="8980"/>
                    </a:lnTo>
                    <a:cubicBezTo>
                      <a:pt x="16574" y="10197"/>
                      <a:pt x="16971" y="11608"/>
                      <a:pt x="16971" y="13114"/>
                    </a:cubicBezTo>
                    <a:cubicBezTo>
                      <a:pt x="16971" y="17803"/>
                      <a:pt x="13175" y="21600"/>
                      <a:pt x="8486" y="21600"/>
                    </a:cubicBezTo>
                    <a:cubicBezTo>
                      <a:pt x="3797" y="21600"/>
                      <a:pt x="0" y="17803"/>
                      <a:pt x="0" y="13114"/>
                    </a:cubicBezTo>
                    <a:cubicBezTo>
                      <a:pt x="0" y="8425"/>
                      <a:pt x="3797" y="4629"/>
                      <a:pt x="8486" y="4629"/>
                    </a:cubicBezTo>
                    <a:cubicBezTo>
                      <a:pt x="9992" y="4629"/>
                      <a:pt x="11403" y="5026"/>
                      <a:pt x="12620" y="5701"/>
                    </a:cubicBezTo>
                    <a:lnTo>
                      <a:pt x="13392" y="4930"/>
                    </a:lnTo>
                    <a:cubicBezTo>
                      <a:pt x="13693" y="4629"/>
                      <a:pt x="14187" y="4629"/>
                      <a:pt x="14488" y="4930"/>
                    </a:cubicBezTo>
                    <a:lnTo>
                      <a:pt x="15308" y="5750"/>
                    </a:lnTo>
                    <a:lnTo>
                      <a:pt x="18237" y="2808"/>
                    </a:lnTo>
                    <a:cubicBezTo>
                      <a:pt x="18237" y="2808"/>
                      <a:pt x="18792" y="3363"/>
                      <a:pt x="18792" y="3363"/>
                    </a:cubicBezTo>
                    <a:close/>
                  </a:path>
                </a:pathLst>
              </a:custGeom>
              <a:solidFill>
                <a:srgbClr val="22477D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805421" y="2927893"/>
            <a:ext cx="2126729" cy="713328"/>
            <a:chOff x="3669997" y="3119490"/>
            <a:chExt cx="2126729" cy="713328"/>
          </a:xfrm>
        </p:grpSpPr>
        <p:sp>
          <p:nvSpPr>
            <p:cNvPr id="10" name="Rectangle 7"/>
            <p:cNvSpPr/>
            <p:nvPr/>
          </p:nvSpPr>
          <p:spPr>
            <a:xfrm>
              <a:off x="3706369" y="3505805"/>
              <a:ext cx="2090357" cy="32701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/>
                  </a:solidFill>
                  <a:cs typeface="+mn-ea"/>
                  <a:sym typeface="+mn-lt"/>
                </a:rPr>
                <a:t>The main part about the engine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</a:t>
              </a:r>
            </a:p>
          </p:txBody>
        </p:sp>
        <p:sp>
          <p:nvSpPr>
            <p:cNvPr id="11" name="Rectangle 8"/>
            <p:cNvSpPr/>
            <p:nvPr/>
          </p:nvSpPr>
          <p:spPr>
            <a:xfrm>
              <a:off x="4087369" y="3126508"/>
              <a:ext cx="1048364" cy="28084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fontScale="97500"/>
            </a:bodyPr>
            <a:lstStyle/>
            <a:p>
              <a:r>
                <a:rPr lang="en-US" altLang="zh-CN" sz="1400" b="1" dirty="0" err="1">
                  <a:cs typeface="+mn-ea"/>
                  <a:sym typeface="+mn-lt"/>
                </a:rPr>
                <a:t>kbe</a:t>
              </a:r>
              <a:r>
                <a:rPr lang="en-US" altLang="zh-CN" sz="1400" b="1" dirty="0">
                  <a:cs typeface="+mn-ea"/>
                  <a:sym typeface="+mn-lt"/>
                </a:rPr>
                <a:t>: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69997" y="3119490"/>
              <a:ext cx="294885" cy="294884"/>
              <a:chOff x="0" y="0"/>
              <a:chExt cx="786356" cy="786356"/>
            </a:xfrm>
          </p:grpSpPr>
          <p:sp>
            <p:nvSpPr>
              <p:cNvPr id="22" name="Oval 13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215900" dist="177800" dir="7200000" sx="102000" sy="102000" algn="tl" rotWithShape="0">
                  <a:schemeClr val="tx1">
                    <a:lumMod val="95000"/>
                    <a:lumOff val="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: Shape 14"/>
              <p:cNvSpPr/>
              <p:nvPr/>
            </p:nvSpPr>
            <p:spPr>
              <a:xfrm>
                <a:off x="218132" y="218134"/>
                <a:ext cx="350092" cy="350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25" y="10046"/>
                    </a:moveTo>
                    <a:lnTo>
                      <a:pt x="11925" y="4050"/>
                    </a:lnTo>
                    <a:lnTo>
                      <a:pt x="9676" y="4050"/>
                    </a:lnTo>
                    <a:lnTo>
                      <a:pt x="9676" y="11075"/>
                    </a:lnTo>
                    <a:lnTo>
                      <a:pt x="5687" y="13379"/>
                    </a:lnTo>
                    <a:lnTo>
                      <a:pt x="6812" y="15327"/>
                    </a:lnTo>
                    <a:lnTo>
                      <a:pt x="11441" y="12653"/>
                    </a:lnTo>
                    <a:cubicBezTo>
                      <a:pt x="11709" y="12499"/>
                      <a:pt x="11925" y="12121"/>
                      <a:pt x="11925" y="11812"/>
                    </a:cubicBezTo>
                    <a:lnTo>
                      <a:pt x="11925" y="11623"/>
                    </a:lnTo>
                    <a:lnTo>
                      <a:pt x="16695" y="6936"/>
                    </a:lnTo>
                    <a:cubicBezTo>
                      <a:pt x="16473" y="6631"/>
                      <a:pt x="16233" y="6341"/>
                      <a:pt x="15967" y="6074"/>
                    </a:cubicBezTo>
                    <a:cubicBezTo>
                      <a:pt x="15967" y="6074"/>
                      <a:pt x="11925" y="10046"/>
                      <a:pt x="11925" y="10046"/>
                    </a:cubicBezTo>
                    <a:close/>
                    <a:moveTo>
                      <a:pt x="10799" y="19349"/>
                    </a:moveTo>
                    <a:cubicBezTo>
                      <a:pt x="6078" y="19349"/>
                      <a:pt x="2250" y="15522"/>
                      <a:pt x="2250" y="10799"/>
                    </a:cubicBezTo>
                    <a:cubicBezTo>
                      <a:pt x="2250" y="6078"/>
                      <a:pt x="6077" y="2250"/>
                      <a:pt x="10799" y="2250"/>
                    </a:cubicBezTo>
                    <a:cubicBezTo>
                      <a:pt x="15521" y="2250"/>
                      <a:pt x="19350" y="6077"/>
                      <a:pt x="19350" y="10799"/>
                    </a:cubicBezTo>
                    <a:cubicBezTo>
                      <a:pt x="19350" y="15521"/>
                      <a:pt x="15521" y="19349"/>
                      <a:pt x="10799" y="19349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4" y="21600"/>
                      <a:pt x="21600" y="16765"/>
                      <a:pt x="21600" y="10799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2477D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227071" y="1519837"/>
            <a:ext cx="2199640" cy="720090"/>
            <a:chOff x="6077993" y="1750134"/>
            <a:chExt cx="2199640" cy="720090"/>
          </a:xfrm>
        </p:grpSpPr>
        <p:sp>
          <p:nvSpPr>
            <p:cNvPr id="4" name="TextBox 1"/>
            <p:cNvSpPr txBox="1"/>
            <p:nvPr/>
          </p:nvSpPr>
          <p:spPr>
            <a:xfrm>
              <a:off x="6516797" y="1756131"/>
              <a:ext cx="1048364" cy="28084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fontScale="95000"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  <a:cs typeface="+mn-ea"/>
                  <a:sym typeface="+mn-lt"/>
                </a:rPr>
                <a:t>docs:</a:t>
              </a:r>
            </a:p>
          </p:txBody>
        </p:sp>
        <p:sp>
          <p:nvSpPr>
            <p:cNvPr id="5" name="TextBox 2"/>
            <p:cNvSpPr txBox="1"/>
            <p:nvPr/>
          </p:nvSpPr>
          <p:spPr>
            <a:xfrm>
              <a:off x="6131968" y="2143199"/>
              <a:ext cx="2145665" cy="32702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S</a:t>
              </a:r>
              <a:r>
                <a:rPr lang="zh-CN" altLang="en-US" sz="1100" dirty="0">
                  <a:cs typeface="+mn-ea"/>
                  <a:sym typeface="+mn-lt"/>
                </a:rPr>
                <a:t>tore</a:t>
              </a:r>
              <a:r>
                <a:rPr lang="en-US" altLang="zh-CN" sz="1100" dirty="0">
                  <a:cs typeface="+mn-ea"/>
                  <a:sym typeface="+mn-lt"/>
                </a:rPr>
                <a:t>s</a:t>
              </a:r>
              <a:r>
                <a:rPr lang="zh-CN" altLang="en-US" sz="1100" dirty="0">
                  <a:cs typeface="+mn-ea"/>
                  <a:sym typeface="+mn-lt"/>
                </a:rPr>
                <a:t> the API documentation and a tutorial of the system.</a:t>
              </a:r>
            </a:p>
          </p:txBody>
        </p:sp>
        <p:grpSp>
          <p:nvGrpSpPr>
            <p:cNvPr id="14" name="Group 15"/>
            <p:cNvGrpSpPr/>
            <p:nvPr/>
          </p:nvGrpSpPr>
          <p:grpSpPr>
            <a:xfrm>
              <a:off x="6077993" y="1750134"/>
              <a:ext cx="294885" cy="294884"/>
              <a:chOff x="0" y="0"/>
              <a:chExt cx="786356" cy="786356"/>
            </a:xfrm>
          </p:grpSpPr>
          <p:sp>
            <p:nvSpPr>
              <p:cNvPr id="20" name="Oval 16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215900" dist="177800" dir="7200000" sx="102000" sy="102000" algn="tl" rotWithShape="0">
                  <a:schemeClr val="tx1">
                    <a:lumMod val="95000"/>
                    <a:lumOff val="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: Shape 17"/>
              <p:cNvSpPr/>
              <p:nvPr/>
            </p:nvSpPr>
            <p:spPr>
              <a:xfrm>
                <a:off x="273987" y="205716"/>
                <a:ext cx="238382" cy="374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43" y="1064"/>
                    </a:moveTo>
                    <a:cubicBezTo>
                      <a:pt x="8799" y="1064"/>
                      <a:pt x="7615" y="1428"/>
                      <a:pt x="6901" y="1999"/>
                    </a:cubicBezTo>
                    <a:cubicBezTo>
                      <a:pt x="6186" y="2583"/>
                      <a:pt x="5961" y="3349"/>
                      <a:pt x="5961" y="4076"/>
                    </a:cubicBezTo>
                    <a:cubicBezTo>
                      <a:pt x="5961" y="6023"/>
                      <a:pt x="7697" y="9087"/>
                      <a:pt x="11372" y="9087"/>
                    </a:cubicBezTo>
                    <a:cubicBezTo>
                      <a:pt x="12372" y="9087"/>
                      <a:pt x="13597" y="8775"/>
                      <a:pt x="14291" y="8308"/>
                    </a:cubicBezTo>
                    <a:cubicBezTo>
                      <a:pt x="15149" y="7737"/>
                      <a:pt x="15373" y="7010"/>
                      <a:pt x="15373" y="6244"/>
                    </a:cubicBezTo>
                    <a:cubicBezTo>
                      <a:pt x="15373" y="4323"/>
                      <a:pt x="13617" y="1064"/>
                      <a:pt x="9943" y="1064"/>
                    </a:cubicBezTo>
                    <a:close/>
                    <a:moveTo>
                      <a:pt x="13046" y="13656"/>
                    </a:moveTo>
                    <a:cubicBezTo>
                      <a:pt x="12719" y="13630"/>
                      <a:pt x="12392" y="13630"/>
                      <a:pt x="12045" y="13630"/>
                    </a:cubicBezTo>
                    <a:cubicBezTo>
                      <a:pt x="8738" y="13630"/>
                      <a:pt x="3797" y="14305"/>
                      <a:pt x="3797" y="16979"/>
                    </a:cubicBezTo>
                    <a:cubicBezTo>
                      <a:pt x="3797" y="19510"/>
                      <a:pt x="8085" y="20419"/>
                      <a:pt x="11412" y="20419"/>
                    </a:cubicBezTo>
                    <a:cubicBezTo>
                      <a:pt x="14434" y="20419"/>
                      <a:pt x="17762" y="19614"/>
                      <a:pt x="17762" y="17381"/>
                    </a:cubicBezTo>
                    <a:cubicBezTo>
                      <a:pt x="17762" y="15629"/>
                      <a:pt x="15026" y="14564"/>
                      <a:pt x="13046" y="13656"/>
                    </a:cubicBezTo>
                    <a:close/>
                    <a:moveTo>
                      <a:pt x="21600" y="0"/>
                    </a:moveTo>
                    <a:lnTo>
                      <a:pt x="18803" y="1142"/>
                    </a:lnTo>
                    <a:lnTo>
                      <a:pt x="16108" y="1142"/>
                    </a:lnTo>
                    <a:cubicBezTo>
                      <a:pt x="18027" y="2168"/>
                      <a:pt x="19191" y="3310"/>
                      <a:pt x="19191" y="4946"/>
                    </a:cubicBezTo>
                    <a:cubicBezTo>
                      <a:pt x="19191" y="8308"/>
                      <a:pt x="14352" y="8684"/>
                      <a:pt x="14352" y="10333"/>
                    </a:cubicBezTo>
                    <a:cubicBezTo>
                      <a:pt x="14352" y="12046"/>
                      <a:pt x="20661" y="12617"/>
                      <a:pt x="20661" y="16278"/>
                    </a:cubicBezTo>
                    <a:cubicBezTo>
                      <a:pt x="20661" y="17070"/>
                      <a:pt x="20293" y="17849"/>
                      <a:pt x="19660" y="18524"/>
                    </a:cubicBezTo>
                    <a:cubicBezTo>
                      <a:pt x="17578" y="20795"/>
                      <a:pt x="13189" y="21600"/>
                      <a:pt x="9289" y="21600"/>
                    </a:cubicBezTo>
                    <a:cubicBezTo>
                      <a:pt x="6227" y="21600"/>
                      <a:pt x="2450" y="21094"/>
                      <a:pt x="735" y="19276"/>
                    </a:cubicBezTo>
                    <a:cubicBezTo>
                      <a:pt x="245" y="18770"/>
                      <a:pt x="0" y="18173"/>
                      <a:pt x="0" y="17576"/>
                    </a:cubicBezTo>
                    <a:cubicBezTo>
                      <a:pt x="0" y="16109"/>
                      <a:pt x="1429" y="14889"/>
                      <a:pt x="3328" y="14136"/>
                    </a:cubicBezTo>
                    <a:cubicBezTo>
                      <a:pt x="5716" y="13188"/>
                      <a:pt x="8820" y="12955"/>
                      <a:pt x="11576" y="12838"/>
                    </a:cubicBezTo>
                    <a:cubicBezTo>
                      <a:pt x="10841" y="12241"/>
                      <a:pt x="10290" y="11709"/>
                      <a:pt x="10290" y="10930"/>
                    </a:cubicBezTo>
                    <a:cubicBezTo>
                      <a:pt x="10290" y="10514"/>
                      <a:pt x="10453" y="10190"/>
                      <a:pt x="10718" y="9826"/>
                    </a:cubicBezTo>
                    <a:cubicBezTo>
                      <a:pt x="10249" y="9852"/>
                      <a:pt x="9800" y="9878"/>
                      <a:pt x="9330" y="9878"/>
                    </a:cubicBezTo>
                    <a:cubicBezTo>
                      <a:pt x="5349" y="9878"/>
                      <a:pt x="2164" y="8035"/>
                      <a:pt x="2164" y="5452"/>
                    </a:cubicBezTo>
                    <a:cubicBezTo>
                      <a:pt x="2164" y="4024"/>
                      <a:pt x="3205" y="2622"/>
                      <a:pt x="4920" y="1687"/>
                    </a:cubicBezTo>
                    <a:cubicBezTo>
                      <a:pt x="7105" y="480"/>
                      <a:pt x="10249" y="0"/>
                      <a:pt x="13087" y="0"/>
                    </a:cubicBezTo>
                    <a:cubicBezTo>
                      <a:pt x="13087" y="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22477D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814651" y="1583117"/>
            <a:ext cx="2357669" cy="2249701"/>
            <a:chOff x="877397" y="1498669"/>
            <a:chExt cx="2357669" cy="2249701"/>
          </a:xfrm>
        </p:grpSpPr>
        <p:sp>
          <p:nvSpPr>
            <p:cNvPr id="16" name="Freeform: Shape 21"/>
            <p:cNvSpPr/>
            <p:nvPr/>
          </p:nvSpPr>
          <p:spPr>
            <a:xfrm>
              <a:off x="877397" y="1546839"/>
              <a:ext cx="2357669" cy="204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20910" y="6750"/>
                  </a:moveTo>
                  <a:lnTo>
                    <a:pt x="624" y="6750"/>
                  </a:lnTo>
                  <a:cubicBezTo>
                    <a:pt x="256" y="6750"/>
                    <a:pt x="-33" y="7147"/>
                    <a:pt x="3" y="7607"/>
                  </a:cubicBezTo>
                  <a:lnTo>
                    <a:pt x="997" y="20660"/>
                  </a:lnTo>
                  <a:cubicBezTo>
                    <a:pt x="1037" y="21192"/>
                    <a:pt x="1395" y="21600"/>
                    <a:pt x="1823" y="21600"/>
                  </a:cubicBezTo>
                  <a:lnTo>
                    <a:pt x="19711" y="21600"/>
                  </a:lnTo>
                  <a:cubicBezTo>
                    <a:pt x="20139" y="21600"/>
                    <a:pt x="20496" y="21192"/>
                    <a:pt x="20537" y="20660"/>
                  </a:cubicBezTo>
                  <a:lnTo>
                    <a:pt x="21531" y="7607"/>
                  </a:lnTo>
                  <a:cubicBezTo>
                    <a:pt x="21567" y="7147"/>
                    <a:pt x="21278" y="6750"/>
                    <a:pt x="20910" y="6750"/>
                  </a:cubicBezTo>
                  <a:close/>
                  <a:moveTo>
                    <a:pt x="19825" y="3779"/>
                  </a:moveTo>
                  <a:cubicBezTo>
                    <a:pt x="19705" y="3185"/>
                    <a:pt x="19119" y="2700"/>
                    <a:pt x="18521" y="2700"/>
                  </a:cubicBezTo>
                  <a:lnTo>
                    <a:pt x="11178" y="2700"/>
                  </a:lnTo>
                  <a:cubicBezTo>
                    <a:pt x="10581" y="2700"/>
                    <a:pt x="9744" y="2271"/>
                    <a:pt x="9322" y="1746"/>
                  </a:cubicBezTo>
                  <a:lnTo>
                    <a:pt x="8680" y="952"/>
                  </a:lnTo>
                  <a:cubicBezTo>
                    <a:pt x="8257" y="427"/>
                    <a:pt x="7422" y="0"/>
                    <a:pt x="6825" y="0"/>
                  </a:cubicBezTo>
                  <a:lnTo>
                    <a:pt x="3317" y="0"/>
                  </a:lnTo>
                  <a:cubicBezTo>
                    <a:pt x="2719" y="0"/>
                    <a:pt x="2176" y="603"/>
                    <a:pt x="2110" y="1342"/>
                  </a:cubicBezTo>
                  <a:lnTo>
                    <a:pt x="1796" y="5400"/>
                  </a:lnTo>
                  <a:lnTo>
                    <a:pt x="20041" y="5400"/>
                  </a:lnTo>
                  <a:cubicBezTo>
                    <a:pt x="20041" y="5400"/>
                    <a:pt x="19825" y="3779"/>
                    <a:pt x="19825" y="377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22"/>
            <p:cNvSpPr/>
            <p:nvPr/>
          </p:nvSpPr>
          <p:spPr>
            <a:xfrm rot="18900000">
              <a:off x="1574741" y="1498669"/>
              <a:ext cx="1446237" cy="224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6943"/>
                  </a:moveTo>
                  <a:cubicBezTo>
                    <a:pt x="19200" y="3966"/>
                    <a:pt x="15431" y="1543"/>
                    <a:pt x="10800" y="1543"/>
                  </a:cubicBezTo>
                  <a:cubicBezTo>
                    <a:pt x="6169" y="1543"/>
                    <a:pt x="2400" y="3966"/>
                    <a:pt x="2400" y="6943"/>
                  </a:cubicBezTo>
                  <a:cubicBezTo>
                    <a:pt x="2400" y="9920"/>
                    <a:pt x="6169" y="12343"/>
                    <a:pt x="10800" y="12343"/>
                  </a:cubicBezTo>
                  <a:cubicBezTo>
                    <a:pt x="15431" y="12343"/>
                    <a:pt x="19200" y="9920"/>
                    <a:pt x="19200" y="6943"/>
                  </a:cubicBezTo>
                  <a:close/>
                  <a:moveTo>
                    <a:pt x="12000" y="13837"/>
                  </a:moveTo>
                  <a:lnTo>
                    <a:pt x="12000" y="21214"/>
                  </a:lnTo>
                  <a:cubicBezTo>
                    <a:pt x="12000" y="21431"/>
                    <a:pt x="11738" y="21600"/>
                    <a:pt x="11400" y="21600"/>
                  </a:cubicBezTo>
                  <a:lnTo>
                    <a:pt x="10200" y="21600"/>
                  </a:lnTo>
                  <a:cubicBezTo>
                    <a:pt x="9862" y="21600"/>
                    <a:pt x="9600" y="21431"/>
                    <a:pt x="9600" y="21214"/>
                  </a:cubicBezTo>
                  <a:lnTo>
                    <a:pt x="9600" y="13837"/>
                  </a:lnTo>
                  <a:cubicBezTo>
                    <a:pt x="4200" y="13452"/>
                    <a:pt x="0" y="10511"/>
                    <a:pt x="0" y="6943"/>
                  </a:cubicBezTo>
                  <a:cubicBezTo>
                    <a:pt x="0" y="3110"/>
                    <a:pt x="4837" y="0"/>
                    <a:pt x="10800" y="0"/>
                  </a:cubicBezTo>
                  <a:cubicBezTo>
                    <a:pt x="16763" y="0"/>
                    <a:pt x="21600" y="3110"/>
                    <a:pt x="21600" y="6943"/>
                  </a:cubicBezTo>
                  <a:cubicBezTo>
                    <a:pt x="21600" y="10511"/>
                    <a:pt x="17400" y="13452"/>
                    <a:pt x="12000" y="13837"/>
                  </a:cubicBezTo>
                  <a:close/>
                </a:path>
              </a:pathLst>
            </a:cu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Codeline Model</a:t>
            </a:r>
            <a:r>
              <a:rPr lang="zh-CN" altLang="en-US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77535" y="400332"/>
            <a:ext cx="517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are three primary directory under the root directory “kbengine”:</a:t>
            </a:r>
          </a:p>
        </p:txBody>
      </p:sp>
      <p:sp>
        <p:nvSpPr>
          <p:cNvPr id="34" name="矩形 33"/>
          <p:cNvSpPr/>
          <p:nvPr/>
        </p:nvSpPr>
        <p:spPr>
          <a:xfrm>
            <a:off x="717926" y="1098651"/>
            <a:ext cx="2517140" cy="229235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algn="r" defTabSz="913765">
              <a:defRPr/>
            </a:pPr>
            <a:r>
              <a:rPr lang="en-US" altLang="zh-CN" sz="1600" b="1" dirty="0">
                <a:solidFill>
                  <a:schemeClr val="accent1"/>
                </a:solidFill>
                <a:cs typeface="+mn-ea"/>
                <a:sym typeface="+mn-lt"/>
              </a:rPr>
              <a:t>The primary directory: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B66757-71FF-4D8B-B4CB-6469B01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42" y="2116324"/>
            <a:ext cx="1287892" cy="632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323316" y="1207112"/>
            <a:ext cx="4440632" cy="2838976"/>
            <a:chOff x="2323316" y="1207112"/>
            <a:chExt cx="4440632" cy="2838976"/>
          </a:xfrm>
        </p:grpSpPr>
        <p:sp>
          <p:nvSpPr>
            <p:cNvPr id="5" name="Rectangle 68"/>
            <p:cNvSpPr/>
            <p:nvPr/>
          </p:nvSpPr>
          <p:spPr bwMode="auto">
            <a:xfrm rot="19174363">
              <a:off x="3025242" y="3206092"/>
              <a:ext cx="1075373" cy="44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Rectangle 69"/>
            <p:cNvSpPr/>
            <p:nvPr/>
          </p:nvSpPr>
          <p:spPr bwMode="auto">
            <a:xfrm rot="2425637" flipH="1">
              <a:off x="3025242" y="2027350"/>
              <a:ext cx="1075373" cy="44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Oval 72"/>
            <p:cNvSpPr/>
            <p:nvPr/>
          </p:nvSpPr>
          <p:spPr bwMode="auto">
            <a:xfrm flipH="1">
              <a:off x="2628647" y="3450645"/>
              <a:ext cx="595442" cy="59544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74"/>
            <p:cNvSpPr/>
            <p:nvPr/>
          </p:nvSpPr>
          <p:spPr bwMode="auto">
            <a:xfrm rot="2425637" flipH="1">
              <a:off x="5043386" y="3206092"/>
              <a:ext cx="1075373" cy="44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Rectangle 75"/>
            <p:cNvSpPr/>
            <p:nvPr/>
          </p:nvSpPr>
          <p:spPr bwMode="auto">
            <a:xfrm rot="19174363">
              <a:off x="5043386" y="2027350"/>
              <a:ext cx="1075373" cy="44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Oval 78"/>
            <p:cNvSpPr/>
            <p:nvPr/>
          </p:nvSpPr>
          <p:spPr bwMode="auto">
            <a:xfrm>
              <a:off x="5919912" y="3450645"/>
              <a:ext cx="595442" cy="59544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bg1"/>
              </a:solidFill>
            </a:ln>
            <a:effectLst>
              <a:outerShdw blurRad="215900" dist="177800" dir="7200000" sx="102000" sy="102000" algn="tl" rotWithShape="0">
                <a:schemeClr val="tx1">
                  <a:lumMod val="95000"/>
                  <a:lumOff val="5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84"/>
            <p:cNvSpPr/>
            <p:nvPr/>
          </p:nvSpPr>
          <p:spPr bwMode="auto">
            <a:xfrm>
              <a:off x="6069581" y="3632918"/>
              <a:ext cx="296104" cy="230897"/>
            </a:xfrm>
            <a:custGeom>
              <a:avLst/>
              <a:gdLst/>
              <a:ahLst/>
              <a:cxnLst>
                <a:cxn ang="0">
                  <a:pos x="70" y="65"/>
                </a:cxn>
                <a:cxn ang="0">
                  <a:pos x="115" y="89"/>
                </a:cxn>
                <a:cxn ang="0">
                  <a:pos x="104" y="2"/>
                </a:cxn>
                <a:cxn ang="0">
                  <a:pos x="95" y="66"/>
                </a:cxn>
                <a:cxn ang="0">
                  <a:pos x="95" y="65"/>
                </a:cxn>
                <a:cxn ang="0">
                  <a:pos x="95" y="65"/>
                </a:cxn>
                <a:cxn ang="0">
                  <a:pos x="95" y="65"/>
                </a:cxn>
                <a:cxn ang="0">
                  <a:pos x="95" y="65"/>
                </a:cxn>
                <a:cxn ang="0">
                  <a:pos x="95" y="64"/>
                </a:cxn>
                <a:cxn ang="0">
                  <a:pos x="95" y="64"/>
                </a:cxn>
                <a:cxn ang="0">
                  <a:pos x="95" y="64"/>
                </a:cxn>
                <a:cxn ang="0">
                  <a:pos x="96" y="63"/>
                </a:cxn>
                <a:cxn ang="0">
                  <a:pos x="96" y="63"/>
                </a:cxn>
                <a:cxn ang="0">
                  <a:pos x="96" y="63"/>
                </a:cxn>
                <a:cxn ang="0">
                  <a:pos x="96" y="62"/>
                </a:cxn>
                <a:cxn ang="0">
                  <a:pos x="97" y="62"/>
                </a:cxn>
                <a:cxn ang="0">
                  <a:pos x="97" y="61"/>
                </a:cxn>
                <a:cxn ang="0">
                  <a:pos x="97" y="61"/>
                </a:cxn>
                <a:cxn ang="0">
                  <a:pos x="97" y="61"/>
                </a:cxn>
                <a:cxn ang="0">
                  <a:pos x="97" y="60"/>
                </a:cxn>
                <a:cxn ang="0">
                  <a:pos x="97" y="60"/>
                </a:cxn>
                <a:cxn ang="0">
                  <a:pos x="85" y="71"/>
                </a:cxn>
                <a:cxn ang="0">
                  <a:pos x="86" y="71"/>
                </a:cxn>
                <a:cxn ang="0">
                  <a:pos x="86" y="71"/>
                </a:cxn>
                <a:cxn ang="0">
                  <a:pos x="86" y="71"/>
                </a:cxn>
                <a:cxn ang="0">
                  <a:pos x="87" y="71"/>
                </a:cxn>
                <a:cxn ang="0">
                  <a:pos x="87" y="71"/>
                </a:cxn>
                <a:cxn ang="0">
                  <a:pos x="88" y="70"/>
                </a:cxn>
                <a:cxn ang="0">
                  <a:pos x="88" y="70"/>
                </a:cxn>
                <a:cxn ang="0">
                  <a:pos x="88" y="70"/>
                </a:cxn>
                <a:cxn ang="0">
                  <a:pos x="89" y="70"/>
                </a:cxn>
                <a:cxn ang="0">
                  <a:pos x="89" y="70"/>
                </a:cxn>
                <a:cxn ang="0">
                  <a:pos x="89" y="70"/>
                </a:cxn>
                <a:cxn ang="0">
                  <a:pos x="90" y="69"/>
                </a:cxn>
                <a:cxn ang="0">
                  <a:pos x="90" y="69"/>
                </a:cxn>
                <a:cxn ang="0">
                  <a:pos x="91" y="69"/>
                </a:cxn>
                <a:cxn ang="0">
                  <a:pos x="91" y="69"/>
                </a:cxn>
                <a:cxn ang="0">
                  <a:pos x="91" y="69"/>
                </a:cxn>
                <a:cxn ang="0">
                  <a:pos x="92" y="69"/>
                </a:cxn>
                <a:cxn ang="0">
                  <a:pos x="92" y="69"/>
                </a:cxn>
                <a:cxn ang="0">
                  <a:pos x="92" y="70"/>
                </a:cxn>
                <a:cxn ang="0">
                  <a:pos x="110" y="87"/>
                </a:cxn>
                <a:cxn ang="0">
                  <a:pos x="100" y="72"/>
                </a:cxn>
                <a:cxn ang="0">
                  <a:pos x="95" y="67"/>
                </a:cxn>
                <a:cxn ang="0">
                  <a:pos x="95" y="67"/>
                </a:cxn>
                <a:cxn ang="0">
                  <a:pos x="87" y="76"/>
                </a:cxn>
                <a:cxn ang="0">
                  <a:pos x="96" y="39"/>
                </a:cxn>
                <a:cxn ang="0">
                  <a:pos x="97" y="40"/>
                </a:cxn>
                <a:cxn ang="0">
                  <a:pos x="98" y="40"/>
                </a:cxn>
                <a:cxn ang="0">
                  <a:pos x="98" y="41"/>
                </a:cxn>
                <a:cxn ang="0">
                  <a:pos x="98" y="41"/>
                </a:cxn>
                <a:cxn ang="0">
                  <a:pos x="99" y="42"/>
                </a:cxn>
                <a:cxn ang="0">
                  <a:pos x="99" y="43"/>
                </a:cxn>
                <a:cxn ang="0">
                  <a:pos x="13" y="50"/>
                </a:cxn>
                <a:cxn ang="0">
                  <a:pos x="13" y="65"/>
                </a:cxn>
                <a:cxn ang="0">
                  <a:pos x="54" y="41"/>
                </a:cxn>
                <a:cxn ang="0">
                  <a:pos x="81" y="65"/>
                </a:cxn>
                <a:cxn ang="0">
                  <a:pos x="79" y="15"/>
                </a:cxn>
              </a:cxnLst>
              <a:rect l="0" t="0" r="r" b="b"/>
              <a:pathLst>
                <a:path w="117" h="91">
                  <a:moveTo>
                    <a:pt x="90" y="8"/>
                  </a:moveTo>
                  <a:cubicBezTo>
                    <a:pt x="92" y="8"/>
                    <a:pt x="94" y="9"/>
                    <a:pt x="94" y="11"/>
                  </a:cubicBezTo>
                  <a:cubicBezTo>
                    <a:pt x="94" y="13"/>
                    <a:pt x="92" y="15"/>
                    <a:pt x="90" y="15"/>
                  </a:cubicBezTo>
                  <a:cubicBezTo>
                    <a:pt x="88" y="15"/>
                    <a:pt x="87" y="13"/>
                    <a:pt x="87" y="11"/>
                  </a:cubicBezTo>
                  <a:cubicBezTo>
                    <a:pt x="87" y="9"/>
                    <a:pt x="88" y="8"/>
                    <a:pt x="90" y="8"/>
                  </a:cubicBezTo>
                  <a:close/>
                  <a:moveTo>
                    <a:pt x="81" y="39"/>
                  </a:moveTo>
                  <a:cubicBezTo>
                    <a:pt x="85" y="39"/>
                    <a:pt x="89" y="41"/>
                    <a:pt x="92" y="43"/>
                  </a:cubicBezTo>
                  <a:cubicBezTo>
                    <a:pt x="94" y="46"/>
                    <a:pt x="96" y="50"/>
                    <a:pt x="96" y="54"/>
                  </a:cubicBezTo>
                  <a:cubicBezTo>
                    <a:pt x="96" y="59"/>
                    <a:pt x="94" y="62"/>
                    <a:pt x="92" y="65"/>
                  </a:cubicBezTo>
                  <a:cubicBezTo>
                    <a:pt x="89" y="68"/>
                    <a:pt x="85" y="70"/>
                    <a:pt x="81" y="70"/>
                  </a:cubicBezTo>
                  <a:cubicBezTo>
                    <a:pt x="76" y="70"/>
                    <a:pt x="73" y="68"/>
                    <a:pt x="70" y="65"/>
                  </a:cubicBezTo>
                  <a:cubicBezTo>
                    <a:pt x="67" y="62"/>
                    <a:pt x="65" y="59"/>
                    <a:pt x="65" y="54"/>
                  </a:cubicBezTo>
                  <a:cubicBezTo>
                    <a:pt x="65" y="50"/>
                    <a:pt x="67" y="46"/>
                    <a:pt x="70" y="43"/>
                  </a:cubicBezTo>
                  <a:cubicBezTo>
                    <a:pt x="73" y="41"/>
                    <a:pt x="76" y="39"/>
                    <a:pt x="81" y="39"/>
                  </a:cubicBezTo>
                  <a:close/>
                  <a:moveTo>
                    <a:pt x="0" y="87"/>
                  </a:moveTo>
                  <a:cubicBezTo>
                    <a:pt x="0" y="89"/>
                    <a:pt x="1" y="90"/>
                    <a:pt x="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0"/>
                    <a:pt x="104" y="89"/>
                    <a:pt x="104" y="88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7" y="91"/>
                    <a:pt x="109" y="91"/>
                    <a:pt x="110" y="91"/>
                  </a:cubicBezTo>
                  <a:cubicBezTo>
                    <a:pt x="112" y="91"/>
                    <a:pt x="114" y="91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6" y="88"/>
                    <a:pt x="117" y="86"/>
                    <a:pt x="117" y="85"/>
                  </a:cubicBezTo>
                  <a:cubicBezTo>
                    <a:pt x="117" y="83"/>
                    <a:pt x="116" y="81"/>
                    <a:pt x="115" y="80"/>
                  </a:cubicBezTo>
                  <a:cubicBezTo>
                    <a:pt x="115" y="80"/>
                    <a:pt x="115" y="80"/>
                    <a:pt x="115" y="8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1"/>
                    <a:pt x="103" y="0"/>
                    <a:pt x="10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87"/>
                    <a:pt x="0" y="87"/>
                    <a:pt x="0" y="87"/>
                  </a:cubicBezTo>
                  <a:close/>
                  <a:moveTo>
                    <a:pt x="95" y="67"/>
                  </a:move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8" y="58"/>
                    <a:pt x="98" y="56"/>
                    <a:pt x="98" y="54"/>
                  </a:cubicBezTo>
                  <a:cubicBezTo>
                    <a:pt x="98" y="49"/>
                    <a:pt x="96" y="45"/>
                    <a:pt x="93" y="42"/>
                  </a:cubicBezTo>
                  <a:cubicBezTo>
                    <a:pt x="90" y="39"/>
                    <a:pt x="86" y="37"/>
                    <a:pt x="81" y="37"/>
                  </a:cubicBezTo>
                  <a:cubicBezTo>
                    <a:pt x="76" y="37"/>
                    <a:pt x="71" y="39"/>
                    <a:pt x="68" y="42"/>
                  </a:cubicBezTo>
                  <a:cubicBezTo>
                    <a:pt x="65" y="45"/>
                    <a:pt x="63" y="49"/>
                    <a:pt x="63" y="54"/>
                  </a:cubicBezTo>
                  <a:cubicBezTo>
                    <a:pt x="63" y="59"/>
                    <a:pt x="65" y="64"/>
                    <a:pt x="68" y="67"/>
                  </a:cubicBezTo>
                  <a:cubicBezTo>
                    <a:pt x="71" y="70"/>
                    <a:pt x="76" y="72"/>
                    <a:pt x="81" y="72"/>
                  </a:cubicBezTo>
                  <a:cubicBezTo>
                    <a:pt x="82" y="72"/>
                    <a:pt x="84" y="72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104" y="81"/>
                    <a:pt x="104" y="81"/>
                    <a:pt x="104" y="81"/>
                  </a:cubicBezTo>
                  <a:cubicBezTo>
                    <a:pt x="104" y="81"/>
                    <a:pt x="104" y="81"/>
                    <a:pt x="104" y="81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7"/>
                    <a:pt x="110" y="87"/>
                    <a:pt x="110" y="87"/>
                  </a:cubicBezTo>
                  <a:cubicBezTo>
                    <a:pt x="111" y="87"/>
                    <a:pt x="111" y="87"/>
                    <a:pt x="112" y="8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12" y="86"/>
                    <a:pt x="112" y="85"/>
                    <a:pt x="112" y="85"/>
                  </a:cubicBezTo>
                  <a:cubicBezTo>
                    <a:pt x="112" y="84"/>
                    <a:pt x="112" y="84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lose/>
                  <a:moveTo>
                    <a:pt x="5" y="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5" y="24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89" y="75"/>
                    <a:pt x="88" y="75"/>
                    <a:pt x="87" y="76"/>
                  </a:cubicBezTo>
                  <a:cubicBezTo>
                    <a:pt x="85" y="76"/>
                    <a:pt x="83" y="76"/>
                    <a:pt x="81" y="76"/>
                  </a:cubicBezTo>
                  <a:cubicBezTo>
                    <a:pt x="75" y="76"/>
                    <a:pt x="69" y="74"/>
                    <a:pt x="65" y="70"/>
                  </a:cubicBezTo>
                  <a:cubicBezTo>
                    <a:pt x="61" y="66"/>
                    <a:pt x="59" y="60"/>
                    <a:pt x="59" y="54"/>
                  </a:cubicBezTo>
                  <a:cubicBezTo>
                    <a:pt x="59" y="48"/>
                    <a:pt x="61" y="43"/>
                    <a:pt x="65" y="39"/>
                  </a:cubicBezTo>
                  <a:cubicBezTo>
                    <a:pt x="69" y="35"/>
                    <a:pt x="75" y="32"/>
                    <a:pt x="81" y="32"/>
                  </a:cubicBezTo>
                  <a:cubicBezTo>
                    <a:pt x="87" y="32"/>
                    <a:pt x="92" y="35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  <a:moveTo>
                    <a:pt x="13" y="50"/>
                  </a:moveTo>
                  <a:cubicBezTo>
                    <a:pt x="54" y="50"/>
                    <a:pt x="54" y="50"/>
                    <a:pt x="54" y="50"/>
                  </a:cubicBezTo>
                  <a:cubicBezTo>
                    <a:pt x="56" y="50"/>
                    <a:pt x="57" y="51"/>
                    <a:pt x="57" y="52"/>
                  </a:cubicBezTo>
                  <a:cubicBezTo>
                    <a:pt x="57" y="53"/>
                    <a:pt x="56" y="55"/>
                    <a:pt x="54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55"/>
                    <a:pt x="11" y="53"/>
                    <a:pt x="11" y="52"/>
                  </a:cubicBezTo>
                  <a:cubicBezTo>
                    <a:pt x="11" y="51"/>
                    <a:pt x="12" y="50"/>
                    <a:pt x="13" y="50"/>
                  </a:cubicBezTo>
                  <a:close/>
                  <a:moveTo>
                    <a:pt x="13" y="60"/>
                  </a:moveTo>
                  <a:cubicBezTo>
                    <a:pt x="54" y="60"/>
                    <a:pt x="54" y="60"/>
                    <a:pt x="54" y="60"/>
                  </a:cubicBezTo>
                  <a:cubicBezTo>
                    <a:pt x="56" y="60"/>
                    <a:pt x="57" y="61"/>
                    <a:pt x="57" y="62"/>
                  </a:cubicBezTo>
                  <a:cubicBezTo>
                    <a:pt x="57" y="64"/>
                    <a:pt x="56" y="65"/>
                    <a:pt x="5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2" y="65"/>
                    <a:pt x="11" y="64"/>
                    <a:pt x="11" y="62"/>
                  </a:cubicBezTo>
                  <a:cubicBezTo>
                    <a:pt x="11" y="61"/>
                    <a:pt x="12" y="60"/>
                    <a:pt x="13" y="60"/>
                  </a:cubicBezTo>
                  <a:close/>
                  <a:moveTo>
                    <a:pt x="13" y="70"/>
                  </a:moveTo>
                  <a:cubicBezTo>
                    <a:pt x="54" y="70"/>
                    <a:pt x="54" y="70"/>
                    <a:pt x="54" y="70"/>
                  </a:cubicBezTo>
                  <a:cubicBezTo>
                    <a:pt x="56" y="70"/>
                    <a:pt x="57" y="71"/>
                    <a:pt x="57" y="72"/>
                  </a:cubicBezTo>
                  <a:cubicBezTo>
                    <a:pt x="57" y="74"/>
                    <a:pt x="56" y="75"/>
                    <a:pt x="54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5"/>
                    <a:pt x="11" y="74"/>
                    <a:pt x="11" y="72"/>
                  </a:cubicBezTo>
                  <a:cubicBezTo>
                    <a:pt x="11" y="71"/>
                    <a:pt x="12" y="70"/>
                    <a:pt x="13" y="70"/>
                  </a:cubicBezTo>
                  <a:close/>
                  <a:moveTo>
                    <a:pt x="13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6" y="41"/>
                    <a:pt x="57" y="42"/>
                    <a:pt x="57" y="44"/>
                  </a:cubicBezTo>
                  <a:cubicBezTo>
                    <a:pt x="57" y="45"/>
                    <a:pt x="56" y="46"/>
                    <a:pt x="54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1" y="42"/>
                    <a:pt x="12" y="41"/>
                    <a:pt x="13" y="41"/>
                  </a:cubicBezTo>
                  <a:close/>
                  <a:moveTo>
                    <a:pt x="88" y="46"/>
                  </a:moveTo>
                  <a:cubicBezTo>
                    <a:pt x="86" y="45"/>
                    <a:pt x="84" y="43"/>
                    <a:pt x="81" y="43"/>
                  </a:cubicBezTo>
                  <a:cubicBezTo>
                    <a:pt x="78" y="43"/>
                    <a:pt x="75" y="45"/>
                    <a:pt x="73" y="46"/>
                  </a:cubicBezTo>
                  <a:cubicBezTo>
                    <a:pt x="71" y="48"/>
                    <a:pt x="70" y="51"/>
                    <a:pt x="70" y="54"/>
                  </a:cubicBezTo>
                  <a:cubicBezTo>
                    <a:pt x="70" y="57"/>
                    <a:pt x="71" y="60"/>
                    <a:pt x="73" y="62"/>
                  </a:cubicBezTo>
                  <a:cubicBezTo>
                    <a:pt x="75" y="64"/>
                    <a:pt x="78" y="65"/>
                    <a:pt x="81" y="65"/>
                  </a:cubicBezTo>
                  <a:cubicBezTo>
                    <a:pt x="84" y="65"/>
                    <a:pt x="86" y="64"/>
                    <a:pt x="88" y="62"/>
                  </a:cubicBezTo>
                  <a:cubicBezTo>
                    <a:pt x="90" y="60"/>
                    <a:pt x="92" y="57"/>
                    <a:pt x="92" y="54"/>
                  </a:cubicBezTo>
                  <a:cubicBezTo>
                    <a:pt x="92" y="51"/>
                    <a:pt x="90" y="48"/>
                    <a:pt x="88" y="46"/>
                  </a:cubicBezTo>
                  <a:close/>
                  <a:moveTo>
                    <a:pt x="67" y="8"/>
                  </a:moveTo>
                  <a:cubicBezTo>
                    <a:pt x="69" y="8"/>
                    <a:pt x="70" y="9"/>
                    <a:pt x="70" y="11"/>
                  </a:cubicBezTo>
                  <a:cubicBezTo>
                    <a:pt x="70" y="13"/>
                    <a:pt x="69" y="15"/>
                    <a:pt x="67" y="15"/>
                  </a:cubicBezTo>
                  <a:cubicBezTo>
                    <a:pt x="65" y="15"/>
                    <a:pt x="63" y="13"/>
                    <a:pt x="63" y="11"/>
                  </a:cubicBezTo>
                  <a:cubicBezTo>
                    <a:pt x="63" y="9"/>
                    <a:pt x="65" y="8"/>
                    <a:pt x="67" y="8"/>
                  </a:cubicBezTo>
                  <a:close/>
                  <a:moveTo>
                    <a:pt x="79" y="8"/>
                  </a:moveTo>
                  <a:cubicBezTo>
                    <a:pt x="81" y="8"/>
                    <a:pt x="82" y="9"/>
                    <a:pt x="82" y="11"/>
                  </a:cubicBezTo>
                  <a:cubicBezTo>
                    <a:pt x="82" y="13"/>
                    <a:pt x="81" y="15"/>
                    <a:pt x="79" y="15"/>
                  </a:cubicBezTo>
                  <a:cubicBezTo>
                    <a:pt x="77" y="15"/>
                    <a:pt x="75" y="13"/>
                    <a:pt x="75" y="11"/>
                  </a:cubicBezTo>
                  <a:cubicBezTo>
                    <a:pt x="75" y="9"/>
                    <a:pt x="77" y="8"/>
                    <a:pt x="79" y="8"/>
                  </a:cubicBezTo>
                  <a:close/>
                </a:path>
              </a:pathLst>
            </a:custGeom>
            <a:solidFill>
              <a:srgbClr val="22477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Group 5"/>
            <p:cNvGrpSpPr/>
            <p:nvPr/>
          </p:nvGrpSpPr>
          <p:grpSpPr>
            <a:xfrm>
              <a:off x="5913848" y="1207112"/>
              <a:ext cx="595442" cy="595443"/>
              <a:chOff x="7885130" y="1609482"/>
              <a:chExt cx="793923" cy="793924"/>
            </a:xfrm>
          </p:grpSpPr>
          <p:sp>
            <p:nvSpPr>
              <p:cNvPr id="54" name="Oval 76"/>
              <p:cNvSpPr/>
              <p:nvPr/>
            </p:nvSpPr>
            <p:spPr bwMode="auto">
              <a:xfrm>
                <a:off x="7885130" y="1609482"/>
                <a:ext cx="793923" cy="7939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215900" dist="177800" dir="7200000" sx="102000" sy="102000" algn="tl" rotWithShape="0">
                  <a:schemeClr val="tx1">
                    <a:lumMod val="95000"/>
                    <a:lumOff val="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5"/>
              <p:cNvSpPr/>
              <p:nvPr/>
            </p:nvSpPr>
            <p:spPr bwMode="auto">
              <a:xfrm>
                <a:off x="8026932" y="1781083"/>
                <a:ext cx="510318" cy="450719"/>
              </a:xfrm>
              <a:custGeom>
                <a:avLst/>
                <a:gdLst/>
                <a:ahLst/>
                <a:cxnLst>
                  <a:cxn ang="0">
                    <a:pos x="79" y="72"/>
                  </a:cxn>
                  <a:cxn ang="0">
                    <a:pos x="32" y="72"/>
                  </a:cxn>
                  <a:cxn ang="0">
                    <a:pos x="22" y="49"/>
                  </a:cxn>
                  <a:cxn ang="0">
                    <a:pos x="32" y="25"/>
                  </a:cxn>
                  <a:cxn ang="0">
                    <a:pos x="57" y="93"/>
                  </a:cxn>
                  <a:cxn ang="0">
                    <a:pos x="12" y="70"/>
                  </a:cxn>
                  <a:cxn ang="0">
                    <a:pos x="11" y="62"/>
                  </a:cxn>
                  <a:cxn ang="0">
                    <a:pos x="7" y="63"/>
                  </a:cxn>
                  <a:cxn ang="0">
                    <a:pos x="1" y="71"/>
                  </a:cxn>
                  <a:cxn ang="0">
                    <a:pos x="12" y="85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85" y="8"/>
                  </a:cxn>
                  <a:cxn ang="0">
                    <a:pos x="101" y="40"/>
                  </a:cxn>
                  <a:cxn ang="0">
                    <a:pos x="103" y="52"/>
                  </a:cxn>
                  <a:cxn ang="0">
                    <a:pos x="111" y="42"/>
                  </a:cxn>
                  <a:cxn ang="0">
                    <a:pos x="86" y="4"/>
                  </a:cxn>
                  <a:cxn ang="0">
                    <a:pos x="56" y="19"/>
                  </a:cxn>
                  <a:cxn ang="0">
                    <a:pos x="49" y="30"/>
                  </a:cxn>
                  <a:cxn ang="0">
                    <a:pos x="58" y="39"/>
                  </a:cxn>
                  <a:cxn ang="0">
                    <a:pos x="53" y="42"/>
                  </a:cxn>
                  <a:cxn ang="0">
                    <a:pos x="53" y="43"/>
                  </a:cxn>
                  <a:cxn ang="0">
                    <a:pos x="60" y="47"/>
                  </a:cxn>
                  <a:cxn ang="0">
                    <a:pos x="73" y="56"/>
                  </a:cxn>
                  <a:cxn ang="0">
                    <a:pos x="73" y="56"/>
                  </a:cxn>
                  <a:cxn ang="0">
                    <a:pos x="74" y="52"/>
                  </a:cxn>
                  <a:cxn ang="0">
                    <a:pos x="67" y="39"/>
                  </a:cxn>
                  <a:cxn ang="0">
                    <a:pos x="66" y="32"/>
                  </a:cxn>
                  <a:cxn ang="0">
                    <a:pos x="68" y="30"/>
                  </a:cxn>
                  <a:cxn ang="0">
                    <a:pos x="35" y="28"/>
                  </a:cxn>
                  <a:cxn ang="0">
                    <a:pos x="39" y="45"/>
                  </a:cxn>
                  <a:cxn ang="0">
                    <a:pos x="41" y="44"/>
                  </a:cxn>
                  <a:cxn ang="0">
                    <a:pos x="35" y="58"/>
                  </a:cxn>
                  <a:cxn ang="0">
                    <a:pos x="40" y="61"/>
                  </a:cxn>
                  <a:cxn ang="0">
                    <a:pos x="59" y="56"/>
                  </a:cxn>
                  <a:cxn ang="0">
                    <a:pos x="61" y="66"/>
                  </a:cxn>
                  <a:cxn ang="0">
                    <a:pos x="60" y="69"/>
                  </a:cxn>
                  <a:cxn ang="0">
                    <a:pos x="85" y="49"/>
                  </a:cxn>
                  <a:cxn ang="0">
                    <a:pos x="74" y="35"/>
                  </a:cxn>
                  <a:cxn ang="0">
                    <a:pos x="78" y="50"/>
                  </a:cxn>
                  <a:cxn ang="0">
                    <a:pos x="70" y="59"/>
                  </a:cxn>
                  <a:cxn ang="0">
                    <a:pos x="60" y="51"/>
                  </a:cxn>
                  <a:cxn ang="0">
                    <a:pos x="49" y="40"/>
                  </a:cxn>
                  <a:cxn ang="0">
                    <a:pos x="55" y="36"/>
                  </a:cxn>
                  <a:cxn ang="0">
                    <a:pos x="48" y="34"/>
                  </a:cxn>
                  <a:cxn ang="0">
                    <a:pos x="30" y="63"/>
                  </a:cxn>
                  <a:cxn ang="0">
                    <a:pos x="41" y="67"/>
                  </a:cxn>
                  <a:cxn ang="0">
                    <a:pos x="57" y="77"/>
                  </a:cxn>
                  <a:cxn ang="0">
                    <a:pos x="56" y="69"/>
                  </a:cxn>
                  <a:cxn ang="0">
                    <a:pos x="57" y="64"/>
                  </a:cxn>
                  <a:cxn ang="0">
                    <a:pos x="40" y="65"/>
                  </a:cxn>
                  <a:cxn ang="0">
                    <a:pos x="34" y="63"/>
                  </a:cxn>
                  <a:cxn ang="0">
                    <a:pos x="31" y="56"/>
                  </a:cxn>
                  <a:cxn ang="0">
                    <a:pos x="32" y="56"/>
                  </a:cxn>
                  <a:cxn ang="0">
                    <a:pos x="33" y="46"/>
                  </a:cxn>
                  <a:cxn ang="0">
                    <a:pos x="30" y="63"/>
                  </a:cxn>
                  <a:cxn ang="0">
                    <a:pos x="45" y="71"/>
                  </a:cxn>
                </a:cxnLst>
                <a:rect l="0" t="0" r="r" b="b"/>
                <a:pathLst>
                  <a:path w="116" h="102">
                    <a:moveTo>
                      <a:pt x="56" y="15"/>
                    </a:moveTo>
                    <a:cubicBezTo>
                      <a:pt x="65" y="15"/>
                      <a:pt x="73" y="19"/>
                      <a:pt x="79" y="25"/>
                    </a:cubicBezTo>
                    <a:cubicBezTo>
                      <a:pt x="85" y="31"/>
                      <a:pt x="89" y="39"/>
                      <a:pt x="89" y="49"/>
                    </a:cubicBezTo>
                    <a:cubicBezTo>
                      <a:pt x="89" y="58"/>
                      <a:pt x="85" y="66"/>
                      <a:pt x="79" y="72"/>
                    </a:cubicBezTo>
                    <a:cubicBezTo>
                      <a:pt x="74" y="77"/>
                      <a:pt x="68" y="81"/>
                      <a:pt x="61" y="82"/>
                    </a:cubicBezTo>
                    <a:cubicBezTo>
                      <a:pt x="60" y="82"/>
                      <a:pt x="59" y="82"/>
                      <a:pt x="57" y="82"/>
                    </a:cubicBezTo>
                    <a:cubicBezTo>
                      <a:pt x="57" y="82"/>
                      <a:pt x="56" y="82"/>
                      <a:pt x="56" y="82"/>
                    </a:cubicBezTo>
                    <a:cubicBezTo>
                      <a:pt x="46" y="82"/>
                      <a:pt x="38" y="78"/>
                      <a:pt x="32" y="72"/>
                    </a:cubicBezTo>
                    <a:cubicBezTo>
                      <a:pt x="31" y="71"/>
                      <a:pt x="30" y="71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25" y="64"/>
                      <a:pt x="22" y="57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39"/>
                      <a:pt x="26" y="31"/>
                      <a:pt x="32" y="25"/>
                    </a:cubicBezTo>
                    <a:cubicBezTo>
                      <a:pt x="38" y="19"/>
                      <a:pt x="46" y="15"/>
                      <a:pt x="56" y="15"/>
                    </a:cubicBezTo>
                    <a:close/>
                    <a:moveTo>
                      <a:pt x="59" y="97"/>
                    </a:moveTo>
                    <a:cubicBezTo>
                      <a:pt x="60" y="96"/>
                      <a:pt x="61" y="95"/>
                      <a:pt x="60" y="94"/>
                    </a:cubicBezTo>
                    <a:cubicBezTo>
                      <a:pt x="59" y="93"/>
                      <a:pt x="58" y="92"/>
                      <a:pt x="57" y="93"/>
                    </a:cubicBezTo>
                    <a:cubicBezTo>
                      <a:pt x="52" y="96"/>
                      <a:pt x="47" y="97"/>
                      <a:pt x="42" y="97"/>
                    </a:cubicBezTo>
                    <a:cubicBezTo>
                      <a:pt x="37" y="97"/>
                      <a:pt x="32" y="95"/>
                      <a:pt x="28" y="93"/>
                    </a:cubicBezTo>
                    <a:cubicBezTo>
                      <a:pt x="23" y="90"/>
                      <a:pt x="19" y="87"/>
                      <a:pt x="16" y="82"/>
                    </a:cubicBezTo>
                    <a:cubicBezTo>
                      <a:pt x="14" y="79"/>
                      <a:pt x="13" y="74"/>
                      <a:pt x="12" y="70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3"/>
                      <a:pt x="18" y="73"/>
                      <a:pt x="19" y="72"/>
                    </a:cubicBezTo>
                    <a:cubicBezTo>
                      <a:pt x="20" y="71"/>
                      <a:pt x="19" y="70"/>
                      <a:pt x="18" y="69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10" y="61"/>
                      <a:pt x="8" y="61"/>
                      <a:pt x="8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3"/>
                      <a:pt x="7" y="63"/>
                      <a:pt x="7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7" y="64"/>
                      <a:pt x="7" y="63"/>
                      <a:pt x="7" y="63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2"/>
                      <a:pt x="1" y="73"/>
                      <a:pt x="2" y="74"/>
                    </a:cubicBezTo>
                    <a:cubicBezTo>
                      <a:pt x="3" y="75"/>
                      <a:pt x="4" y="75"/>
                      <a:pt x="5" y="74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8" y="76"/>
                      <a:pt x="10" y="81"/>
                      <a:pt x="12" y="85"/>
                    </a:cubicBezTo>
                    <a:cubicBezTo>
                      <a:pt x="16" y="90"/>
                      <a:pt x="20" y="94"/>
                      <a:pt x="25" y="97"/>
                    </a:cubicBezTo>
                    <a:cubicBezTo>
                      <a:pt x="31" y="100"/>
                      <a:pt x="36" y="101"/>
                      <a:pt x="42" y="102"/>
                    </a:cubicBezTo>
                    <a:cubicBezTo>
                      <a:pt x="48" y="102"/>
                      <a:pt x="54" y="100"/>
                      <a:pt x="59" y="97"/>
                    </a:cubicBezTo>
                    <a:close/>
                    <a:moveTo>
                      <a:pt x="12" y="64"/>
                    </a:moveTo>
                    <a:cubicBezTo>
                      <a:pt x="12" y="63"/>
                      <a:pt x="12" y="63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12" y="63"/>
                      <a:pt x="12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lose/>
                    <a:moveTo>
                      <a:pt x="69" y="2"/>
                    </a:moveTo>
                    <a:cubicBezTo>
                      <a:pt x="67" y="2"/>
                      <a:pt x="67" y="3"/>
                      <a:pt x="67" y="5"/>
                    </a:cubicBezTo>
                    <a:cubicBezTo>
                      <a:pt x="67" y="6"/>
                      <a:pt x="68" y="7"/>
                      <a:pt x="70" y="7"/>
                    </a:cubicBezTo>
                    <a:cubicBezTo>
                      <a:pt x="75" y="6"/>
                      <a:pt x="80" y="6"/>
                      <a:pt x="85" y="8"/>
                    </a:cubicBezTo>
                    <a:cubicBezTo>
                      <a:pt x="89" y="10"/>
                      <a:pt x="93" y="13"/>
                      <a:pt x="97" y="17"/>
                    </a:cubicBezTo>
                    <a:cubicBezTo>
                      <a:pt x="100" y="21"/>
                      <a:pt x="102" y="25"/>
                      <a:pt x="104" y="31"/>
                    </a:cubicBezTo>
                    <a:cubicBezTo>
                      <a:pt x="104" y="35"/>
                      <a:pt x="105" y="39"/>
                      <a:pt x="103" y="44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9"/>
                      <a:pt x="99" y="39"/>
                      <a:pt x="98" y="39"/>
                    </a:cubicBezTo>
                    <a:cubicBezTo>
                      <a:pt x="97" y="40"/>
                      <a:pt x="97" y="41"/>
                      <a:pt x="97" y="43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2"/>
                      <a:pt x="103" y="52"/>
                      <a:pt x="103" y="52"/>
                    </a:cubicBezTo>
                    <a:cubicBezTo>
                      <a:pt x="104" y="53"/>
                      <a:pt x="105" y="52"/>
                      <a:pt x="106" y="52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15" y="46"/>
                      <a:pt x="116" y="44"/>
                      <a:pt x="115" y="43"/>
                    </a:cubicBezTo>
                    <a:cubicBezTo>
                      <a:pt x="114" y="42"/>
                      <a:pt x="113" y="42"/>
                      <a:pt x="111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9" y="39"/>
                      <a:pt x="109" y="34"/>
                      <a:pt x="108" y="30"/>
                    </a:cubicBezTo>
                    <a:cubicBezTo>
                      <a:pt x="107" y="24"/>
                      <a:pt x="104" y="18"/>
                      <a:pt x="100" y="14"/>
                    </a:cubicBezTo>
                    <a:cubicBezTo>
                      <a:pt x="97" y="9"/>
                      <a:pt x="92" y="6"/>
                      <a:pt x="86" y="4"/>
                    </a:cubicBezTo>
                    <a:cubicBezTo>
                      <a:pt x="81" y="1"/>
                      <a:pt x="75" y="0"/>
                      <a:pt x="69" y="2"/>
                    </a:cubicBezTo>
                    <a:close/>
                    <a:moveTo>
                      <a:pt x="77" y="29"/>
                    </a:moveTo>
                    <a:cubicBezTo>
                      <a:pt x="77" y="28"/>
                      <a:pt x="77" y="28"/>
                      <a:pt x="76" y="28"/>
                    </a:cubicBezTo>
                    <a:cubicBezTo>
                      <a:pt x="71" y="22"/>
                      <a:pt x="64" y="19"/>
                      <a:pt x="56" y="19"/>
                    </a:cubicBezTo>
                    <a:cubicBezTo>
                      <a:pt x="53" y="19"/>
                      <a:pt x="50" y="20"/>
                      <a:pt x="47" y="20"/>
                    </a:cubicBezTo>
                    <a:cubicBezTo>
                      <a:pt x="48" y="22"/>
                      <a:pt x="48" y="25"/>
                      <a:pt x="49" y="27"/>
                    </a:cubicBezTo>
                    <a:cubicBezTo>
                      <a:pt x="49" y="28"/>
                      <a:pt x="49" y="30"/>
                      <a:pt x="49" y="3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53" y="31"/>
                      <a:pt x="57" y="32"/>
                      <a:pt x="59" y="33"/>
                    </a:cubicBezTo>
                    <a:cubicBezTo>
                      <a:pt x="63" y="35"/>
                      <a:pt x="63" y="37"/>
                      <a:pt x="58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40"/>
                      <a:pt x="55" y="40"/>
                      <a:pt x="54" y="40"/>
                    </a:cubicBezTo>
                    <a:cubicBezTo>
                      <a:pt x="54" y="41"/>
                      <a:pt x="53" y="41"/>
                      <a:pt x="53" y="42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2"/>
                      <a:pt x="53" y="43"/>
                      <a:pt x="53" y="43"/>
                    </a:cubicBezTo>
                    <a:cubicBezTo>
                      <a:pt x="53" y="44"/>
                      <a:pt x="53" y="44"/>
                      <a:pt x="54" y="45"/>
                    </a:cubicBezTo>
                    <a:cubicBezTo>
                      <a:pt x="54" y="46"/>
                      <a:pt x="55" y="46"/>
                      <a:pt x="56" y="47"/>
                    </a:cubicBezTo>
                    <a:cubicBezTo>
                      <a:pt x="57" y="47"/>
                      <a:pt x="58" y="47"/>
                      <a:pt x="59" y="47"/>
                    </a:cubicBezTo>
                    <a:cubicBezTo>
                      <a:pt x="59" y="47"/>
                      <a:pt x="60" y="47"/>
                      <a:pt x="60" y="4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3" y="47"/>
                      <a:pt x="65" y="48"/>
                      <a:pt x="67" y="50"/>
                    </a:cubicBezTo>
                    <a:cubicBezTo>
                      <a:pt x="69" y="52"/>
                      <a:pt x="71" y="54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4" y="56"/>
                      <a:pt x="74" y="56"/>
                      <a:pt x="75" y="55"/>
                    </a:cubicBezTo>
                    <a:cubicBezTo>
                      <a:pt x="75" y="54"/>
                      <a:pt x="75" y="53"/>
                      <a:pt x="75" y="52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3" y="50"/>
                      <a:pt x="72" y="48"/>
                      <a:pt x="71" y="46"/>
                    </a:cubicBezTo>
                    <a:cubicBezTo>
                      <a:pt x="69" y="44"/>
                      <a:pt x="68" y="42"/>
                      <a:pt x="67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0"/>
                      <a:pt x="67" y="30"/>
                      <a:pt x="68" y="30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7" y="29"/>
                      <a:pt x="77" y="29"/>
                      <a:pt x="77" y="29"/>
                    </a:cubicBezTo>
                    <a:close/>
                    <a:moveTo>
                      <a:pt x="43" y="22"/>
                    </a:moveTo>
                    <a:cubicBezTo>
                      <a:pt x="40" y="23"/>
                      <a:pt x="37" y="25"/>
                      <a:pt x="35" y="28"/>
                    </a:cubicBezTo>
                    <a:cubicBezTo>
                      <a:pt x="30" y="32"/>
                      <a:pt x="27" y="38"/>
                      <a:pt x="26" y="45"/>
                    </a:cubicBezTo>
                    <a:cubicBezTo>
                      <a:pt x="28" y="44"/>
                      <a:pt x="30" y="43"/>
                      <a:pt x="32" y="42"/>
                    </a:cubicBezTo>
                    <a:cubicBezTo>
                      <a:pt x="35" y="42"/>
                      <a:pt x="39" y="42"/>
                      <a:pt x="40" y="44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6"/>
                      <a:pt x="42" y="49"/>
                      <a:pt x="40" y="52"/>
                    </a:cubicBezTo>
                    <a:cubicBezTo>
                      <a:pt x="39" y="54"/>
                      <a:pt x="37" y="56"/>
                      <a:pt x="35" y="58"/>
                    </a:cubicBezTo>
                    <a:cubicBezTo>
                      <a:pt x="35" y="59"/>
                      <a:pt x="36" y="59"/>
                      <a:pt x="36" y="60"/>
                    </a:cubicBezTo>
                    <a:cubicBezTo>
                      <a:pt x="37" y="60"/>
                      <a:pt x="38" y="61"/>
                      <a:pt x="40" y="61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3" y="60"/>
                      <a:pt x="45" y="59"/>
                      <a:pt x="48" y="58"/>
                    </a:cubicBezTo>
                    <a:cubicBezTo>
                      <a:pt x="52" y="56"/>
                      <a:pt x="56" y="54"/>
                      <a:pt x="59" y="5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64" y="60"/>
                      <a:pt x="62" y="63"/>
                      <a:pt x="61" y="66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7"/>
                      <a:pt x="60" y="68"/>
                      <a:pt x="60" y="69"/>
                    </a:cubicBezTo>
                    <a:cubicBezTo>
                      <a:pt x="60" y="71"/>
                      <a:pt x="61" y="73"/>
                      <a:pt x="62" y="75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8" y="76"/>
                      <a:pt x="73" y="73"/>
                      <a:pt x="76" y="69"/>
                    </a:cubicBezTo>
                    <a:cubicBezTo>
                      <a:pt x="82" y="64"/>
                      <a:pt x="85" y="57"/>
                      <a:pt x="85" y="49"/>
                    </a:cubicBezTo>
                    <a:cubicBezTo>
                      <a:pt x="85" y="42"/>
                      <a:pt x="83" y="37"/>
                      <a:pt x="80" y="32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5" y="36"/>
                      <a:pt x="75" y="36"/>
                      <a:pt x="74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2" y="40"/>
                      <a:pt x="73" y="42"/>
                      <a:pt x="74" y="44"/>
                    </a:cubicBezTo>
                    <a:cubicBezTo>
                      <a:pt x="76" y="46"/>
                      <a:pt x="77" y="48"/>
                      <a:pt x="78" y="50"/>
                    </a:cubicBezTo>
                    <a:cubicBezTo>
                      <a:pt x="79" y="53"/>
                      <a:pt x="79" y="55"/>
                      <a:pt x="78" y="57"/>
                    </a:cubicBezTo>
                    <a:cubicBezTo>
                      <a:pt x="78" y="58"/>
                      <a:pt x="77" y="59"/>
                      <a:pt x="76" y="59"/>
                    </a:cubicBezTo>
                    <a:cubicBezTo>
                      <a:pt x="76" y="60"/>
                      <a:pt x="75" y="60"/>
                      <a:pt x="74" y="60"/>
                    </a:cubicBezTo>
                    <a:cubicBezTo>
                      <a:pt x="73" y="61"/>
                      <a:pt x="71" y="60"/>
                      <a:pt x="70" y="5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68" y="57"/>
                      <a:pt x="67" y="55"/>
                      <a:pt x="65" y="53"/>
                    </a:cubicBezTo>
                    <a:cubicBezTo>
                      <a:pt x="63" y="52"/>
                      <a:pt x="62" y="51"/>
                      <a:pt x="60" y="51"/>
                    </a:cubicBezTo>
                    <a:cubicBezTo>
                      <a:pt x="58" y="51"/>
                      <a:pt x="56" y="51"/>
                      <a:pt x="54" y="50"/>
                    </a:cubicBezTo>
                    <a:cubicBezTo>
                      <a:pt x="53" y="50"/>
                      <a:pt x="52" y="49"/>
                      <a:pt x="51" y="48"/>
                    </a:cubicBezTo>
                    <a:cubicBezTo>
                      <a:pt x="50" y="47"/>
                      <a:pt x="49" y="45"/>
                      <a:pt x="49" y="44"/>
                    </a:cubicBezTo>
                    <a:cubicBezTo>
                      <a:pt x="48" y="43"/>
                      <a:pt x="49" y="41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50" y="38"/>
                      <a:pt x="51" y="38"/>
                      <a:pt x="53" y="37"/>
                    </a:cubicBezTo>
                    <a:cubicBezTo>
                      <a:pt x="53" y="36"/>
                      <a:pt x="54" y="36"/>
                      <a:pt x="55" y="36"/>
                    </a:cubicBezTo>
                    <a:cubicBezTo>
                      <a:pt x="53" y="35"/>
                      <a:pt x="51" y="35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5" y="33"/>
                      <a:pt x="45" y="30"/>
                      <a:pt x="45" y="27"/>
                    </a:cubicBezTo>
                    <a:cubicBezTo>
                      <a:pt x="44" y="25"/>
                      <a:pt x="44" y="23"/>
                      <a:pt x="43" y="22"/>
                    </a:cubicBezTo>
                    <a:close/>
                    <a:moveTo>
                      <a:pt x="30" y="63"/>
                    </a:moveTo>
                    <a:cubicBezTo>
                      <a:pt x="30" y="64"/>
                      <a:pt x="31" y="65"/>
                      <a:pt x="32" y="67"/>
                    </a:cubicBezTo>
                    <a:cubicBezTo>
                      <a:pt x="33" y="67"/>
                      <a:pt x="35" y="67"/>
                      <a:pt x="36" y="67"/>
                    </a:cubicBezTo>
                    <a:cubicBezTo>
                      <a:pt x="37" y="67"/>
                      <a:pt x="39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3" y="67"/>
                      <a:pt x="45" y="67"/>
                      <a:pt x="46" y="68"/>
                    </a:cubicBezTo>
                    <a:cubicBezTo>
                      <a:pt x="48" y="68"/>
                      <a:pt x="50" y="69"/>
                      <a:pt x="51" y="71"/>
                    </a:cubicBezTo>
                    <a:cubicBezTo>
                      <a:pt x="52" y="73"/>
                      <a:pt x="54" y="76"/>
                      <a:pt x="57" y="77"/>
                    </a:cubicBezTo>
                    <a:cubicBezTo>
                      <a:pt x="57" y="78"/>
                      <a:pt x="58" y="78"/>
                      <a:pt x="58" y="78"/>
                    </a:cubicBezTo>
                    <a:cubicBezTo>
                      <a:pt x="58" y="78"/>
                      <a:pt x="59" y="78"/>
                      <a:pt x="59" y="78"/>
                    </a:cubicBezTo>
                    <a:cubicBezTo>
                      <a:pt x="59" y="78"/>
                      <a:pt x="58" y="77"/>
                      <a:pt x="58" y="76"/>
                    </a:cubicBezTo>
                    <a:cubicBezTo>
                      <a:pt x="57" y="74"/>
                      <a:pt x="56" y="72"/>
                      <a:pt x="56" y="69"/>
                    </a:cubicBezTo>
                    <a:cubicBezTo>
                      <a:pt x="56" y="67"/>
                      <a:pt x="57" y="66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8" y="63"/>
                      <a:pt x="59" y="61"/>
                      <a:pt x="57" y="60"/>
                    </a:cubicBezTo>
                    <a:cubicBezTo>
                      <a:pt x="55" y="59"/>
                      <a:pt x="53" y="60"/>
                      <a:pt x="50" y="62"/>
                    </a:cubicBezTo>
                    <a:cubicBezTo>
                      <a:pt x="47" y="63"/>
                      <a:pt x="44" y="64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7" y="65"/>
                      <a:pt x="36" y="64"/>
                      <a:pt x="34" y="63"/>
                    </a:cubicBezTo>
                    <a:cubicBezTo>
                      <a:pt x="33" y="62"/>
                      <a:pt x="31" y="60"/>
                      <a:pt x="31" y="58"/>
                    </a:cubicBezTo>
                    <a:cubicBezTo>
                      <a:pt x="30" y="57"/>
                      <a:pt x="31" y="56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4" y="54"/>
                      <a:pt x="35" y="52"/>
                      <a:pt x="37" y="50"/>
                    </a:cubicBezTo>
                    <a:cubicBezTo>
                      <a:pt x="37" y="48"/>
                      <a:pt x="38" y="47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6"/>
                      <a:pt x="35" y="46"/>
                      <a:pt x="33" y="46"/>
                    </a:cubicBezTo>
                    <a:cubicBezTo>
                      <a:pt x="30" y="47"/>
                      <a:pt x="28" y="48"/>
                      <a:pt x="26" y="49"/>
                    </a:cubicBezTo>
                    <a:cubicBezTo>
                      <a:pt x="26" y="53"/>
                      <a:pt x="27" y="56"/>
                      <a:pt x="28" y="59"/>
                    </a:cubicBezTo>
                    <a:cubicBezTo>
                      <a:pt x="28" y="60"/>
                      <a:pt x="29" y="61"/>
                      <a:pt x="29" y="62"/>
                    </a:cubicBezTo>
                    <a:cubicBezTo>
                      <a:pt x="30" y="63"/>
                      <a:pt x="30" y="63"/>
                      <a:pt x="30" y="63"/>
                    </a:cubicBezTo>
                    <a:close/>
                    <a:moveTo>
                      <a:pt x="37" y="71"/>
                    </a:moveTo>
                    <a:cubicBezTo>
                      <a:pt x="41" y="75"/>
                      <a:pt x="46" y="77"/>
                      <a:pt x="51" y="78"/>
                    </a:cubicBezTo>
                    <a:cubicBezTo>
                      <a:pt x="50" y="76"/>
                      <a:pt x="48" y="75"/>
                      <a:pt x="48" y="73"/>
                    </a:cubicBezTo>
                    <a:cubicBezTo>
                      <a:pt x="47" y="72"/>
                      <a:pt x="46" y="72"/>
                      <a:pt x="45" y="71"/>
                    </a:cubicBezTo>
                    <a:cubicBezTo>
                      <a:pt x="44" y="71"/>
                      <a:pt x="42" y="71"/>
                      <a:pt x="41" y="71"/>
                    </a:cubicBezTo>
                    <a:cubicBezTo>
                      <a:pt x="40" y="71"/>
                      <a:pt x="38" y="71"/>
                      <a:pt x="37" y="71"/>
                    </a:cubicBezTo>
                    <a:close/>
                  </a:path>
                </a:pathLst>
              </a:custGeom>
              <a:solidFill>
                <a:srgbClr val="22477D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86"/>
            <p:cNvGrpSpPr/>
            <p:nvPr/>
          </p:nvGrpSpPr>
          <p:grpSpPr>
            <a:xfrm>
              <a:off x="2783139" y="3597651"/>
              <a:ext cx="286483" cy="301448"/>
              <a:chOff x="3922713" y="2366963"/>
              <a:chExt cx="425450" cy="447675"/>
            </a:xfrm>
            <a:solidFill>
              <a:schemeClr val="bg1"/>
            </a:solidFill>
          </p:grpSpPr>
          <p:sp>
            <p:nvSpPr>
              <p:cNvPr id="51" name="Freeform: Shape 87"/>
              <p:cNvSpPr/>
              <p:nvPr/>
            </p:nvSpPr>
            <p:spPr bwMode="auto">
              <a:xfrm>
                <a:off x="3968751" y="2513013"/>
                <a:ext cx="44450" cy="825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1"/>
                  </a:cxn>
                  <a:cxn ang="0">
                    <a:pos x="1" y="9"/>
                  </a:cxn>
                  <a:cxn ang="0">
                    <a:pos x="1" y="9"/>
                  </a:cxn>
                  <a:cxn ang="0">
                    <a:pos x="1" y="12"/>
                  </a:cxn>
                  <a:cxn ang="0">
                    <a:pos x="8" y="21"/>
                  </a:cxn>
                  <a:cxn ang="0">
                    <a:pos x="12" y="21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13"/>
                  </a:cxn>
                  <a:cxn ang="0">
                    <a:pos x="6" y="11"/>
                  </a:cxn>
                  <a:cxn ang="0">
                    <a:pos x="8" y="8"/>
                  </a:cxn>
                  <a:cxn ang="0">
                    <a:pos x="8" y="13"/>
                  </a:cxn>
                </a:cxnLst>
                <a:rect l="0" t="0" r="r" b="b"/>
                <a:pathLst>
                  <a:path w="12" h="22">
                    <a:moveTo>
                      <a:pt x="10" y="0"/>
                    </a:moveTo>
                    <a:cubicBezTo>
                      <a:pt x="9" y="0"/>
                      <a:pt x="9" y="0"/>
                      <a:pt x="8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9" y="22"/>
                      <a:pt x="11" y="22"/>
                      <a:pt x="12" y="21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  <a:moveTo>
                      <a:pt x="8" y="13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88"/>
              <p:cNvSpPr/>
              <p:nvPr/>
            </p:nvSpPr>
            <p:spPr bwMode="auto">
              <a:xfrm>
                <a:off x="4095751" y="2513013"/>
                <a:ext cx="46038" cy="82550"/>
              </a:xfrm>
              <a:custGeom>
                <a:avLst/>
                <a:gdLst/>
                <a:ahLst/>
                <a:cxnLst>
                  <a:cxn ang="0">
                    <a:pos x="12" y="9"/>
                  </a:cxn>
                  <a:cxn ang="0">
                    <a:pos x="12" y="9"/>
                  </a:cxn>
                  <a:cxn ang="0">
                    <a:pos x="5" y="1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19"/>
                  </a:cxn>
                  <a:cxn ang="0">
                    <a:pos x="1" y="22"/>
                  </a:cxn>
                  <a:cxn ang="0">
                    <a:pos x="4" y="21"/>
                  </a:cxn>
                  <a:cxn ang="0">
                    <a:pos x="11" y="12"/>
                  </a:cxn>
                  <a:cxn ang="0">
                    <a:pos x="12" y="9"/>
                  </a:cxn>
                  <a:cxn ang="0">
                    <a:pos x="5" y="13"/>
                  </a:cxn>
                  <a:cxn ang="0">
                    <a:pos x="5" y="9"/>
                  </a:cxn>
                  <a:cxn ang="0">
                    <a:pos x="7" y="11"/>
                  </a:cxn>
                  <a:cxn ang="0">
                    <a:pos x="5" y="13"/>
                  </a:cxn>
                </a:cxnLst>
                <a:rect l="0" t="0" r="r" b="b"/>
                <a:pathLst>
                  <a:path w="12" h="22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2"/>
                      <a:pt x="3" y="22"/>
                      <a:pt x="4" y="2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lose/>
                    <a:moveTo>
                      <a:pt x="5" y="13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7" y="11"/>
                      <a:pt x="7" y="11"/>
                      <a:pt x="7" y="11"/>
                    </a:cubicBezTo>
                    <a:lnTo>
                      <a:pt x="5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89"/>
              <p:cNvSpPr/>
              <p:nvPr/>
            </p:nvSpPr>
            <p:spPr bwMode="auto">
              <a:xfrm>
                <a:off x="3922713" y="2366963"/>
                <a:ext cx="425450" cy="447675"/>
              </a:xfrm>
              <a:custGeom>
                <a:avLst/>
                <a:gdLst/>
                <a:ahLst/>
                <a:cxnLst>
                  <a:cxn ang="0">
                    <a:pos x="60" y="63"/>
                  </a:cxn>
                  <a:cxn ang="0">
                    <a:pos x="70" y="47"/>
                  </a:cxn>
                  <a:cxn ang="0">
                    <a:pos x="44" y="25"/>
                  </a:cxn>
                  <a:cxn ang="0">
                    <a:pos x="45" y="4"/>
                  </a:cxn>
                  <a:cxn ang="0">
                    <a:pos x="33" y="31"/>
                  </a:cxn>
                  <a:cxn ang="0">
                    <a:pos x="23" y="25"/>
                  </a:cxn>
                  <a:cxn ang="0">
                    <a:pos x="19" y="114"/>
                  </a:cxn>
                  <a:cxn ang="0">
                    <a:pos x="51" y="114"/>
                  </a:cxn>
                  <a:cxn ang="0">
                    <a:pos x="94" y="114"/>
                  </a:cxn>
                  <a:cxn ang="0">
                    <a:pos x="26" y="14"/>
                  </a:cxn>
                  <a:cxn ang="0">
                    <a:pos x="35" y="22"/>
                  </a:cxn>
                  <a:cxn ang="0">
                    <a:pos x="24" y="112"/>
                  </a:cxn>
                  <a:cxn ang="0">
                    <a:pos x="33" y="50"/>
                  </a:cxn>
                  <a:cxn ang="0">
                    <a:pos x="33" y="50"/>
                  </a:cxn>
                  <a:cxn ang="0">
                    <a:pos x="33" y="50"/>
                  </a:cxn>
                  <a:cxn ang="0">
                    <a:pos x="33" y="50"/>
                  </a:cxn>
                  <a:cxn ang="0">
                    <a:pos x="34" y="51"/>
                  </a:cxn>
                  <a:cxn ang="0">
                    <a:pos x="34" y="51"/>
                  </a:cxn>
                  <a:cxn ang="0">
                    <a:pos x="34" y="51"/>
                  </a:cxn>
                  <a:cxn ang="0">
                    <a:pos x="34" y="51"/>
                  </a:cxn>
                  <a:cxn ang="0">
                    <a:pos x="34" y="51"/>
                  </a:cxn>
                  <a:cxn ang="0">
                    <a:pos x="35" y="51"/>
                  </a:cxn>
                  <a:cxn ang="0">
                    <a:pos x="35" y="51"/>
                  </a:cxn>
                  <a:cxn ang="0">
                    <a:pos x="35" y="51"/>
                  </a:cxn>
                  <a:cxn ang="0">
                    <a:pos x="35" y="51"/>
                  </a:cxn>
                  <a:cxn ang="0">
                    <a:pos x="36" y="51"/>
                  </a:cxn>
                  <a:cxn ang="0">
                    <a:pos x="36" y="51"/>
                  </a:cxn>
                  <a:cxn ang="0">
                    <a:pos x="36" y="51"/>
                  </a:cxn>
                  <a:cxn ang="0">
                    <a:pos x="37" y="51"/>
                  </a:cxn>
                  <a:cxn ang="0">
                    <a:pos x="37" y="50"/>
                  </a:cxn>
                  <a:cxn ang="0">
                    <a:pos x="37" y="50"/>
                  </a:cxn>
                  <a:cxn ang="0">
                    <a:pos x="65" y="49"/>
                  </a:cxn>
                  <a:cxn ang="0">
                    <a:pos x="76" y="69"/>
                  </a:cxn>
                  <a:cxn ang="0">
                    <a:pos x="69" y="77"/>
                  </a:cxn>
                  <a:cxn ang="0">
                    <a:pos x="73" y="86"/>
                  </a:cxn>
                  <a:cxn ang="0">
                    <a:pos x="68" y="91"/>
                  </a:cxn>
                  <a:cxn ang="0">
                    <a:pos x="67" y="67"/>
                  </a:cxn>
                  <a:cxn ang="0">
                    <a:pos x="63" y="70"/>
                  </a:cxn>
                  <a:cxn ang="0">
                    <a:pos x="58" y="76"/>
                  </a:cxn>
                  <a:cxn ang="0">
                    <a:pos x="63" y="92"/>
                  </a:cxn>
                  <a:cxn ang="0">
                    <a:pos x="65" y="103"/>
                  </a:cxn>
                  <a:cxn ang="0">
                    <a:pos x="71" y="109"/>
                  </a:cxn>
                  <a:cxn ang="0">
                    <a:pos x="79" y="99"/>
                  </a:cxn>
                  <a:cxn ang="0">
                    <a:pos x="105" y="82"/>
                  </a:cxn>
                  <a:cxn ang="0">
                    <a:pos x="103" y="69"/>
                  </a:cxn>
                  <a:cxn ang="0">
                    <a:pos x="93" y="61"/>
                  </a:cxn>
                  <a:cxn ang="0">
                    <a:pos x="88" y="69"/>
                  </a:cxn>
                  <a:cxn ang="0">
                    <a:pos x="95" y="77"/>
                  </a:cxn>
                  <a:cxn ang="0">
                    <a:pos x="90" y="81"/>
                  </a:cxn>
                  <a:cxn ang="0">
                    <a:pos x="96" y="87"/>
                  </a:cxn>
                  <a:cxn ang="0">
                    <a:pos x="89" y="105"/>
                  </a:cxn>
                  <a:cxn ang="0">
                    <a:pos x="101" y="103"/>
                  </a:cxn>
                  <a:cxn ang="0">
                    <a:pos x="101" y="103"/>
                  </a:cxn>
                  <a:cxn ang="0">
                    <a:pos x="100" y="97"/>
                  </a:cxn>
                  <a:cxn ang="0">
                    <a:pos x="108" y="94"/>
                  </a:cxn>
                </a:cxnLst>
                <a:rect l="0" t="0" r="r" b="b"/>
                <a:pathLst>
                  <a:path w="113" h="119">
                    <a:moveTo>
                      <a:pt x="111" y="73"/>
                    </a:moveTo>
                    <a:cubicBezTo>
                      <a:pt x="109" y="69"/>
                      <a:pt x="107" y="66"/>
                      <a:pt x="104" y="63"/>
                    </a:cubicBezTo>
                    <a:cubicBezTo>
                      <a:pt x="101" y="60"/>
                      <a:pt x="98" y="57"/>
                      <a:pt x="94" y="56"/>
                    </a:cubicBezTo>
                    <a:cubicBezTo>
                      <a:pt x="90" y="54"/>
                      <a:pt x="86" y="54"/>
                      <a:pt x="82" y="54"/>
                    </a:cubicBezTo>
                    <a:cubicBezTo>
                      <a:pt x="78" y="54"/>
                      <a:pt x="74" y="54"/>
                      <a:pt x="70" y="56"/>
                    </a:cubicBezTo>
                    <a:cubicBezTo>
                      <a:pt x="66" y="57"/>
                      <a:pt x="63" y="60"/>
                      <a:pt x="60" y="63"/>
                    </a:cubicBezTo>
                    <a:cubicBezTo>
                      <a:pt x="57" y="66"/>
                      <a:pt x="55" y="69"/>
                      <a:pt x="53" y="73"/>
                    </a:cubicBezTo>
                    <a:cubicBezTo>
                      <a:pt x="52" y="75"/>
                      <a:pt x="51" y="78"/>
                      <a:pt x="51" y="8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1" y="49"/>
                      <a:pt x="71" y="48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7" y="24"/>
                      <a:pt x="45" y="24"/>
                      <a:pt x="44" y="24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8" y="30"/>
                      <a:pt x="38" y="28"/>
                      <a:pt x="38" y="27"/>
                    </a:cubicBezTo>
                    <a:cubicBezTo>
                      <a:pt x="41" y="26"/>
                      <a:pt x="43" y="25"/>
                      <a:pt x="45" y="23"/>
                    </a:cubicBezTo>
                    <a:cubicBezTo>
                      <a:pt x="48" y="21"/>
                      <a:pt x="49" y="17"/>
                      <a:pt x="49" y="14"/>
                    </a:cubicBezTo>
                    <a:cubicBezTo>
                      <a:pt x="49" y="10"/>
                      <a:pt x="48" y="7"/>
                      <a:pt x="45" y="4"/>
                    </a:cubicBezTo>
                    <a:cubicBezTo>
                      <a:pt x="43" y="2"/>
                      <a:pt x="39" y="0"/>
                      <a:pt x="35" y="0"/>
                    </a:cubicBezTo>
                    <a:cubicBezTo>
                      <a:pt x="31" y="0"/>
                      <a:pt x="28" y="2"/>
                      <a:pt x="26" y="4"/>
                    </a:cubicBezTo>
                    <a:cubicBezTo>
                      <a:pt x="23" y="7"/>
                      <a:pt x="21" y="10"/>
                      <a:pt x="21" y="14"/>
                    </a:cubicBezTo>
                    <a:cubicBezTo>
                      <a:pt x="21" y="17"/>
                      <a:pt x="23" y="21"/>
                      <a:pt x="26" y="23"/>
                    </a:cubicBezTo>
                    <a:cubicBezTo>
                      <a:pt x="27" y="25"/>
                      <a:pt x="30" y="26"/>
                      <a:pt x="32" y="27"/>
                    </a:cubicBezTo>
                    <a:cubicBezTo>
                      <a:pt x="32" y="28"/>
                      <a:pt x="32" y="30"/>
                      <a:pt x="33" y="31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4"/>
                      <a:pt x="25" y="23"/>
                      <a:pt x="23" y="24"/>
                    </a:cubicBezTo>
                    <a:cubicBezTo>
                      <a:pt x="23" y="24"/>
                      <a:pt x="23" y="24"/>
                      <a:pt x="23" y="2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8"/>
                      <a:pt x="0" y="49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9" y="115"/>
                      <a:pt x="20" y="116"/>
                      <a:pt x="22" y="116"/>
                    </a:cubicBezTo>
                    <a:cubicBezTo>
                      <a:pt x="39" y="119"/>
                      <a:pt x="32" y="119"/>
                      <a:pt x="49" y="116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50" y="116"/>
                      <a:pt x="51" y="115"/>
                      <a:pt x="51" y="114"/>
                    </a:cubicBezTo>
                    <a:cubicBezTo>
                      <a:pt x="51" y="89"/>
                      <a:pt x="51" y="89"/>
                      <a:pt x="51" y="89"/>
                    </a:cubicBezTo>
                    <a:cubicBezTo>
                      <a:pt x="51" y="92"/>
                      <a:pt x="52" y="95"/>
                      <a:pt x="53" y="97"/>
                    </a:cubicBezTo>
                    <a:cubicBezTo>
                      <a:pt x="55" y="101"/>
                      <a:pt x="57" y="104"/>
                      <a:pt x="60" y="107"/>
                    </a:cubicBezTo>
                    <a:cubicBezTo>
                      <a:pt x="63" y="110"/>
                      <a:pt x="66" y="112"/>
                      <a:pt x="70" y="114"/>
                    </a:cubicBezTo>
                    <a:cubicBezTo>
                      <a:pt x="74" y="116"/>
                      <a:pt x="78" y="116"/>
                      <a:pt x="82" y="116"/>
                    </a:cubicBezTo>
                    <a:cubicBezTo>
                      <a:pt x="86" y="116"/>
                      <a:pt x="90" y="116"/>
                      <a:pt x="94" y="114"/>
                    </a:cubicBezTo>
                    <a:cubicBezTo>
                      <a:pt x="98" y="112"/>
                      <a:pt x="101" y="110"/>
                      <a:pt x="104" y="107"/>
                    </a:cubicBezTo>
                    <a:cubicBezTo>
                      <a:pt x="107" y="104"/>
                      <a:pt x="109" y="101"/>
                      <a:pt x="111" y="97"/>
                    </a:cubicBezTo>
                    <a:cubicBezTo>
                      <a:pt x="113" y="93"/>
                      <a:pt x="113" y="89"/>
                      <a:pt x="113" y="85"/>
                    </a:cubicBezTo>
                    <a:cubicBezTo>
                      <a:pt x="113" y="81"/>
                      <a:pt x="113" y="77"/>
                      <a:pt x="111" y="73"/>
                    </a:cubicBezTo>
                    <a:close/>
                    <a:moveTo>
                      <a:pt x="29" y="20"/>
                    </a:moveTo>
                    <a:cubicBezTo>
                      <a:pt x="27" y="18"/>
                      <a:pt x="26" y="16"/>
                      <a:pt x="26" y="14"/>
                    </a:cubicBezTo>
                    <a:cubicBezTo>
                      <a:pt x="26" y="11"/>
                      <a:pt x="27" y="9"/>
                      <a:pt x="29" y="8"/>
                    </a:cubicBezTo>
                    <a:cubicBezTo>
                      <a:pt x="30" y="6"/>
                      <a:pt x="33" y="5"/>
                      <a:pt x="35" y="5"/>
                    </a:cubicBezTo>
                    <a:cubicBezTo>
                      <a:pt x="38" y="5"/>
                      <a:pt x="40" y="6"/>
                      <a:pt x="42" y="8"/>
                    </a:cubicBezTo>
                    <a:cubicBezTo>
                      <a:pt x="43" y="9"/>
                      <a:pt x="45" y="11"/>
                      <a:pt x="45" y="14"/>
                    </a:cubicBezTo>
                    <a:cubicBezTo>
                      <a:pt x="45" y="16"/>
                      <a:pt x="43" y="18"/>
                      <a:pt x="42" y="20"/>
                    </a:cubicBezTo>
                    <a:cubicBezTo>
                      <a:pt x="40" y="21"/>
                      <a:pt x="38" y="22"/>
                      <a:pt x="35" y="22"/>
                    </a:cubicBezTo>
                    <a:cubicBezTo>
                      <a:pt x="33" y="22"/>
                      <a:pt x="30" y="21"/>
                      <a:pt x="29" y="20"/>
                    </a:cubicBezTo>
                    <a:close/>
                    <a:moveTo>
                      <a:pt x="47" y="69"/>
                    </a:moveTo>
                    <a:cubicBezTo>
                      <a:pt x="46" y="69"/>
                      <a:pt x="46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32" y="115"/>
                      <a:pt x="38" y="115"/>
                      <a:pt x="24" y="11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4" y="70"/>
                      <a:pt x="24" y="69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4" y="50"/>
                      <a:pt x="34" y="50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65" y="49"/>
                      <a:pt x="65" y="49"/>
                      <a:pt x="65" y="49"/>
                    </a:cubicBezTo>
                    <a:lnTo>
                      <a:pt x="47" y="69"/>
                    </a:lnTo>
                    <a:close/>
                    <a:moveTo>
                      <a:pt x="76" y="64"/>
                    </a:moveTo>
                    <a:cubicBezTo>
                      <a:pt x="77" y="63"/>
                      <a:pt x="78" y="62"/>
                      <a:pt x="79" y="61"/>
                    </a:cubicBezTo>
                    <a:cubicBezTo>
                      <a:pt x="79" y="62"/>
                      <a:pt x="79" y="63"/>
                      <a:pt x="79" y="65"/>
                    </a:cubicBezTo>
                    <a:cubicBezTo>
                      <a:pt x="79" y="66"/>
                      <a:pt x="79" y="68"/>
                      <a:pt x="79" y="69"/>
                    </a:cubicBezTo>
                    <a:cubicBezTo>
                      <a:pt x="78" y="69"/>
                      <a:pt x="77" y="69"/>
                      <a:pt x="76" y="69"/>
                    </a:cubicBezTo>
                    <a:cubicBezTo>
                      <a:pt x="75" y="69"/>
                      <a:pt x="74" y="68"/>
                      <a:pt x="73" y="68"/>
                    </a:cubicBezTo>
                    <a:cubicBezTo>
                      <a:pt x="74" y="67"/>
                      <a:pt x="75" y="65"/>
                      <a:pt x="76" y="64"/>
                    </a:cubicBezTo>
                    <a:close/>
                    <a:moveTo>
                      <a:pt x="79" y="81"/>
                    </a:moveTo>
                    <a:cubicBezTo>
                      <a:pt x="77" y="81"/>
                      <a:pt x="75" y="81"/>
                      <a:pt x="73" y="81"/>
                    </a:cubicBezTo>
                    <a:cubicBezTo>
                      <a:pt x="72" y="81"/>
                      <a:pt x="70" y="81"/>
                      <a:pt x="68" y="81"/>
                    </a:cubicBezTo>
                    <a:cubicBezTo>
                      <a:pt x="68" y="80"/>
                      <a:pt x="68" y="79"/>
                      <a:pt x="69" y="77"/>
                    </a:cubicBezTo>
                    <a:cubicBezTo>
                      <a:pt x="69" y="76"/>
                      <a:pt x="70" y="74"/>
                      <a:pt x="70" y="73"/>
                    </a:cubicBezTo>
                    <a:cubicBezTo>
                      <a:pt x="72" y="73"/>
                      <a:pt x="73" y="74"/>
                      <a:pt x="75" y="74"/>
                    </a:cubicBezTo>
                    <a:cubicBezTo>
                      <a:pt x="76" y="74"/>
                      <a:pt x="78" y="75"/>
                      <a:pt x="79" y="75"/>
                    </a:cubicBezTo>
                    <a:cubicBezTo>
                      <a:pt x="79" y="78"/>
                      <a:pt x="79" y="78"/>
                      <a:pt x="79" y="78"/>
                    </a:cubicBezTo>
                    <a:lnTo>
                      <a:pt x="79" y="81"/>
                    </a:lnTo>
                    <a:close/>
                    <a:moveTo>
                      <a:pt x="73" y="86"/>
                    </a:moveTo>
                    <a:cubicBezTo>
                      <a:pt x="75" y="86"/>
                      <a:pt x="77" y="86"/>
                      <a:pt x="79" y="86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8" y="94"/>
                      <a:pt x="76" y="94"/>
                      <a:pt x="74" y="94"/>
                    </a:cubicBezTo>
                    <a:cubicBezTo>
                      <a:pt x="73" y="95"/>
                      <a:pt x="71" y="95"/>
                      <a:pt x="69" y="96"/>
                    </a:cubicBezTo>
                    <a:cubicBezTo>
                      <a:pt x="69" y="94"/>
                      <a:pt x="68" y="93"/>
                      <a:pt x="68" y="91"/>
                    </a:cubicBezTo>
                    <a:cubicBezTo>
                      <a:pt x="68" y="90"/>
                      <a:pt x="68" y="88"/>
                      <a:pt x="68" y="87"/>
                    </a:cubicBezTo>
                    <a:cubicBezTo>
                      <a:pt x="70" y="86"/>
                      <a:pt x="71" y="86"/>
                      <a:pt x="73" y="86"/>
                    </a:cubicBezTo>
                    <a:close/>
                    <a:moveTo>
                      <a:pt x="69" y="62"/>
                    </a:moveTo>
                    <a:cubicBezTo>
                      <a:pt x="70" y="62"/>
                      <a:pt x="71" y="61"/>
                      <a:pt x="71" y="61"/>
                    </a:cubicBezTo>
                    <a:cubicBezTo>
                      <a:pt x="71" y="61"/>
                      <a:pt x="71" y="62"/>
                      <a:pt x="71" y="62"/>
                    </a:cubicBezTo>
                    <a:cubicBezTo>
                      <a:pt x="69" y="63"/>
                      <a:pt x="68" y="65"/>
                      <a:pt x="67" y="67"/>
                    </a:cubicBezTo>
                    <a:cubicBezTo>
                      <a:pt x="67" y="66"/>
                      <a:pt x="66" y="66"/>
                      <a:pt x="66" y="66"/>
                    </a:cubicBezTo>
                    <a:cubicBezTo>
                      <a:pt x="65" y="66"/>
                      <a:pt x="65" y="66"/>
                      <a:pt x="65" y="65"/>
                    </a:cubicBezTo>
                    <a:cubicBezTo>
                      <a:pt x="66" y="64"/>
                      <a:pt x="68" y="63"/>
                      <a:pt x="69" y="62"/>
                    </a:cubicBezTo>
                    <a:close/>
                    <a:moveTo>
                      <a:pt x="58" y="76"/>
                    </a:moveTo>
                    <a:cubicBezTo>
                      <a:pt x="58" y="73"/>
                      <a:pt x="60" y="71"/>
                      <a:pt x="61" y="69"/>
                    </a:cubicBezTo>
                    <a:cubicBezTo>
                      <a:pt x="62" y="70"/>
                      <a:pt x="62" y="70"/>
                      <a:pt x="63" y="70"/>
                    </a:cubicBezTo>
                    <a:cubicBezTo>
                      <a:pt x="64" y="71"/>
                      <a:pt x="64" y="71"/>
                      <a:pt x="65" y="71"/>
                    </a:cubicBezTo>
                    <a:cubicBezTo>
                      <a:pt x="65" y="73"/>
                      <a:pt x="64" y="75"/>
                      <a:pt x="64" y="76"/>
                    </a:cubicBezTo>
                    <a:cubicBezTo>
                      <a:pt x="63" y="78"/>
                      <a:pt x="63" y="80"/>
                      <a:pt x="63" y="82"/>
                    </a:cubicBezTo>
                    <a:cubicBezTo>
                      <a:pt x="61" y="82"/>
                      <a:pt x="60" y="82"/>
                      <a:pt x="59" y="82"/>
                    </a:cubicBezTo>
                    <a:cubicBezTo>
                      <a:pt x="58" y="82"/>
                      <a:pt x="57" y="82"/>
                      <a:pt x="56" y="82"/>
                    </a:cubicBezTo>
                    <a:cubicBezTo>
                      <a:pt x="56" y="80"/>
                      <a:pt x="57" y="78"/>
                      <a:pt x="58" y="76"/>
                    </a:cubicBezTo>
                    <a:close/>
                    <a:moveTo>
                      <a:pt x="60" y="99"/>
                    </a:moveTo>
                    <a:cubicBezTo>
                      <a:pt x="59" y="98"/>
                      <a:pt x="58" y="96"/>
                      <a:pt x="57" y="94"/>
                    </a:cubicBezTo>
                    <a:cubicBezTo>
                      <a:pt x="57" y="92"/>
                      <a:pt x="56" y="89"/>
                      <a:pt x="56" y="87"/>
                    </a:cubicBezTo>
                    <a:cubicBezTo>
                      <a:pt x="57" y="87"/>
                      <a:pt x="58" y="87"/>
                      <a:pt x="59" y="87"/>
                    </a:cubicBezTo>
                    <a:cubicBezTo>
                      <a:pt x="60" y="87"/>
                      <a:pt x="61" y="87"/>
                      <a:pt x="62" y="87"/>
                    </a:cubicBezTo>
                    <a:cubicBezTo>
                      <a:pt x="62" y="89"/>
                      <a:pt x="63" y="90"/>
                      <a:pt x="63" y="92"/>
                    </a:cubicBezTo>
                    <a:cubicBezTo>
                      <a:pt x="63" y="94"/>
                      <a:pt x="64" y="96"/>
                      <a:pt x="64" y="97"/>
                    </a:cubicBezTo>
                    <a:cubicBezTo>
                      <a:pt x="64" y="98"/>
                      <a:pt x="63" y="98"/>
                      <a:pt x="62" y="98"/>
                    </a:cubicBezTo>
                    <a:cubicBezTo>
                      <a:pt x="62" y="99"/>
                      <a:pt x="61" y="99"/>
                      <a:pt x="60" y="99"/>
                    </a:cubicBezTo>
                    <a:close/>
                    <a:moveTo>
                      <a:pt x="69" y="108"/>
                    </a:moveTo>
                    <a:cubicBezTo>
                      <a:pt x="67" y="107"/>
                      <a:pt x="65" y="105"/>
                      <a:pt x="64" y="103"/>
                    </a:cubicBezTo>
                    <a:cubicBezTo>
                      <a:pt x="64" y="103"/>
                      <a:pt x="64" y="103"/>
                      <a:pt x="65" y="103"/>
                    </a:cubicBezTo>
                    <a:cubicBezTo>
                      <a:pt x="65" y="103"/>
                      <a:pt x="66" y="102"/>
                      <a:pt x="66" y="102"/>
                    </a:cubicBezTo>
                    <a:cubicBezTo>
                      <a:pt x="67" y="104"/>
                      <a:pt x="68" y="106"/>
                      <a:pt x="70" y="107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70" y="108"/>
                      <a:pt x="71" y="108"/>
                      <a:pt x="71" y="109"/>
                    </a:cubicBezTo>
                    <a:cubicBezTo>
                      <a:pt x="70" y="108"/>
                      <a:pt x="70" y="108"/>
                      <a:pt x="69" y="108"/>
                    </a:cubicBezTo>
                    <a:close/>
                    <a:moveTo>
                      <a:pt x="75" y="105"/>
                    </a:moveTo>
                    <a:cubicBezTo>
                      <a:pt x="74" y="104"/>
                      <a:pt x="72" y="102"/>
                      <a:pt x="71" y="100"/>
                    </a:cubicBezTo>
                    <a:cubicBezTo>
                      <a:pt x="73" y="100"/>
                      <a:pt x="74" y="100"/>
                      <a:pt x="75" y="99"/>
                    </a:cubicBezTo>
                    <a:cubicBezTo>
                      <a:pt x="77" y="99"/>
                      <a:pt x="78" y="99"/>
                      <a:pt x="79" y="99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103"/>
                      <a:pt x="79" y="106"/>
                      <a:pt x="79" y="109"/>
                    </a:cubicBezTo>
                    <a:cubicBezTo>
                      <a:pt x="78" y="108"/>
                      <a:pt x="76" y="107"/>
                      <a:pt x="75" y="105"/>
                    </a:cubicBezTo>
                    <a:close/>
                    <a:moveTo>
                      <a:pt x="103" y="69"/>
                    </a:moveTo>
                    <a:cubicBezTo>
                      <a:pt x="105" y="71"/>
                      <a:pt x="106" y="73"/>
                      <a:pt x="107" y="76"/>
                    </a:cubicBezTo>
                    <a:cubicBezTo>
                      <a:pt x="107" y="78"/>
                      <a:pt x="108" y="80"/>
                      <a:pt x="108" y="82"/>
                    </a:cubicBezTo>
                    <a:cubicBezTo>
                      <a:pt x="107" y="82"/>
                      <a:pt x="106" y="82"/>
                      <a:pt x="105" y="82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4" y="82"/>
                      <a:pt x="103" y="82"/>
                      <a:pt x="101" y="82"/>
                    </a:cubicBezTo>
                    <a:cubicBezTo>
                      <a:pt x="101" y="80"/>
                      <a:pt x="101" y="78"/>
                      <a:pt x="101" y="76"/>
                    </a:cubicBezTo>
                    <a:cubicBezTo>
                      <a:pt x="100" y="75"/>
                      <a:pt x="100" y="73"/>
                      <a:pt x="99" y="71"/>
                    </a:cubicBezTo>
                    <a:cubicBezTo>
                      <a:pt x="100" y="71"/>
                      <a:pt x="100" y="71"/>
                      <a:pt x="101" y="71"/>
                    </a:cubicBezTo>
                    <a:cubicBezTo>
                      <a:pt x="102" y="70"/>
                      <a:pt x="102" y="70"/>
                      <a:pt x="103" y="69"/>
                    </a:cubicBezTo>
                    <a:close/>
                    <a:moveTo>
                      <a:pt x="95" y="62"/>
                    </a:moveTo>
                    <a:cubicBezTo>
                      <a:pt x="97" y="63"/>
                      <a:pt x="98" y="64"/>
                      <a:pt x="100" y="65"/>
                    </a:cubicBezTo>
                    <a:cubicBezTo>
                      <a:pt x="99" y="66"/>
                      <a:pt x="99" y="66"/>
                      <a:pt x="98" y="66"/>
                    </a:cubicBezTo>
                    <a:cubicBezTo>
                      <a:pt x="98" y="66"/>
                      <a:pt x="97" y="66"/>
                      <a:pt x="97" y="67"/>
                    </a:cubicBezTo>
                    <a:cubicBezTo>
                      <a:pt x="96" y="65"/>
                      <a:pt x="95" y="63"/>
                      <a:pt x="94" y="62"/>
                    </a:cubicBezTo>
                    <a:cubicBezTo>
                      <a:pt x="93" y="62"/>
                      <a:pt x="93" y="61"/>
                      <a:pt x="93" y="61"/>
                    </a:cubicBezTo>
                    <a:cubicBezTo>
                      <a:pt x="93" y="61"/>
                      <a:pt x="94" y="62"/>
                      <a:pt x="95" y="62"/>
                    </a:cubicBezTo>
                    <a:close/>
                    <a:moveTo>
                      <a:pt x="84" y="65"/>
                    </a:moveTo>
                    <a:cubicBezTo>
                      <a:pt x="84" y="63"/>
                      <a:pt x="85" y="62"/>
                      <a:pt x="85" y="61"/>
                    </a:cubicBezTo>
                    <a:cubicBezTo>
                      <a:pt x="86" y="61"/>
                      <a:pt x="87" y="63"/>
                      <a:pt x="88" y="64"/>
                    </a:cubicBezTo>
                    <a:cubicBezTo>
                      <a:pt x="89" y="65"/>
                      <a:pt x="91" y="67"/>
                      <a:pt x="92" y="68"/>
                    </a:cubicBezTo>
                    <a:cubicBezTo>
                      <a:pt x="90" y="69"/>
                      <a:pt x="89" y="69"/>
                      <a:pt x="88" y="69"/>
                    </a:cubicBezTo>
                    <a:cubicBezTo>
                      <a:pt x="87" y="69"/>
                      <a:pt x="86" y="69"/>
                      <a:pt x="84" y="69"/>
                    </a:cubicBezTo>
                    <a:cubicBezTo>
                      <a:pt x="84" y="68"/>
                      <a:pt x="84" y="66"/>
                      <a:pt x="84" y="65"/>
                    </a:cubicBezTo>
                    <a:close/>
                    <a:moveTo>
                      <a:pt x="84" y="78"/>
                    </a:moveTo>
                    <a:cubicBezTo>
                      <a:pt x="84" y="75"/>
                      <a:pt x="84" y="75"/>
                      <a:pt x="84" y="75"/>
                    </a:cubicBezTo>
                    <a:cubicBezTo>
                      <a:pt x="88" y="75"/>
                      <a:pt x="91" y="74"/>
                      <a:pt x="94" y="73"/>
                    </a:cubicBezTo>
                    <a:cubicBezTo>
                      <a:pt x="95" y="74"/>
                      <a:pt x="95" y="76"/>
                      <a:pt x="95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6" y="79"/>
                      <a:pt x="96" y="80"/>
                      <a:pt x="96" y="81"/>
                    </a:cubicBezTo>
                    <a:cubicBezTo>
                      <a:pt x="94" y="81"/>
                      <a:pt x="92" y="81"/>
                      <a:pt x="90" y="81"/>
                    </a:cubicBezTo>
                    <a:cubicBezTo>
                      <a:pt x="88" y="81"/>
                      <a:pt x="86" y="81"/>
                      <a:pt x="84" y="81"/>
                    </a:cubicBezTo>
                    <a:lnTo>
                      <a:pt x="84" y="78"/>
                    </a:lnTo>
                    <a:close/>
                    <a:moveTo>
                      <a:pt x="84" y="90"/>
                    </a:moveTo>
                    <a:cubicBezTo>
                      <a:pt x="84" y="86"/>
                      <a:pt x="84" y="86"/>
                      <a:pt x="84" y="86"/>
                    </a:cubicBezTo>
                    <a:cubicBezTo>
                      <a:pt x="86" y="86"/>
                      <a:pt x="88" y="86"/>
                      <a:pt x="90" y="86"/>
                    </a:cubicBezTo>
                    <a:cubicBezTo>
                      <a:pt x="92" y="86"/>
                      <a:pt x="94" y="86"/>
                      <a:pt x="96" y="87"/>
                    </a:cubicBezTo>
                    <a:cubicBezTo>
                      <a:pt x="96" y="88"/>
                      <a:pt x="96" y="90"/>
                      <a:pt x="96" y="91"/>
                    </a:cubicBezTo>
                    <a:cubicBezTo>
                      <a:pt x="96" y="93"/>
                      <a:pt x="95" y="94"/>
                      <a:pt x="95" y="95"/>
                    </a:cubicBezTo>
                    <a:cubicBezTo>
                      <a:pt x="93" y="95"/>
                      <a:pt x="91" y="94"/>
                      <a:pt x="90" y="94"/>
                    </a:cubicBezTo>
                    <a:cubicBezTo>
                      <a:pt x="88" y="94"/>
                      <a:pt x="86" y="94"/>
                      <a:pt x="84" y="94"/>
                    </a:cubicBezTo>
                    <a:lnTo>
                      <a:pt x="84" y="90"/>
                    </a:lnTo>
                    <a:close/>
                    <a:moveTo>
                      <a:pt x="89" y="105"/>
                    </a:moveTo>
                    <a:cubicBezTo>
                      <a:pt x="88" y="107"/>
                      <a:pt x="86" y="108"/>
                      <a:pt x="85" y="109"/>
                    </a:cubicBezTo>
                    <a:cubicBezTo>
                      <a:pt x="85" y="106"/>
                      <a:pt x="85" y="102"/>
                      <a:pt x="85" y="99"/>
                    </a:cubicBezTo>
                    <a:cubicBezTo>
                      <a:pt x="86" y="99"/>
                      <a:pt x="87" y="99"/>
                      <a:pt x="89" y="99"/>
                    </a:cubicBezTo>
                    <a:cubicBezTo>
                      <a:pt x="90" y="100"/>
                      <a:pt x="91" y="100"/>
                      <a:pt x="93" y="100"/>
                    </a:cubicBezTo>
                    <a:cubicBezTo>
                      <a:pt x="92" y="102"/>
                      <a:pt x="91" y="104"/>
                      <a:pt x="89" y="105"/>
                    </a:cubicBezTo>
                    <a:close/>
                    <a:moveTo>
                      <a:pt x="101" y="103"/>
                    </a:moveTo>
                    <a:cubicBezTo>
                      <a:pt x="99" y="105"/>
                      <a:pt x="97" y="107"/>
                      <a:pt x="95" y="108"/>
                    </a:cubicBezTo>
                    <a:cubicBezTo>
                      <a:pt x="94" y="108"/>
                      <a:pt x="94" y="108"/>
                      <a:pt x="93" y="109"/>
                    </a:cubicBezTo>
                    <a:cubicBezTo>
                      <a:pt x="93" y="108"/>
                      <a:pt x="94" y="108"/>
                      <a:pt x="94" y="107"/>
                    </a:cubicBezTo>
                    <a:cubicBezTo>
                      <a:pt x="96" y="106"/>
                      <a:pt x="97" y="104"/>
                      <a:pt x="98" y="102"/>
                    </a:cubicBezTo>
                    <a:cubicBezTo>
                      <a:pt x="98" y="102"/>
                      <a:pt x="99" y="103"/>
                      <a:pt x="99" y="103"/>
                    </a:cubicBezTo>
                    <a:cubicBezTo>
                      <a:pt x="100" y="103"/>
                      <a:pt x="100" y="103"/>
                      <a:pt x="101" y="103"/>
                    </a:cubicBezTo>
                    <a:close/>
                    <a:moveTo>
                      <a:pt x="108" y="94"/>
                    </a:moveTo>
                    <a:cubicBezTo>
                      <a:pt x="107" y="94"/>
                      <a:pt x="107" y="94"/>
                      <a:pt x="107" y="94"/>
                    </a:cubicBezTo>
                    <a:cubicBezTo>
                      <a:pt x="107" y="94"/>
                      <a:pt x="107" y="94"/>
                      <a:pt x="107" y="94"/>
                    </a:cubicBezTo>
                    <a:cubicBezTo>
                      <a:pt x="106" y="96"/>
                      <a:pt x="105" y="98"/>
                      <a:pt x="104" y="99"/>
                    </a:cubicBezTo>
                    <a:cubicBezTo>
                      <a:pt x="103" y="99"/>
                      <a:pt x="103" y="99"/>
                      <a:pt x="102" y="98"/>
                    </a:cubicBezTo>
                    <a:cubicBezTo>
                      <a:pt x="101" y="98"/>
                      <a:pt x="100" y="98"/>
                      <a:pt x="100" y="97"/>
                    </a:cubicBezTo>
                    <a:cubicBezTo>
                      <a:pt x="100" y="96"/>
                      <a:pt x="101" y="94"/>
                      <a:pt x="101" y="92"/>
                    </a:cubicBezTo>
                    <a:cubicBezTo>
                      <a:pt x="101" y="90"/>
                      <a:pt x="102" y="89"/>
                      <a:pt x="102" y="87"/>
                    </a:cubicBezTo>
                    <a:cubicBezTo>
                      <a:pt x="103" y="87"/>
                      <a:pt x="104" y="87"/>
                      <a:pt x="105" y="87"/>
                    </a:cubicBezTo>
                    <a:cubicBezTo>
                      <a:pt x="106" y="87"/>
                      <a:pt x="107" y="87"/>
                      <a:pt x="108" y="87"/>
                    </a:cubicBezTo>
                    <a:cubicBezTo>
                      <a:pt x="108" y="89"/>
                      <a:pt x="107" y="92"/>
                      <a:pt x="107" y="94"/>
                    </a:cubicBezTo>
                    <a:lnTo>
                      <a:pt x="108" y="94"/>
                    </a:lnTo>
                    <a:close/>
                  </a:path>
                </a:pathLst>
              </a:custGeom>
              <a:solidFill>
                <a:srgbClr val="22477D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9" name="Freeform: Shape 91"/>
            <p:cNvSpPr/>
            <p:nvPr/>
          </p:nvSpPr>
          <p:spPr bwMode="auto">
            <a:xfrm>
              <a:off x="2323316" y="2634375"/>
              <a:ext cx="284343" cy="111172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6" y="6"/>
                </a:cxn>
                <a:cxn ang="0">
                  <a:pos x="50" y="44"/>
                </a:cxn>
                <a:cxn ang="0">
                  <a:pos x="105" y="38"/>
                </a:cxn>
                <a:cxn ang="0">
                  <a:pos x="10" y="34"/>
                </a:cxn>
                <a:cxn ang="0">
                  <a:pos x="50" y="5"/>
                </a:cxn>
                <a:cxn ang="0">
                  <a:pos x="68" y="20"/>
                </a:cxn>
                <a:cxn ang="0">
                  <a:pos x="68" y="20"/>
                </a:cxn>
                <a:cxn ang="0">
                  <a:pos x="68" y="20"/>
                </a:cxn>
                <a:cxn ang="0">
                  <a:pos x="68" y="21"/>
                </a:cxn>
                <a:cxn ang="0">
                  <a:pos x="68" y="21"/>
                </a:cxn>
                <a:cxn ang="0">
                  <a:pos x="68" y="21"/>
                </a:cxn>
                <a:cxn ang="0">
                  <a:pos x="68" y="22"/>
                </a:cxn>
                <a:cxn ang="0">
                  <a:pos x="68" y="22"/>
                </a:cxn>
                <a:cxn ang="0">
                  <a:pos x="68" y="22"/>
                </a:cxn>
                <a:cxn ang="0">
                  <a:pos x="68" y="23"/>
                </a:cxn>
                <a:cxn ang="0">
                  <a:pos x="68" y="23"/>
                </a:cxn>
                <a:cxn ang="0">
                  <a:pos x="68" y="23"/>
                </a:cxn>
                <a:cxn ang="0">
                  <a:pos x="68" y="24"/>
                </a:cxn>
                <a:cxn ang="0">
                  <a:pos x="68" y="24"/>
                </a:cxn>
                <a:cxn ang="0">
                  <a:pos x="60" y="12"/>
                </a:cxn>
                <a:cxn ang="0">
                  <a:pos x="45" y="8"/>
                </a:cxn>
                <a:cxn ang="0">
                  <a:pos x="12" y="12"/>
                </a:cxn>
                <a:cxn ang="0">
                  <a:pos x="22" y="36"/>
                </a:cxn>
                <a:cxn ang="0">
                  <a:pos x="22" y="39"/>
                </a:cxn>
                <a:cxn ang="0">
                  <a:pos x="57" y="28"/>
                </a:cxn>
                <a:cxn ang="0">
                  <a:pos x="53" y="18"/>
                </a:cxn>
                <a:cxn ang="0">
                  <a:pos x="41" y="31"/>
                </a:cxn>
                <a:cxn ang="0">
                  <a:pos x="16" y="16"/>
                </a:cxn>
                <a:cxn ang="0">
                  <a:pos x="41" y="13"/>
                </a:cxn>
                <a:cxn ang="0">
                  <a:pos x="102" y="34"/>
                </a:cxn>
                <a:cxn ang="0">
                  <a:pos x="45" y="17"/>
                </a:cxn>
                <a:cxn ang="0">
                  <a:pos x="48" y="25"/>
                </a:cxn>
                <a:cxn ang="0">
                  <a:pos x="100" y="32"/>
                </a:cxn>
                <a:cxn ang="0">
                  <a:pos x="68" y="8"/>
                </a:cxn>
                <a:cxn ang="0">
                  <a:pos x="102" y="10"/>
                </a:cxn>
                <a:cxn ang="0">
                  <a:pos x="73" y="21"/>
                </a:cxn>
                <a:cxn ang="0">
                  <a:pos x="73" y="21"/>
                </a:cxn>
                <a:cxn ang="0">
                  <a:pos x="73" y="21"/>
                </a:cxn>
                <a:cxn ang="0">
                  <a:pos x="73" y="20"/>
                </a:cxn>
                <a:cxn ang="0">
                  <a:pos x="73" y="20"/>
                </a:cxn>
                <a:cxn ang="0">
                  <a:pos x="73" y="20"/>
                </a:cxn>
                <a:cxn ang="0">
                  <a:pos x="73" y="19"/>
                </a:cxn>
                <a:cxn ang="0">
                  <a:pos x="99" y="22"/>
                </a:cxn>
                <a:cxn ang="0">
                  <a:pos x="90" y="31"/>
                </a:cxn>
                <a:cxn ang="0">
                  <a:pos x="73" y="24"/>
                </a:cxn>
                <a:cxn ang="0">
                  <a:pos x="73" y="24"/>
                </a:cxn>
                <a:cxn ang="0">
                  <a:pos x="73" y="23"/>
                </a:cxn>
                <a:cxn ang="0">
                  <a:pos x="73" y="23"/>
                </a:cxn>
                <a:cxn ang="0">
                  <a:pos x="73" y="23"/>
                </a:cxn>
                <a:cxn ang="0">
                  <a:pos x="73" y="23"/>
                </a:cxn>
                <a:cxn ang="0">
                  <a:pos x="73" y="22"/>
                </a:cxn>
                <a:cxn ang="0">
                  <a:pos x="73" y="22"/>
                </a:cxn>
              </a:cxnLst>
              <a:rect l="0" t="0" r="r" b="b"/>
              <a:pathLst>
                <a:path w="112" h="44">
                  <a:moveTo>
                    <a:pt x="105" y="6"/>
                  </a:moveTo>
                  <a:cubicBezTo>
                    <a:pt x="101" y="2"/>
                    <a:pt x="96" y="0"/>
                    <a:pt x="9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4" y="0"/>
                    <a:pt x="52" y="0"/>
                    <a:pt x="5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8"/>
                    <a:pt x="2" y="34"/>
                    <a:pt x="6" y="38"/>
                  </a:cubicBezTo>
                  <a:cubicBezTo>
                    <a:pt x="10" y="42"/>
                    <a:pt x="16" y="44"/>
                    <a:pt x="22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2" y="44"/>
                    <a:pt x="54" y="44"/>
                    <a:pt x="56" y="44"/>
                  </a:cubicBezTo>
                  <a:cubicBezTo>
                    <a:pt x="57" y="44"/>
                    <a:pt x="59" y="44"/>
                    <a:pt x="61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6" y="44"/>
                    <a:pt x="101" y="42"/>
                    <a:pt x="105" y="38"/>
                  </a:cubicBezTo>
                  <a:cubicBezTo>
                    <a:pt x="110" y="34"/>
                    <a:pt x="112" y="28"/>
                    <a:pt x="112" y="22"/>
                  </a:cubicBezTo>
                  <a:cubicBezTo>
                    <a:pt x="112" y="16"/>
                    <a:pt x="110" y="10"/>
                    <a:pt x="105" y="6"/>
                  </a:cubicBezTo>
                  <a:close/>
                  <a:moveTo>
                    <a:pt x="22" y="39"/>
                  </a:moveTo>
                  <a:cubicBezTo>
                    <a:pt x="17" y="39"/>
                    <a:pt x="13" y="37"/>
                    <a:pt x="10" y="34"/>
                  </a:cubicBezTo>
                  <a:cubicBezTo>
                    <a:pt x="7" y="31"/>
                    <a:pt x="5" y="27"/>
                    <a:pt x="5" y="22"/>
                  </a:cubicBezTo>
                  <a:cubicBezTo>
                    <a:pt x="5" y="17"/>
                    <a:pt x="7" y="13"/>
                    <a:pt x="10" y="10"/>
                  </a:cubicBezTo>
                  <a:cubicBezTo>
                    <a:pt x="13" y="7"/>
                    <a:pt x="17" y="5"/>
                    <a:pt x="22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5" y="5"/>
                    <a:pt x="60" y="7"/>
                    <a:pt x="63" y="10"/>
                  </a:cubicBezTo>
                  <a:cubicBezTo>
                    <a:pt x="63" y="10"/>
                    <a:pt x="64" y="11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6" y="14"/>
                    <a:pt x="67" y="17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7" y="26"/>
                    <a:pt x="66" y="29"/>
                    <a:pt x="65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28"/>
                    <a:pt x="64" y="25"/>
                    <a:pt x="64" y="22"/>
                  </a:cubicBezTo>
                  <a:cubicBezTo>
                    <a:pt x="64" y="18"/>
                    <a:pt x="63" y="15"/>
                    <a:pt x="60" y="12"/>
                  </a:cubicBezTo>
                  <a:cubicBezTo>
                    <a:pt x="59" y="11"/>
                    <a:pt x="57" y="10"/>
                    <a:pt x="56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8"/>
                    <a:pt x="52" y="8"/>
                    <a:pt x="50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5" y="10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15"/>
                    <a:pt x="8" y="18"/>
                    <a:pt x="8" y="22"/>
                  </a:cubicBezTo>
                  <a:cubicBezTo>
                    <a:pt x="8" y="26"/>
                    <a:pt x="10" y="29"/>
                    <a:pt x="12" y="32"/>
                  </a:cubicBezTo>
                  <a:cubicBezTo>
                    <a:pt x="15" y="34"/>
                    <a:pt x="18" y="36"/>
                    <a:pt x="22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5" y="37"/>
                    <a:pt x="45" y="38"/>
                  </a:cubicBezTo>
                  <a:cubicBezTo>
                    <a:pt x="46" y="38"/>
                    <a:pt x="46" y="39"/>
                    <a:pt x="47" y="39"/>
                  </a:cubicBezTo>
                  <a:lnTo>
                    <a:pt x="22" y="39"/>
                  </a:lnTo>
                  <a:close/>
                  <a:moveTo>
                    <a:pt x="59" y="22"/>
                  </a:moveTo>
                  <a:cubicBezTo>
                    <a:pt x="59" y="24"/>
                    <a:pt x="58" y="26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6" y="28"/>
                    <a:pt x="56" y="29"/>
                    <a:pt x="56" y="29"/>
                  </a:cubicBezTo>
                  <a:cubicBezTo>
                    <a:pt x="56" y="29"/>
                    <a:pt x="55" y="29"/>
                    <a:pt x="55" y="28"/>
                  </a:cubicBezTo>
                  <a:cubicBezTo>
                    <a:pt x="54" y="27"/>
                    <a:pt x="53" y="26"/>
                    <a:pt x="53" y="24"/>
                  </a:cubicBezTo>
                  <a:cubicBezTo>
                    <a:pt x="52" y="22"/>
                    <a:pt x="52" y="20"/>
                    <a:pt x="53" y="18"/>
                  </a:cubicBezTo>
                  <a:cubicBezTo>
                    <a:pt x="53" y="17"/>
                    <a:pt x="54" y="15"/>
                    <a:pt x="55" y="14"/>
                  </a:cubicBezTo>
                  <a:cubicBezTo>
                    <a:pt x="55" y="15"/>
                    <a:pt x="56" y="15"/>
                    <a:pt x="57" y="16"/>
                  </a:cubicBezTo>
                  <a:cubicBezTo>
                    <a:pt x="58" y="17"/>
                    <a:pt x="59" y="19"/>
                    <a:pt x="59" y="22"/>
                  </a:cubicBezTo>
                  <a:close/>
                  <a:moveTo>
                    <a:pt x="41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9" y="31"/>
                    <a:pt x="17" y="30"/>
                    <a:pt x="16" y="28"/>
                  </a:cubicBezTo>
                  <a:cubicBezTo>
                    <a:pt x="14" y="26"/>
                    <a:pt x="13" y="24"/>
                    <a:pt x="13" y="22"/>
                  </a:cubicBezTo>
                  <a:cubicBezTo>
                    <a:pt x="13" y="19"/>
                    <a:pt x="14" y="17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4"/>
                    <a:pt x="19" y="13"/>
                    <a:pt x="22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14"/>
                    <a:pt x="40" y="14"/>
                    <a:pt x="40" y="15"/>
                  </a:cubicBezTo>
                  <a:cubicBezTo>
                    <a:pt x="39" y="17"/>
                    <a:pt x="39" y="20"/>
                    <a:pt x="39" y="22"/>
                  </a:cubicBezTo>
                  <a:cubicBezTo>
                    <a:pt x="39" y="25"/>
                    <a:pt x="39" y="28"/>
                    <a:pt x="41" y="31"/>
                  </a:cubicBezTo>
                  <a:close/>
                  <a:moveTo>
                    <a:pt x="102" y="34"/>
                  </a:moveTo>
                  <a:cubicBezTo>
                    <a:pt x="99" y="37"/>
                    <a:pt x="94" y="39"/>
                    <a:pt x="90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53" y="39"/>
                    <a:pt x="45" y="36"/>
                    <a:pt x="44" y="22"/>
                  </a:cubicBezTo>
                  <a:cubicBezTo>
                    <a:pt x="44" y="20"/>
                    <a:pt x="44" y="18"/>
                    <a:pt x="45" y="17"/>
                  </a:cubicBezTo>
                  <a:cubicBezTo>
                    <a:pt x="45" y="15"/>
                    <a:pt x="46" y="14"/>
                    <a:pt x="46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5"/>
                    <a:pt x="48" y="16"/>
                    <a:pt x="48" y="17"/>
                  </a:cubicBezTo>
                  <a:cubicBezTo>
                    <a:pt x="47" y="20"/>
                    <a:pt x="47" y="22"/>
                    <a:pt x="48" y="25"/>
                  </a:cubicBezTo>
                  <a:cubicBezTo>
                    <a:pt x="50" y="34"/>
                    <a:pt x="58" y="36"/>
                    <a:pt x="68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3" y="36"/>
                    <a:pt x="97" y="34"/>
                    <a:pt x="99" y="32"/>
                  </a:cubicBezTo>
                  <a:cubicBezTo>
                    <a:pt x="99" y="32"/>
                    <a:pt x="100" y="32"/>
                    <a:pt x="100" y="32"/>
                  </a:cubicBezTo>
                  <a:cubicBezTo>
                    <a:pt x="102" y="29"/>
                    <a:pt x="104" y="26"/>
                    <a:pt x="104" y="22"/>
                  </a:cubicBezTo>
                  <a:cubicBezTo>
                    <a:pt x="104" y="18"/>
                    <a:pt x="102" y="15"/>
                    <a:pt x="100" y="12"/>
                  </a:cubicBezTo>
                  <a:cubicBezTo>
                    <a:pt x="97" y="10"/>
                    <a:pt x="94" y="8"/>
                    <a:pt x="90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7" y="7"/>
                    <a:pt x="66" y="6"/>
                  </a:cubicBezTo>
                  <a:cubicBezTo>
                    <a:pt x="66" y="6"/>
                    <a:pt x="65" y="5"/>
                    <a:pt x="65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4" y="5"/>
                    <a:pt x="99" y="7"/>
                    <a:pt x="102" y="10"/>
                  </a:cubicBezTo>
                  <a:cubicBezTo>
                    <a:pt x="105" y="13"/>
                    <a:pt x="107" y="17"/>
                    <a:pt x="107" y="22"/>
                  </a:cubicBezTo>
                  <a:cubicBezTo>
                    <a:pt x="107" y="27"/>
                    <a:pt x="105" y="31"/>
                    <a:pt x="102" y="34"/>
                  </a:cubicBezTo>
                  <a:close/>
                  <a:moveTo>
                    <a:pt x="73" y="21"/>
                  </a:move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2" y="17"/>
                    <a:pt x="72" y="15"/>
                    <a:pt x="71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2" y="13"/>
                    <a:pt x="94" y="14"/>
                    <a:pt x="96" y="16"/>
                  </a:cubicBezTo>
                  <a:cubicBezTo>
                    <a:pt x="98" y="17"/>
                    <a:pt x="99" y="19"/>
                    <a:pt x="99" y="22"/>
                  </a:cubicBezTo>
                  <a:cubicBezTo>
                    <a:pt x="99" y="24"/>
                    <a:pt x="98" y="26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4" y="30"/>
                    <a:pt x="92" y="31"/>
                    <a:pt x="90" y="31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2" y="29"/>
                    <a:pt x="72" y="27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lnTo>
                    <a:pt x="73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Group 93"/>
            <p:cNvGrpSpPr/>
            <p:nvPr/>
          </p:nvGrpSpPr>
          <p:grpSpPr>
            <a:xfrm>
              <a:off x="6685915" y="2494887"/>
              <a:ext cx="78033" cy="20311"/>
              <a:chOff x="6777038" y="2441576"/>
              <a:chExt cx="115888" cy="30163"/>
            </a:xfrm>
            <a:solidFill>
              <a:schemeClr val="bg1"/>
            </a:solidFill>
          </p:grpSpPr>
          <p:sp>
            <p:nvSpPr>
              <p:cNvPr id="45" name="Oval 94"/>
              <p:cNvSpPr/>
              <p:nvPr/>
            </p:nvSpPr>
            <p:spPr bwMode="auto">
              <a:xfrm>
                <a:off x="6777038" y="2441576"/>
                <a:ext cx="26988" cy="301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val 95"/>
              <p:cNvSpPr/>
              <p:nvPr/>
            </p:nvSpPr>
            <p:spPr bwMode="auto">
              <a:xfrm>
                <a:off x="6821488" y="2441576"/>
                <a:ext cx="26988" cy="301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val 97"/>
              <p:cNvSpPr/>
              <p:nvPr/>
            </p:nvSpPr>
            <p:spPr bwMode="auto">
              <a:xfrm>
                <a:off x="6867526" y="2441576"/>
                <a:ext cx="25400" cy="301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4"/>
            <p:cNvGrpSpPr/>
            <p:nvPr/>
          </p:nvGrpSpPr>
          <p:grpSpPr>
            <a:xfrm>
              <a:off x="2634710" y="1207112"/>
              <a:ext cx="595442" cy="595443"/>
              <a:chOff x="3512946" y="1609482"/>
              <a:chExt cx="793923" cy="793924"/>
            </a:xfrm>
          </p:grpSpPr>
          <p:sp>
            <p:nvSpPr>
              <p:cNvPr id="39" name="Oval 70"/>
              <p:cNvSpPr/>
              <p:nvPr/>
            </p:nvSpPr>
            <p:spPr bwMode="auto">
              <a:xfrm flipH="1">
                <a:off x="3512946" y="1609482"/>
                <a:ext cx="793923" cy="7939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215900" dist="177800" dir="7200000" sx="102000" sy="102000" algn="tl" rotWithShape="0">
                  <a:schemeClr val="tx1">
                    <a:lumMod val="95000"/>
                    <a:lumOff val="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0" name="Group 98"/>
              <p:cNvGrpSpPr/>
              <p:nvPr/>
            </p:nvGrpSpPr>
            <p:grpSpPr>
              <a:xfrm>
                <a:off x="3711080" y="1805471"/>
                <a:ext cx="397654" cy="401931"/>
                <a:chOff x="2163763" y="2366963"/>
                <a:chExt cx="442913" cy="447676"/>
              </a:xfrm>
              <a:solidFill>
                <a:schemeClr val="bg1"/>
              </a:solidFill>
            </p:grpSpPr>
            <p:sp>
              <p:nvSpPr>
                <p:cNvPr id="41" name="Freeform: Shape 99"/>
                <p:cNvSpPr/>
                <p:nvPr/>
              </p:nvSpPr>
              <p:spPr bwMode="auto">
                <a:xfrm>
                  <a:off x="2163763" y="2600326"/>
                  <a:ext cx="217488" cy="214313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1" y="7"/>
                    </a:cxn>
                    <a:cxn ang="0">
                      <a:pos x="49" y="9"/>
                    </a:cxn>
                    <a:cxn ang="0">
                      <a:pos x="51" y="7"/>
                    </a:cxn>
                    <a:cxn ang="0">
                      <a:pos x="50" y="7"/>
                    </a:cxn>
                    <a:cxn ang="0">
                      <a:pos x="46" y="1"/>
                    </a:cxn>
                    <a:cxn ang="0">
                      <a:pos x="43" y="3"/>
                    </a:cxn>
                    <a:cxn ang="0">
                      <a:pos x="46" y="1"/>
                    </a:cxn>
                    <a:cxn ang="0">
                      <a:pos x="42" y="1"/>
                    </a:cxn>
                    <a:cxn ang="0">
                      <a:pos x="41" y="1"/>
                    </a:cxn>
                    <a:cxn ang="0">
                      <a:pos x="31" y="11"/>
                    </a:cxn>
                    <a:cxn ang="0">
                      <a:pos x="31" y="11"/>
                    </a:cxn>
                    <a:cxn ang="0">
                      <a:pos x="31" y="11"/>
                    </a:cxn>
                    <a:cxn ang="0">
                      <a:pos x="27" y="16"/>
                    </a:cxn>
                    <a:cxn ang="0">
                      <a:pos x="0" y="54"/>
                    </a:cxn>
                    <a:cxn ang="0">
                      <a:pos x="0" y="54"/>
                    </a:cxn>
                    <a:cxn ang="0">
                      <a:pos x="2" y="57"/>
                    </a:cxn>
                    <a:cxn ang="0">
                      <a:pos x="3" y="57"/>
                    </a:cxn>
                    <a:cxn ang="0">
                      <a:pos x="24" y="47"/>
                    </a:cxn>
                    <a:cxn ang="0">
                      <a:pos x="47" y="27"/>
                    </a:cxn>
                    <a:cxn ang="0">
                      <a:pos x="53" y="21"/>
                    </a:cxn>
                    <a:cxn ang="0">
                      <a:pos x="57" y="16"/>
                    </a:cxn>
                    <a:cxn ang="0">
                      <a:pos x="57" y="16"/>
                    </a:cxn>
                    <a:cxn ang="0">
                      <a:pos x="57" y="12"/>
                    </a:cxn>
                    <a:cxn ang="0">
                      <a:pos x="57" y="12"/>
                    </a:cxn>
                    <a:cxn ang="0">
                      <a:pos x="49" y="17"/>
                    </a:cxn>
                    <a:cxn ang="0">
                      <a:pos x="43" y="23"/>
                    </a:cxn>
                    <a:cxn ang="0">
                      <a:pos x="21" y="43"/>
                    </a:cxn>
                    <a:cxn ang="0">
                      <a:pos x="6" y="51"/>
                    </a:cxn>
                    <a:cxn ang="0">
                      <a:pos x="31" y="19"/>
                    </a:cxn>
                    <a:cxn ang="0">
                      <a:pos x="35" y="15"/>
                    </a:cxn>
                    <a:cxn ang="0">
                      <a:pos x="35" y="15"/>
                    </a:cxn>
                    <a:cxn ang="0">
                      <a:pos x="35" y="15"/>
                    </a:cxn>
                    <a:cxn ang="0">
                      <a:pos x="35" y="15"/>
                    </a:cxn>
                    <a:cxn ang="0">
                      <a:pos x="43" y="7"/>
                    </a:cxn>
                    <a:cxn ang="0">
                      <a:pos x="47" y="11"/>
                    </a:cxn>
                    <a:cxn ang="0">
                      <a:pos x="47" y="11"/>
                    </a:cxn>
                    <a:cxn ang="0">
                      <a:pos x="47" y="11"/>
                    </a:cxn>
                    <a:cxn ang="0">
                      <a:pos x="52" y="15"/>
                    </a:cxn>
                    <a:cxn ang="0">
                      <a:pos x="49" y="17"/>
                    </a:cxn>
                  </a:cxnLst>
                  <a:rect l="0" t="0" r="r" b="b"/>
                  <a:pathLst>
                    <a:path w="58" h="57">
                      <a:moveTo>
                        <a:pt x="57" y="12"/>
                      </a:moveTo>
                      <a:cubicBezTo>
                        <a:pt x="55" y="11"/>
                        <a:pt x="53" y="9"/>
                        <a:pt x="51" y="7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7"/>
                        <a:pt x="51" y="7"/>
                        <a:pt x="50" y="7"/>
                      </a:cubicBezTo>
                      <a:cubicBezTo>
                        <a:pt x="49" y="5"/>
                        <a:pt x="47" y="4"/>
                        <a:pt x="46" y="1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1"/>
                        <a:pt x="42" y="1"/>
                        <a:pt x="41" y="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0" y="13"/>
                        <a:pt x="28" y="14"/>
                        <a:pt x="27" y="16"/>
                      </a:cubicBezTo>
                      <a:cubicBezTo>
                        <a:pt x="15" y="28"/>
                        <a:pt x="1" y="42"/>
                        <a:pt x="0" y="54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56"/>
                        <a:pt x="1" y="57"/>
                        <a:pt x="2" y="57"/>
                      </a:cubicBezTo>
                      <a:cubicBezTo>
                        <a:pt x="3" y="57"/>
                        <a:pt x="3" y="57"/>
                        <a:pt x="3" y="57"/>
                      </a:cubicBezTo>
                      <a:cubicBezTo>
                        <a:pt x="10" y="56"/>
                        <a:pt x="17" y="52"/>
                        <a:pt x="24" y="47"/>
                      </a:cubicBezTo>
                      <a:cubicBezTo>
                        <a:pt x="32" y="41"/>
                        <a:pt x="39" y="34"/>
                        <a:pt x="47" y="27"/>
                      </a:cubicBezTo>
                      <a:cubicBezTo>
                        <a:pt x="53" y="21"/>
                        <a:pt x="53" y="21"/>
                        <a:pt x="53" y="21"/>
                      </a:cubicBezTo>
                      <a:cubicBezTo>
                        <a:pt x="57" y="16"/>
                        <a:pt x="57" y="16"/>
                        <a:pt x="57" y="16"/>
                      </a:cubicBezTo>
                      <a:cubicBezTo>
                        <a:pt x="57" y="16"/>
                        <a:pt x="57" y="16"/>
                        <a:pt x="57" y="16"/>
                      </a:cubicBezTo>
                      <a:cubicBezTo>
                        <a:pt x="58" y="15"/>
                        <a:pt x="58" y="13"/>
                        <a:pt x="57" y="12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lose/>
                      <a:moveTo>
                        <a:pt x="49" y="17"/>
                      </a:moveTo>
                      <a:cubicBezTo>
                        <a:pt x="43" y="23"/>
                        <a:pt x="43" y="23"/>
                        <a:pt x="43" y="23"/>
                      </a:cubicBezTo>
                      <a:cubicBezTo>
                        <a:pt x="36" y="30"/>
                        <a:pt x="28" y="37"/>
                        <a:pt x="21" y="43"/>
                      </a:cubicBezTo>
                      <a:cubicBezTo>
                        <a:pt x="16" y="47"/>
                        <a:pt x="11" y="50"/>
                        <a:pt x="6" y="51"/>
                      </a:cubicBezTo>
                      <a:cubicBezTo>
                        <a:pt x="9" y="41"/>
                        <a:pt x="21" y="29"/>
                        <a:pt x="31" y="19"/>
                      </a:cubicBezTo>
                      <a:cubicBezTo>
                        <a:pt x="32" y="18"/>
                        <a:pt x="33" y="16"/>
                        <a:pt x="35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4" y="8"/>
                        <a:pt x="46" y="10"/>
                        <a:pt x="47" y="11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9" y="12"/>
                        <a:pt x="50" y="14"/>
                        <a:pt x="52" y="15"/>
                      </a:cubicBezTo>
                      <a:lnTo>
                        <a:pt x="49" y="17"/>
                      </a:lnTo>
                      <a:close/>
                    </a:path>
                  </a:pathLst>
                </a:custGeom>
                <a:solidFill>
                  <a:srgbClr val="22477D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100"/>
                <p:cNvSpPr/>
                <p:nvPr/>
              </p:nvSpPr>
              <p:spPr bwMode="auto">
                <a:xfrm>
                  <a:off x="2317751" y="2366963"/>
                  <a:ext cx="288925" cy="293688"/>
                </a:xfrm>
                <a:custGeom>
                  <a:avLst/>
                  <a:gdLst/>
                  <a:ahLst/>
                  <a:cxnLst>
                    <a:cxn ang="0">
                      <a:pos x="66" y="11"/>
                    </a:cxn>
                    <a:cxn ang="0">
                      <a:pos x="38" y="0"/>
                    </a:cxn>
                    <a:cxn ang="0">
                      <a:pos x="11" y="11"/>
                    </a:cxn>
                    <a:cxn ang="0">
                      <a:pos x="0" y="39"/>
                    </a:cxn>
                    <a:cxn ang="0">
                      <a:pos x="11" y="66"/>
                    </a:cxn>
                    <a:cxn ang="0">
                      <a:pos x="38" y="78"/>
                    </a:cxn>
                    <a:cxn ang="0">
                      <a:pos x="66" y="66"/>
                    </a:cxn>
                    <a:cxn ang="0">
                      <a:pos x="77" y="39"/>
                    </a:cxn>
                    <a:cxn ang="0">
                      <a:pos x="66" y="11"/>
                    </a:cxn>
                    <a:cxn ang="0">
                      <a:pos x="62" y="63"/>
                    </a:cxn>
                    <a:cxn ang="0">
                      <a:pos x="38" y="73"/>
                    </a:cxn>
                    <a:cxn ang="0">
                      <a:pos x="15" y="63"/>
                    </a:cxn>
                    <a:cxn ang="0">
                      <a:pos x="5" y="39"/>
                    </a:cxn>
                    <a:cxn ang="0">
                      <a:pos x="15" y="15"/>
                    </a:cxn>
                    <a:cxn ang="0">
                      <a:pos x="38" y="5"/>
                    </a:cxn>
                    <a:cxn ang="0">
                      <a:pos x="62" y="15"/>
                    </a:cxn>
                    <a:cxn ang="0">
                      <a:pos x="72" y="39"/>
                    </a:cxn>
                    <a:cxn ang="0">
                      <a:pos x="62" y="63"/>
                    </a:cxn>
                  </a:cxnLst>
                  <a:rect l="0" t="0" r="r" b="b"/>
                  <a:pathLst>
                    <a:path w="77" h="78">
                      <a:moveTo>
                        <a:pt x="66" y="11"/>
                      </a:moveTo>
                      <a:cubicBezTo>
                        <a:pt x="59" y="4"/>
                        <a:pt x="49" y="0"/>
                        <a:pt x="38" y="0"/>
                      </a:cubicBezTo>
                      <a:cubicBezTo>
                        <a:pt x="28" y="0"/>
                        <a:pt x="18" y="4"/>
                        <a:pt x="11" y="11"/>
                      </a:cubicBezTo>
                      <a:cubicBezTo>
                        <a:pt x="4" y="18"/>
                        <a:pt x="0" y="28"/>
                        <a:pt x="0" y="39"/>
                      </a:cubicBezTo>
                      <a:cubicBezTo>
                        <a:pt x="0" y="50"/>
                        <a:pt x="4" y="59"/>
                        <a:pt x="11" y="66"/>
                      </a:cubicBezTo>
                      <a:cubicBezTo>
                        <a:pt x="18" y="73"/>
                        <a:pt x="28" y="78"/>
                        <a:pt x="38" y="78"/>
                      </a:cubicBezTo>
                      <a:cubicBezTo>
                        <a:pt x="49" y="78"/>
                        <a:pt x="59" y="73"/>
                        <a:pt x="66" y="66"/>
                      </a:cubicBezTo>
                      <a:cubicBezTo>
                        <a:pt x="73" y="59"/>
                        <a:pt x="77" y="50"/>
                        <a:pt x="77" y="39"/>
                      </a:cubicBezTo>
                      <a:cubicBezTo>
                        <a:pt x="77" y="28"/>
                        <a:pt x="73" y="18"/>
                        <a:pt x="66" y="11"/>
                      </a:cubicBezTo>
                      <a:close/>
                      <a:moveTo>
                        <a:pt x="62" y="63"/>
                      </a:moveTo>
                      <a:cubicBezTo>
                        <a:pt x="56" y="69"/>
                        <a:pt x="48" y="73"/>
                        <a:pt x="38" y="73"/>
                      </a:cubicBezTo>
                      <a:cubicBezTo>
                        <a:pt x="29" y="73"/>
                        <a:pt x="21" y="69"/>
                        <a:pt x="15" y="63"/>
                      </a:cubicBezTo>
                      <a:cubicBezTo>
                        <a:pt x="8" y="57"/>
                        <a:pt x="5" y="48"/>
                        <a:pt x="5" y="39"/>
                      </a:cubicBezTo>
                      <a:cubicBezTo>
                        <a:pt x="5" y="29"/>
                        <a:pt x="8" y="21"/>
                        <a:pt x="15" y="15"/>
                      </a:cubicBezTo>
                      <a:cubicBezTo>
                        <a:pt x="21" y="9"/>
                        <a:pt x="29" y="5"/>
                        <a:pt x="38" y="5"/>
                      </a:cubicBezTo>
                      <a:cubicBezTo>
                        <a:pt x="48" y="5"/>
                        <a:pt x="56" y="9"/>
                        <a:pt x="62" y="15"/>
                      </a:cubicBezTo>
                      <a:cubicBezTo>
                        <a:pt x="69" y="21"/>
                        <a:pt x="72" y="29"/>
                        <a:pt x="72" y="39"/>
                      </a:cubicBezTo>
                      <a:cubicBezTo>
                        <a:pt x="72" y="48"/>
                        <a:pt x="69" y="57"/>
                        <a:pt x="62" y="6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101"/>
                <p:cNvSpPr/>
                <p:nvPr/>
              </p:nvSpPr>
              <p:spPr bwMode="auto">
                <a:xfrm>
                  <a:off x="2400301" y="2446338"/>
                  <a:ext cx="87313" cy="85725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19" y="0"/>
                    </a:cxn>
                    <a:cxn ang="0">
                      <a:pos x="7" y="5"/>
                    </a:cxn>
                    <a:cxn ang="0">
                      <a:pos x="0" y="18"/>
                    </a:cxn>
                    <a:cxn ang="0">
                      <a:pos x="0" y="18"/>
                    </a:cxn>
                    <a:cxn ang="0">
                      <a:pos x="3" y="19"/>
                    </a:cxn>
                    <a:cxn ang="0">
                      <a:pos x="0" y="18"/>
                    </a:cxn>
                    <a:cxn ang="0">
                      <a:pos x="0" y="20"/>
                    </a:cxn>
                    <a:cxn ang="0">
                      <a:pos x="3" y="23"/>
                    </a:cxn>
                    <a:cxn ang="0">
                      <a:pos x="5" y="20"/>
                    </a:cxn>
                    <a:cxn ang="0">
                      <a:pos x="5" y="19"/>
                    </a:cxn>
                    <a:cxn ang="0">
                      <a:pos x="5" y="19"/>
                    </a:cxn>
                    <a:cxn ang="0">
                      <a:pos x="5" y="19"/>
                    </a:cxn>
                    <a:cxn ang="0">
                      <a:pos x="10" y="9"/>
                    </a:cxn>
                    <a:cxn ang="0">
                      <a:pos x="19" y="5"/>
                    </a:cxn>
                    <a:cxn ang="0">
                      <a:pos x="20" y="5"/>
                    </a:cxn>
                    <a:cxn ang="0">
                      <a:pos x="23" y="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3" h="23">
                      <a:moveTo>
                        <a:pt x="20" y="0"/>
                      </a:move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5" y="0"/>
                        <a:pt x="11" y="2"/>
                        <a:pt x="7" y="5"/>
                      </a:cubicBezTo>
                      <a:cubicBezTo>
                        <a:pt x="3" y="8"/>
                        <a:pt x="1" y="12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0" y="22"/>
                        <a:pt x="1" y="23"/>
                        <a:pt x="3" y="23"/>
                      </a:cubicBezTo>
                      <a:cubicBezTo>
                        <a:pt x="4" y="23"/>
                        <a:pt x="5" y="22"/>
                        <a:pt x="5" y="20"/>
                      </a:cubicBezTo>
                      <a:cubicBezTo>
                        <a:pt x="5" y="20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4"/>
                        <a:pt x="8" y="11"/>
                        <a:pt x="10" y="9"/>
                      </a:cubicBezTo>
                      <a:cubicBezTo>
                        <a:pt x="13" y="6"/>
                        <a:pt x="16" y="5"/>
                        <a:pt x="19" y="5"/>
                      </a:cubicBezTo>
                      <a:cubicBezTo>
                        <a:pt x="19" y="5"/>
                        <a:pt x="19" y="5"/>
                        <a:pt x="20" y="5"/>
                      </a:cubicBezTo>
                      <a:cubicBezTo>
                        <a:pt x="21" y="6"/>
                        <a:pt x="22" y="5"/>
                        <a:pt x="23" y="3"/>
                      </a:cubicBezTo>
                      <a:cubicBezTo>
                        <a:pt x="23" y="2"/>
                        <a:pt x="22" y="1"/>
                        <a:pt x="2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102"/>
                <p:cNvSpPr/>
                <p:nvPr/>
              </p:nvSpPr>
              <p:spPr bwMode="auto">
                <a:xfrm>
                  <a:off x="2351088" y="2400301"/>
                  <a:ext cx="222250" cy="222250"/>
                </a:xfrm>
                <a:custGeom>
                  <a:avLst/>
                  <a:gdLst/>
                  <a:ahLst/>
                  <a:cxnLst>
                    <a:cxn ang="0">
                      <a:pos x="50" y="9"/>
                    </a:cxn>
                    <a:cxn ang="0">
                      <a:pos x="29" y="0"/>
                    </a:cxn>
                    <a:cxn ang="0">
                      <a:pos x="9" y="9"/>
                    </a:cxn>
                    <a:cxn ang="0">
                      <a:pos x="0" y="30"/>
                    </a:cxn>
                    <a:cxn ang="0">
                      <a:pos x="9" y="51"/>
                    </a:cxn>
                    <a:cxn ang="0">
                      <a:pos x="29" y="59"/>
                    </a:cxn>
                    <a:cxn ang="0">
                      <a:pos x="50" y="51"/>
                    </a:cxn>
                    <a:cxn ang="0">
                      <a:pos x="59" y="30"/>
                    </a:cxn>
                    <a:cxn ang="0">
                      <a:pos x="50" y="9"/>
                    </a:cxn>
                    <a:cxn ang="0">
                      <a:pos x="47" y="47"/>
                    </a:cxn>
                    <a:cxn ang="0">
                      <a:pos x="29" y="54"/>
                    </a:cxn>
                    <a:cxn ang="0">
                      <a:pos x="12" y="47"/>
                    </a:cxn>
                    <a:cxn ang="0">
                      <a:pos x="5" y="30"/>
                    </a:cxn>
                    <a:cxn ang="0">
                      <a:pos x="12" y="12"/>
                    </a:cxn>
                    <a:cxn ang="0">
                      <a:pos x="29" y="5"/>
                    </a:cxn>
                    <a:cxn ang="0">
                      <a:pos x="47" y="12"/>
                    </a:cxn>
                    <a:cxn ang="0">
                      <a:pos x="54" y="30"/>
                    </a:cxn>
                    <a:cxn ang="0">
                      <a:pos x="47" y="47"/>
                    </a:cxn>
                  </a:cxnLst>
                  <a:rect l="0" t="0" r="r" b="b"/>
                  <a:pathLst>
                    <a:path w="59" h="59">
                      <a:moveTo>
                        <a:pt x="50" y="9"/>
                      </a:moveTo>
                      <a:cubicBezTo>
                        <a:pt x="45" y="4"/>
                        <a:pt x="38" y="0"/>
                        <a:pt x="29" y="0"/>
                      </a:cubicBezTo>
                      <a:cubicBezTo>
                        <a:pt x="21" y="0"/>
                        <a:pt x="14" y="4"/>
                        <a:pt x="9" y="9"/>
                      </a:cubicBezTo>
                      <a:cubicBezTo>
                        <a:pt x="3" y="14"/>
                        <a:pt x="0" y="22"/>
                        <a:pt x="0" y="30"/>
                      </a:cubicBezTo>
                      <a:cubicBezTo>
                        <a:pt x="0" y="38"/>
                        <a:pt x="3" y="45"/>
                        <a:pt x="9" y="51"/>
                      </a:cubicBezTo>
                      <a:cubicBezTo>
                        <a:pt x="14" y="56"/>
                        <a:pt x="21" y="59"/>
                        <a:pt x="29" y="59"/>
                      </a:cubicBezTo>
                      <a:cubicBezTo>
                        <a:pt x="38" y="59"/>
                        <a:pt x="45" y="56"/>
                        <a:pt x="50" y="51"/>
                      </a:cubicBezTo>
                      <a:cubicBezTo>
                        <a:pt x="56" y="45"/>
                        <a:pt x="59" y="38"/>
                        <a:pt x="59" y="30"/>
                      </a:cubicBezTo>
                      <a:cubicBezTo>
                        <a:pt x="59" y="22"/>
                        <a:pt x="56" y="14"/>
                        <a:pt x="50" y="9"/>
                      </a:cubicBezTo>
                      <a:close/>
                      <a:moveTo>
                        <a:pt x="47" y="47"/>
                      </a:moveTo>
                      <a:cubicBezTo>
                        <a:pt x="42" y="51"/>
                        <a:pt x="36" y="54"/>
                        <a:pt x="29" y="54"/>
                      </a:cubicBezTo>
                      <a:cubicBezTo>
                        <a:pt x="23" y="54"/>
                        <a:pt x="17" y="51"/>
                        <a:pt x="12" y="47"/>
                      </a:cubicBezTo>
                      <a:cubicBezTo>
                        <a:pt x="8" y="43"/>
                        <a:pt x="5" y="37"/>
                        <a:pt x="5" y="30"/>
                      </a:cubicBezTo>
                      <a:cubicBezTo>
                        <a:pt x="5" y="23"/>
                        <a:pt x="8" y="17"/>
                        <a:pt x="12" y="12"/>
                      </a:cubicBezTo>
                      <a:cubicBezTo>
                        <a:pt x="17" y="8"/>
                        <a:pt x="23" y="5"/>
                        <a:pt x="29" y="5"/>
                      </a:cubicBezTo>
                      <a:cubicBezTo>
                        <a:pt x="36" y="5"/>
                        <a:pt x="42" y="8"/>
                        <a:pt x="47" y="12"/>
                      </a:cubicBezTo>
                      <a:cubicBezTo>
                        <a:pt x="51" y="17"/>
                        <a:pt x="54" y="23"/>
                        <a:pt x="54" y="30"/>
                      </a:cubicBezTo>
                      <a:cubicBezTo>
                        <a:pt x="54" y="37"/>
                        <a:pt x="51" y="43"/>
                        <a:pt x="47" y="47"/>
                      </a:cubicBezTo>
                      <a:close/>
                    </a:path>
                  </a:pathLst>
                </a:custGeom>
                <a:solidFill>
                  <a:srgbClr val="22477D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37" name="TextBox 59"/>
          <p:cNvSpPr txBox="1"/>
          <p:nvPr/>
        </p:nvSpPr>
        <p:spPr bwMode="auto">
          <a:xfrm>
            <a:off x="-649233" y="3598347"/>
            <a:ext cx="1724430" cy="232469"/>
          </a:xfrm>
          <a:prstGeom prst="rect">
            <a:avLst/>
          </a:prstGeom>
          <a:noFill/>
        </p:spPr>
        <p:txBody>
          <a:bodyPr wrap="none" lIns="0" tIns="0" rIns="360000" bIns="0" anchor="ctr" anchorCtr="0">
            <a:normAutofit/>
          </a:bodyPr>
          <a:lstStyle/>
          <a:p>
            <a:pPr algn="r"/>
            <a:r>
              <a:rPr lang="en-US" altLang="zh-CN" sz="1400" dirty="0" err="1">
                <a:solidFill>
                  <a:schemeClr val="accent1">
                    <a:lumMod val="100000"/>
                  </a:schemeClr>
                </a:solidFill>
                <a:effectLst/>
                <a:cs typeface="+mn-ea"/>
                <a:sym typeface="+mn-lt"/>
              </a:rPr>
              <a:t>src</a:t>
            </a:r>
            <a:r>
              <a:rPr lang="en-US" altLang="zh-CN" sz="1400" dirty="0">
                <a:solidFill>
                  <a:schemeClr val="accent1">
                    <a:lumMod val="100000"/>
                  </a:schemeClr>
                </a:solidFill>
                <a:effectLst/>
                <a:cs typeface="+mn-ea"/>
                <a:sym typeface="+mn-lt"/>
              </a:rPr>
              <a:t>:</a:t>
            </a:r>
          </a:p>
        </p:txBody>
      </p:sp>
      <p:grpSp>
        <p:nvGrpSpPr>
          <p:cNvPr id="22" name="Group 61"/>
          <p:cNvGrpSpPr/>
          <p:nvPr/>
        </p:nvGrpSpPr>
        <p:grpSpPr>
          <a:xfrm>
            <a:off x="136871" y="1143984"/>
            <a:ext cx="2647740" cy="690454"/>
            <a:chOff x="-36310" y="1172760"/>
            <a:chExt cx="3530320" cy="920605"/>
          </a:xfrm>
        </p:grpSpPr>
        <p:sp>
          <p:nvSpPr>
            <p:cNvPr id="35" name="TextBox 62"/>
            <p:cNvSpPr txBox="1"/>
            <p:nvPr/>
          </p:nvSpPr>
          <p:spPr bwMode="auto">
            <a:xfrm>
              <a:off x="-36310" y="1172760"/>
              <a:ext cx="2299240" cy="309959"/>
            </a:xfrm>
            <a:prstGeom prst="rect">
              <a:avLst/>
            </a:prstGeom>
            <a:noFill/>
          </p:spPr>
          <p:txBody>
            <a:bodyPr wrap="none" lIns="0" tIns="0" rIns="432000" bIns="0" anchor="ctr" anchorCtr="0">
              <a:normAutofit/>
            </a:bodyPr>
            <a:lstStyle/>
            <a:p>
              <a:pPr algn="r"/>
              <a:r>
                <a:rPr lang="en-US" altLang="zh-CN" sz="1400" dirty="0">
                  <a:solidFill>
                    <a:schemeClr val="accent4"/>
                  </a:solidFill>
                  <a:effectLst/>
                  <a:cs typeface="+mn-ea"/>
                  <a:sym typeface="+mn-lt"/>
                </a:rPr>
                <a:t>bin:</a:t>
              </a:r>
            </a:p>
          </p:txBody>
        </p:sp>
        <p:sp>
          <p:nvSpPr>
            <p:cNvPr id="36" name="TextBox 63"/>
            <p:cNvSpPr txBox="1"/>
            <p:nvPr/>
          </p:nvSpPr>
          <p:spPr bwMode="auto">
            <a:xfrm>
              <a:off x="1194770" y="1537105"/>
              <a:ext cx="2299240" cy="556260"/>
            </a:xfrm>
            <a:prstGeom prst="rect">
              <a:avLst/>
            </a:prstGeom>
            <a:noFill/>
          </p:spPr>
          <p:txBody>
            <a:bodyPr wrap="square" lIns="0" tIns="0" rIns="432000" bIns="0" anchor="ctr" anchorCtr="0">
              <a:no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en-US" altLang="zh-CN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C</a:t>
              </a:r>
              <a:r>
                <a: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ontains all executable files after compilation.</a:t>
              </a:r>
            </a:p>
          </p:txBody>
        </p:sp>
      </p:grpSp>
      <p:grpSp>
        <p:nvGrpSpPr>
          <p:cNvPr id="24" name="Group 121"/>
          <p:cNvGrpSpPr/>
          <p:nvPr/>
        </p:nvGrpSpPr>
        <p:grpSpPr>
          <a:xfrm>
            <a:off x="6493972" y="1097412"/>
            <a:ext cx="2437305" cy="1046750"/>
            <a:chOff x="1173289" y="1651350"/>
            <a:chExt cx="3464931" cy="1395666"/>
          </a:xfrm>
        </p:grpSpPr>
        <p:sp>
          <p:nvSpPr>
            <p:cNvPr id="31" name="TextBox 122"/>
            <p:cNvSpPr txBox="1"/>
            <p:nvPr/>
          </p:nvSpPr>
          <p:spPr bwMode="auto">
            <a:xfrm>
              <a:off x="1173289" y="1651350"/>
              <a:ext cx="2913191" cy="309959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en-US" altLang="zh-CN" sz="1400" dirty="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res:</a:t>
              </a:r>
            </a:p>
          </p:txBody>
        </p:sp>
        <p:sp>
          <p:nvSpPr>
            <p:cNvPr id="32" name="TextBox 123"/>
            <p:cNvSpPr txBox="1"/>
            <p:nvPr/>
          </p:nvSpPr>
          <p:spPr bwMode="auto">
            <a:xfrm>
              <a:off x="1182312" y="1825527"/>
              <a:ext cx="3455908" cy="122148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7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Engine Source directory, including python script library, server engine configuration and so on.</a:t>
              </a:r>
            </a:p>
          </p:txBody>
        </p:sp>
      </p:grpSp>
      <p:grpSp>
        <p:nvGrpSpPr>
          <p:cNvPr id="26" name="Group 127"/>
          <p:cNvGrpSpPr/>
          <p:nvPr/>
        </p:nvGrpSpPr>
        <p:grpSpPr>
          <a:xfrm>
            <a:off x="6493972" y="3449429"/>
            <a:ext cx="2428335" cy="821911"/>
            <a:chOff x="1080567" y="1649730"/>
            <a:chExt cx="3452178" cy="1095881"/>
          </a:xfrm>
        </p:grpSpPr>
        <p:sp>
          <p:nvSpPr>
            <p:cNvPr id="27" name="TextBox 128"/>
            <p:cNvSpPr txBox="1"/>
            <p:nvPr/>
          </p:nvSpPr>
          <p:spPr bwMode="auto">
            <a:xfrm>
              <a:off x="1080567" y="164973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en-US" altLang="zh-CN" sz="1400" dirty="0">
                  <a:solidFill>
                    <a:schemeClr val="accent4"/>
                  </a:solidFill>
                  <a:effectLst/>
                  <a:cs typeface="+mn-ea"/>
                  <a:sym typeface="+mn-lt"/>
                </a:rPr>
                <a:t>tools:</a:t>
              </a:r>
            </a:p>
          </p:txBody>
        </p:sp>
        <p:sp>
          <p:nvSpPr>
            <p:cNvPr id="28" name="TextBox 129"/>
            <p:cNvSpPr txBox="1"/>
            <p:nvPr/>
          </p:nvSpPr>
          <p:spPr bwMode="auto">
            <a:xfrm>
              <a:off x="1102343" y="1951689"/>
              <a:ext cx="3430402" cy="793922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The engine tools, such as the </a:t>
              </a:r>
              <a:r>
                <a:rPr lang="en-US" altLang="zh-CN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install, xlsx2py which we have mentioned and so on</a:t>
              </a:r>
              <a:r>
                <a: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.</a:t>
              </a:r>
            </a:p>
          </p:txBody>
        </p:sp>
      </p:grpSp>
      <p:sp>
        <p:nvSpPr>
          <p:cNvPr id="61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Codeline Model</a:t>
            </a:r>
            <a:r>
              <a:rPr lang="zh-CN" altLang="en-US" sz="1800" dirty="0">
                <a:solidFill>
                  <a:srgbClr val="778495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GB" altLang="zh-CN" sz="1800" dirty="0">
              <a:solidFill>
                <a:srgbClr val="7784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907228" y="1942379"/>
            <a:ext cx="1399370" cy="1335287"/>
            <a:chOff x="877397" y="1498669"/>
            <a:chExt cx="2357669" cy="2249701"/>
          </a:xfrm>
        </p:grpSpPr>
        <p:sp>
          <p:nvSpPr>
            <p:cNvPr id="63" name="Freeform: Shape 21"/>
            <p:cNvSpPr/>
            <p:nvPr/>
          </p:nvSpPr>
          <p:spPr>
            <a:xfrm>
              <a:off x="877397" y="1546839"/>
              <a:ext cx="2357669" cy="204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20910" y="6750"/>
                  </a:moveTo>
                  <a:lnTo>
                    <a:pt x="624" y="6750"/>
                  </a:lnTo>
                  <a:cubicBezTo>
                    <a:pt x="256" y="6750"/>
                    <a:pt x="-33" y="7147"/>
                    <a:pt x="3" y="7607"/>
                  </a:cubicBezTo>
                  <a:lnTo>
                    <a:pt x="997" y="20660"/>
                  </a:lnTo>
                  <a:cubicBezTo>
                    <a:pt x="1037" y="21192"/>
                    <a:pt x="1395" y="21600"/>
                    <a:pt x="1823" y="21600"/>
                  </a:cubicBezTo>
                  <a:lnTo>
                    <a:pt x="19711" y="21600"/>
                  </a:lnTo>
                  <a:cubicBezTo>
                    <a:pt x="20139" y="21600"/>
                    <a:pt x="20496" y="21192"/>
                    <a:pt x="20537" y="20660"/>
                  </a:cubicBezTo>
                  <a:lnTo>
                    <a:pt x="21531" y="7607"/>
                  </a:lnTo>
                  <a:cubicBezTo>
                    <a:pt x="21567" y="7147"/>
                    <a:pt x="21278" y="6750"/>
                    <a:pt x="20910" y="6750"/>
                  </a:cubicBezTo>
                  <a:close/>
                  <a:moveTo>
                    <a:pt x="19825" y="3779"/>
                  </a:moveTo>
                  <a:cubicBezTo>
                    <a:pt x="19705" y="3185"/>
                    <a:pt x="19119" y="2700"/>
                    <a:pt x="18521" y="2700"/>
                  </a:cubicBezTo>
                  <a:lnTo>
                    <a:pt x="11178" y="2700"/>
                  </a:lnTo>
                  <a:cubicBezTo>
                    <a:pt x="10581" y="2700"/>
                    <a:pt x="9744" y="2271"/>
                    <a:pt x="9322" y="1746"/>
                  </a:cubicBezTo>
                  <a:lnTo>
                    <a:pt x="8680" y="952"/>
                  </a:lnTo>
                  <a:cubicBezTo>
                    <a:pt x="8257" y="427"/>
                    <a:pt x="7422" y="0"/>
                    <a:pt x="6825" y="0"/>
                  </a:cubicBezTo>
                  <a:lnTo>
                    <a:pt x="3317" y="0"/>
                  </a:lnTo>
                  <a:cubicBezTo>
                    <a:pt x="2719" y="0"/>
                    <a:pt x="2176" y="603"/>
                    <a:pt x="2110" y="1342"/>
                  </a:cubicBezTo>
                  <a:lnTo>
                    <a:pt x="1796" y="5400"/>
                  </a:lnTo>
                  <a:lnTo>
                    <a:pt x="20041" y="5400"/>
                  </a:lnTo>
                  <a:cubicBezTo>
                    <a:pt x="20041" y="5400"/>
                    <a:pt x="19825" y="3779"/>
                    <a:pt x="19825" y="377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Freeform: Shape 22"/>
            <p:cNvSpPr/>
            <p:nvPr/>
          </p:nvSpPr>
          <p:spPr>
            <a:xfrm rot="18900000">
              <a:off x="1574741" y="1498669"/>
              <a:ext cx="1446237" cy="224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6943"/>
                  </a:moveTo>
                  <a:cubicBezTo>
                    <a:pt x="19200" y="3966"/>
                    <a:pt x="15431" y="1543"/>
                    <a:pt x="10800" y="1543"/>
                  </a:cubicBezTo>
                  <a:cubicBezTo>
                    <a:pt x="6169" y="1543"/>
                    <a:pt x="2400" y="3966"/>
                    <a:pt x="2400" y="6943"/>
                  </a:cubicBezTo>
                  <a:cubicBezTo>
                    <a:pt x="2400" y="9920"/>
                    <a:pt x="6169" y="12343"/>
                    <a:pt x="10800" y="12343"/>
                  </a:cubicBezTo>
                  <a:cubicBezTo>
                    <a:pt x="15431" y="12343"/>
                    <a:pt x="19200" y="9920"/>
                    <a:pt x="19200" y="6943"/>
                  </a:cubicBezTo>
                  <a:close/>
                  <a:moveTo>
                    <a:pt x="12000" y="13837"/>
                  </a:moveTo>
                  <a:lnTo>
                    <a:pt x="12000" y="21214"/>
                  </a:lnTo>
                  <a:cubicBezTo>
                    <a:pt x="12000" y="21431"/>
                    <a:pt x="11738" y="21600"/>
                    <a:pt x="11400" y="21600"/>
                  </a:cubicBezTo>
                  <a:lnTo>
                    <a:pt x="10200" y="21600"/>
                  </a:lnTo>
                  <a:cubicBezTo>
                    <a:pt x="9862" y="21600"/>
                    <a:pt x="9600" y="21431"/>
                    <a:pt x="9600" y="21214"/>
                  </a:cubicBezTo>
                  <a:lnTo>
                    <a:pt x="9600" y="13837"/>
                  </a:lnTo>
                  <a:cubicBezTo>
                    <a:pt x="4200" y="13452"/>
                    <a:pt x="0" y="10511"/>
                    <a:pt x="0" y="6943"/>
                  </a:cubicBezTo>
                  <a:cubicBezTo>
                    <a:pt x="0" y="3110"/>
                    <a:pt x="4837" y="0"/>
                    <a:pt x="10800" y="0"/>
                  </a:cubicBezTo>
                  <a:cubicBezTo>
                    <a:pt x="16763" y="0"/>
                    <a:pt x="21600" y="3110"/>
                    <a:pt x="21600" y="6943"/>
                  </a:cubicBezTo>
                  <a:cubicBezTo>
                    <a:pt x="21600" y="10511"/>
                    <a:pt x="17400" y="13452"/>
                    <a:pt x="12000" y="13837"/>
                  </a:cubicBezTo>
                  <a:close/>
                </a:path>
              </a:pathLst>
            </a:cu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29890" y="343535"/>
            <a:ext cx="517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main part of kbengine is kbe directory. There are four secondery directories in kbe.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84015" y="2301240"/>
            <a:ext cx="776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KBE</a:t>
            </a:r>
          </a:p>
        </p:txBody>
      </p:sp>
      <p:sp>
        <p:nvSpPr>
          <p:cNvPr id="50" name="TextBox 123">
            <a:extLst>
              <a:ext uri="{FF2B5EF4-FFF2-40B4-BE49-F238E27FC236}">
                <a16:creationId xmlns:a16="http://schemas.microsoft.com/office/drawing/2014/main" id="{1D36A04D-8FCB-4FBF-9D7A-8A81D06A7422}"/>
              </a:ext>
            </a:extLst>
          </p:cNvPr>
          <p:cNvSpPr txBox="1"/>
          <p:nvPr/>
        </p:nvSpPr>
        <p:spPr bwMode="auto">
          <a:xfrm>
            <a:off x="94526" y="3723789"/>
            <a:ext cx="2702260" cy="966508"/>
          </a:xfrm>
          <a:prstGeom prst="rect">
            <a:avLst/>
          </a:prstGeom>
          <a:noFill/>
        </p:spPr>
        <p:txBody>
          <a:bodyPr wrap="square" lIns="360000" tIns="0" rIns="0" bIns="0" anchor="ctr" anchorCtr="0">
            <a:normAutofit fontScale="97500"/>
          </a:bodyPr>
          <a:lstStyle/>
          <a:p>
            <a:pPr algn="l" latinLnBrk="0">
              <a:lnSpc>
                <a:spcPct val="120000"/>
              </a:lnSpc>
            </a:pPr>
            <a:r>
              <a:rPr lang="en-US" altLang="zh-CN" sz="900" dirty="0">
                <a:cs typeface="+mn-ea"/>
                <a:sym typeface="+mn-lt"/>
              </a:rPr>
              <a:t>Main source of </a:t>
            </a:r>
            <a:r>
              <a:rPr lang="en-US" altLang="zh-CN" sz="900" dirty="0" err="1">
                <a:cs typeface="+mn-ea"/>
                <a:sym typeface="+mn-lt"/>
              </a:rPr>
              <a:t>KBEngine</a:t>
            </a:r>
            <a:r>
              <a:rPr lang="en-US" altLang="zh-CN" sz="900" dirty="0">
                <a:cs typeface="+mn-ea"/>
                <a:sym typeface="+mn-lt"/>
              </a:rPr>
              <a:t>. It includes a server directory which contains </a:t>
            </a:r>
            <a:r>
              <a:rPr lang="en-US" altLang="zh-CN" sz="900" dirty="0" err="1">
                <a:cs typeface="+mn-ea"/>
                <a:sym typeface="+mn-lt"/>
              </a:rPr>
              <a:t>loginapp</a:t>
            </a:r>
            <a:r>
              <a:rPr lang="en-US" altLang="zh-CN" sz="900" dirty="0">
                <a:cs typeface="+mn-ea"/>
                <a:sym typeface="+mn-lt"/>
              </a:rPr>
              <a:t>, baseapp, </a:t>
            </a:r>
            <a:r>
              <a:rPr lang="en-US" altLang="zh-CN" sz="900" dirty="0" err="1">
                <a:cs typeface="+mn-ea"/>
                <a:sym typeface="+mn-lt"/>
              </a:rPr>
              <a:t>cellapp</a:t>
            </a:r>
            <a:r>
              <a:rPr lang="en-US" altLang="zh-CN" sz="900" dirty="0">
                <a:cs typeface="+mn-ea"/>
                <a:sym typeface="+mn-lt"/>
              </a:rPr>
              <a:t> and so on</a:t>
            </a:r>
            <a:endParaRPr lang="zh-CN" altLang="en-US" sz="900" b="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创意撕纸工作汇报总结PPT模板"/>
</p:tagLst>
</file>

<file path=ppt/theme/theme1.xml><?xml version="1.0" encoding="utf-8"?>
<a:theme xmlns:a="http://schemas.openxmlformats.org/drawingml/2006/main" name="第一PPT，www.1ppt.com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BCBFC4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604</Words>
  <Application>Microsoft Macintosh PowerPoint</Application>
  <PresentationFormat>全屏显示(16:9)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时尚中黑简体</vt:lpstr>
      <vt:lpstr>宋体</vt:lpstr>
      <vt:lpstr>微软雅黑</vt:lpstr>
      <vt:lpstr>Open Sans Semibold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</dc:title>
  <dc:subject/>
  <dc:creator/>
  <cp:keywords/>
  <dc:description/>
  <cp:lastModifiedBy>haibaradu</cp:lastModifiedBy>
  <cp:revision>311</cp:revision>
  <dcterms:created xsi:type="dcterms:W3CDTF">2015-12-11T17:46:17Z</dcterms:created>
  <dcterms:modified xsi:type="dcterms:W3CDTF">2018-11-21T06:05:59Z</dcterms:modified>
  <cp:category/>
</cp:coreProperties>
</file>