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Мониторинг репутации в СМИ за минуты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Анализируем 108 тысяч новостей за 2–4 минуты.</a:t>
            </a:r>
          </a:p>
          <a:p>
            <a:r>
              <a:t>• Тональность, упоминания, риски — всё в одном инструменте.</a:t>
            </a:r>
          </a:p>
          <a:p>
            <a:r>
              <a:t>• Пример: SpaceX — 360 упоминаний, 59% негатива, 1450 рисков.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вы получаете и как это использовать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**Тональность:** 35% позитив, 59% негатив, 6% нейтраль — фокус на управлении негативом.</a:t>
            </a:r>
          </a:p>
          <a:p>
            <a:r>
              <a:t>• **Упоминания:** 360 SpaceX за 2020 — видимость высока, но риски требуют внимания.</a:t>
            </a:r>
          </a:p>
          <a:p>
            <a:r>
              <a:t>• **Реагируйте на тренды и риски мгновенно с мониторингом в реальном времени.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 это работает для вас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**Скорость**: 2–4 минуты на GPU, автоматический выбор GPU/CPU.</a:t>
            </a:r>
          </a:p>
          <a:p>
            <a:r>
              <a:t>• **Три взгляда**: темы, тональность, тренды.</a:t>
            </a:r>
          </a:p>
          <a:p>
            <a:r>
              <a:t>• **Готово к масштабированию**: добавьте свои данные или дообучите ИИ.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