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ヒラギノ角ゴ ProN W3"/>
        <a:ea typeface="ヒラギノ角ゴ ProN W3"/>
        <a:cs typeface="ヒラギノ角ゴ ProN W3"/>
        <a:sym typeface="ヒラギノ角ゴ ProN W3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ヒラギノ角ゴ ProN W3"/>
          <a:ea typeface="ヒラギノ角ゴ ProN W3"/>
          <a:cs typeface="ヒラギノ角ゴ ProN W3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1pPr>
    <a:lvl2pPr indent="228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2pPr>
    <a:lvl3pPr indent="457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3pPr>
    <a:lvl4pPr indent="685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4pPr>
    <a:lvl5pPr indent="9144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5pPr>
    <a:lvl6pPr indent="11430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6pPr>
    <a:lvl7pPr indent="13716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7pPr>
    <a:lvl8pPr indent="16002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8pPr>
    <a:lvl9pPr indent="1828800" defTabSz="457200" latinLnBrk="0">
      <a:lnSpc>
        <a:spcPct val="117999"/>
      </a:lnSpc>
      <a:defRPr sz="2200">
        <a:latin typeface="ヒラギノ角ゴ ProN W3"/>
        <a:ea typeface="ヒラギノ角ゴ ProN W3"/>
        <a:cs typeface="ヒラギノ角ゴ ProN W3"/>
        <a:sym typeface="ヒラギノ角ゴ ProN W3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と日付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12" name="プレゼンテーションのタイトル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13" name="本文レベル1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ステートメン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本文レベル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/>
            </a:lvl5pPr>
          </a:lstStyle>
          <a:p>
            <a:pPr/>
            <a:r>
              <a:t>ステートメント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ビッグファク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本文レベル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50" sz="250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ファクト情報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ファクト情報</a:t>
            </a:r>
          </a:p>
        </p:txBody>
      </p:sp>
      <p:sp>
        <p:nvSpPr>
          <p:cNvPr id="108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属性</a:t>
            </a:r>
          </a:p>
        </p:txBody>
      </p:sp>
      <p:sp>
        <p:nvSpPr>
          <p:cNvPr id="116" name="本文レベル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/>
            </a:lvl1pPr>
            <a:lvl2pPr marL="638923" indent="-12700">
              <a:spcBef>
                <a:spcPts val="0"/>
              </a:spcBef>
              <a:buSzTx/>
              <a:buNone/>
              <a:defRPr spc="-170" sz="8500"/>
            </a:lvl2pPr>
            <a:lvl3pPr marL="638923" indent="444500">
              <a:spcBef>
                <a:spcPts val="0"/>
              </a:spcBef>
              <a:buSzTx/>
              <a:buNone/>
              <a:defRPr spc="-170" sz="8500"/>
            </a:lvl3pPr>
            <a:lvl4pPr marL="638923" indent="901700">
              <a:spcBef>
                <a:spcPts val="0"/>
              </a:spcBef>
              <a:buSzTx/>
              <a:buNone/>
              <a:defRPr spc="-170" sz="8500"/>
            </a:lvl4pPr>
            <a:lvl5pPr marL="638923" indent="1358900">
              <a:spcBef>
                <a:spcPts val="0"/>
              </a:spcBef>
              <a:buSzTx/>
              <a:buNone/>
              <a:defRPr spc="-170" sz="8500"/>
            </a:lvl5pPr>
          </a:lstStyle>
          <a:p>
            <a:pPr/>
            <a:r>
              <a:t>“重要な引用”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画像（3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炒飯、ゆで卵、箸が添えられたボウル1杯のサラダ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サーモンケーキ、サラダ、フムスが入ったボウル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パセリバター、煎りヘーゼルナッツ、削ったパルメザンチーズがかかったパッパルデッレパスタ1皿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写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炒飯、ゆで卵、箸が添えられたボウル1杯のサラダ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アボカドとライム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プレゼンテーションのタイトル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プレゼンテーションのタイトル</a:t>
            </a:r>
          </a:p>
        </p:txBody>
      </p:sp>
      <p:sp>
        <p:nvSpPr>
          <p:cNvPr id="23" name="作者と日付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作者と日付</a:t>
            </a:r>
          </a:p>
        </p:txBody>
      </p:sp>
      <p:sp>
        <p:nvSpPr>
          <p:cNvPr id="24" name="本文レベル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プレゼンテーションのサブタイトル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画像（代替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サーモンケーキ、サラダ、フムスが入ったボウル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スライドのタイトル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スライドのタイトル</a:t>
            </a:r>
          </a:p>
        </p:txBody>
      </p:sp>
      <p:sp>
        <p:nvSpPr>
          <p:cNvPr id="34" name="本文レベル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5pPr>
          </a:lstStyle>
          <a:p>
            <a:pPr/>
            <a:r>
              <a:t>スライドのサブタイトル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スライド番号"/>
          <p:cNvSpPr txBox="1"/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&amp;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スライドのタイトル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43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44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、箇条書き、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61" name="本文レベル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パセリバター、煎りヘーゼルナッツ、削ったパルメザンチーズがかかったパッパルデッレパスタ1皿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6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セク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セクションタイトル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latin typeface="ヒラギノ角ゴ ProN W3"/>
                <a:ea typeface="ヒラギノ角ゴ ProN W3"/>
                <a:cs typeface="ヒラギノ角ゴ ProN W3"/>
                <a:sym typeface="ヒラギノ角ゴ ProN W3"/>
              </a:defRPr>
            </a:lvl1pPr>
          </a:lstStyle>
          <a:p>
            <a:pPr/>
            <a:r>
              <a:t>セクションタイトル</a:t>
            </a:r>
          </a:p>
        </p:txBody>
      </p:sp>
      <p:sp>
        <p:nvSpPr>
          <p:cNvPr id="72" name="スライド番号"/>
          <p:cNvSpPr txBox="1"/>
          <p:nvPr>
            <p:ph type="sldNum" sz="quarter" idx="2"/>
          </p:nvPr>
        </p:nvSpPr>
        <p:spPr>
          <a:xfrm>
            <a:off x="11978411" y="13129632"/>
            <a:ext cx="414681" cy="3302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スライドのタイトル</a:t>
            </a:r>
          </a:p>
        </p:txBody>
      </p:sp>
      <p:sp>
        <p:nvSpPr>
          <p:cNvPr id="80" name="スライド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スライドのサブタイトル</a:t>
            </a:r>
          </a:p>
        </p:txBody>
      </p:sp>
      <p:sp>
        <p:nvSpPr>
          <p:cNvPr id="8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議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議題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議題のタイトル</a:t>
            </a:r>
          </a:p>
        </p:txBody>
      </p:sp>
      <p:sp>
        <p:nvSpPr>
          <p:cNvPr id="89" name="議題のサブタイトル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ヒラギノ角ゴ ProN W6"/>
              </a:defRPr>
            </a:lvl1pPr>
          </a:lstStyle>
          <a:p>
            <a:pPr/>
            <a:r>
              <a:t>議題のサブタイトル</a:t>
            </a:r>
          </a:p>
        </p:txBody>
      </p:sp>
      <p:sp>
        <p:nvSpPr>
          <p:cNvPr id="90" name="本文レベル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議題のトピック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スライドのタイトル</a:t>
            </a:r>
          </a:p>
        </p:txBody>
      </p:sp>
      <p:sp>
        <p:nvSpPr>
          <p:cNvPr id="3" name="本文レベル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スライドの箇条書きテキスト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スライド番号"/>
          <p:cNvSpPr txBox="1"/>
          <p:nvPr>
            <p:ph type="sldNum" sz="quarter" idx="2"/>
          </p:nvPr>
        </p:nvSpPr>
        <p:spPr>
          <a:xfrm>
            <a:off x="11978411" y="13125399"/>
            <a:ext cx="41468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ヒラギノ角ゴ ProN W6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ヒラギノ角ゴ ProN W3"/>
          <a:ea typeface="ヒラギノ角ゴ ProN W3"/>
          <a:cs typeface="ヒラギノ角ゴ ProN W3"/>
          <a:sym typeface="ヒラギノ角ゴ ProN W3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ヒラギノ角ゴ ProN W3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chigoJam サンプルプログラム"/>
          <p:cNvSpPr txBox="1"/>
          <p:nvPr>
            <p:ph type="ctrTitle"/>
          </p:nvPr>
        </p:nvSpPr>
        <p:spPr>
          <a:xfrm>
            <a:off x="469183" y="406607"/>
            <a:ext cx="11972635" cy="878523"/>
          </a:xfrm>
          <a:prstGeom prst="rect">
            <a:avLst/>
          </a:prstGeom>
        </p:spPr>
        <p:txBody>
          <a:bodyPr/>
          <a:lstStyle>
            <a:lvl1pPr defTabSz="1267936">
              <a:defRPr spc="-120" sz="6032"/>
            </a:lvl1pPr>
          </a:lstStyle>
          <a:p>
            <a:pPr/>
            <a:r>
              <a:t>IchigoJam サンプルプログラム</a:t>
            </a:r>
          </a:p>
        </p:txBody>
      </p:sp>
      <p:sp>
        <p:nvSpPr>
          <p:cNvPr id="152" name="10 LED1:WAIT10…"/>
          <p:cNvSpPr txBox="1"/>
          <p:nvPr/>
        </p:nvSpPr>
        <p:spPr>
          <a:xfrm>
            <a:off x="806844" y="2070008"/>
            <a:ext cx="10054468" cy="110598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10 LED1:WAIT10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20 LED0:WAIT10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30 GOTO10</a:t>
            </a:r>
          </a:p>
        </p:txBody>
      </p:sp>
      <p:sp>
        <p:nvSpPr>
          <p:cNvPr id="153" name="LED点滅"/>
          <p:cNvSpPr txBox="1"/>
          <p:nvPr/>
        </p:nvSpPr>
        <p:spPr>
          <a:xfrm>
            <a:off x="790056" y="1583248"/>
            <a:ext cx="133441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LED点滅</a:t>
            </a:r>
          </a:p>
        </p:txBody>
      </p:sp>
      <p:sp>
        <p:nvSpPr>
          <p:cNvPr id="154" name="5 IF BTN()=0 GOTO5…"/>
          <p:cNvSpPr txBox="1"/>
          <p:nvPr/>
        </p:nvSpPr>
        <p:spPr>
          <a:xfrm>
            <a:off x="808888" y="7222196"/>
            <a:ext cx="10054468" cy="138756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5 IF BTN()=0 GOTO5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10 LED1:WAIT10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20 LED0:WAIT10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30 GOTO10</a:t>
            </a:r>
          </a:p>
        </p:txBody>
      </p:sp>
      <p:sp>
        <p:nvSpPr>
          <p:cNvPr id="155" name="ボタンが押されたら点滅開始"/>
          <p:cNvSpPr txBox="1"/>
          <p:nvPr/>
        </p:nvSpPr>
        <p:spPr>
          <a:xfrm>
            <a:off x="790056" y="6765554"/>
            <a:ext cx="40767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ボタンが押されたら点滅開始</a:t>
            </a:r>
          </a:p>
        </p:txBody>
      </p:sp>
      <p:sp>
        <p:nvSpPr>
          <p:cNvPr id="156" name="10 LED1:WAIT10…"/>
          <p:cNvSpPr txBox="1"/>
          <p:nvPr/>
        </p:nvSpPr>
        <p:spPr>
          <a:xfrm>
            <a:off x="808888" y="9262955"/>
            <a:ext cx="10054468" cy="110598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10 LED1:WAIT10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20 LED0:WAIT10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30 IF BTN()=0 GOTO10</a:t>
            </a:r>
          </a:p>
        </p:txBody>
      </p:sp>
      <p:sp>
        <p:nvSpPr>
          <p:cNvPr id="157" name="ボタンが押されるまで点滅"/>
          <p:cNvSpPr txBox="1"/>
          <p:nvPr/>
        </p:nvSpPr>
        <p:spPr>
          <a:xfrm>
            <a:off x="790056" y="8796660"/>
            <a:ext cx="37719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ボタンが押されるまで点滅</a:t>
            </a:r>
          </a:p>
        </p:txBody>
      </p:sp>
      <p:sp>
        <p:nvSpPr>
          <p:cNvPr id="158" name="1 ?BTN();:GOTO1"/>
          <p:cNvSpPr txBox="1"/>
          <p:nvPr/>
        </p:nvSpPr>
        <p:spPr>
          <a:xfrm>
            <a:off x="808888" y="3803518"/>
            <a:ext cx="10054468" cy="44364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lvl1pPr>
          </a:lstStyle>
          <a:p>
            <a:pPr/>
            <a:r>
              <a:t>1 ?BTN();:GOTO1</a:t>
            </a:r>
          </a:p>
        </p:txBody>
      </p:sp>
      <p:sp>
        <p:nvSpPr>
          <p:cNvPr id="159" name="ボタンの状態を表示"/>
          <p:cNvSpPr txBox="1"/>
          <p:nvPr/>
        </p:nvSpPr>
        <p:spPr>
          <a:xfrm>
            <a:off x="792100" y="3316758"/>
            <a:ext cx="28575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ボタンの状態を表示</a:t>
            </a:r>
          </a:p>
        </p:txBody>
      </p:sp>
      <p:sp>
        <p:nvSpPr>
          <p:cNvPr id="160" name="1 LED BTN():GOTO1"/>
          <p:cNvSpPr txBox="1"/>
          <p:nvPr/>
        </p:nvSpPr>
        <p:spPr>
          <a:xfrm>
            <a:off x="806844" y="4911659"/>
            <a:ext cx="10054468" cy="54049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lvl1pPr>
          </a:lstStyle>
          <a:p>
            <a:pPr/>
            <a:r>
              <a:t>1 LED BTN():GOTO1</a:t>
            </a:r>
          </a:p>
        </p:txBody>
      </p:sp>
      <p:sp>
        <p:nvSpPr>
          <p:cNvPr id="161" name="ボタンと合わせてLEDを光らせる"/>
          <p:cNvSpPr txBox="1"/>
          <p:nvPr/>
        </p:nvSpPr>
        <p:spPr>
          <a:xfrm>
            <a:off x="772500" y="4450579"/>
            <a:ext cx="46780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ボタンと合わせてLEDを光らせる</a:t>
            </a:r>
          </a:p>
        </p:txBody>
      </p:sp>
      <p:sp>
        <p:nvSpPr>
          <p:cNvPr id="162" name="1 LED !BTN():GOTO1"/>
          <p:cNvSpPr txBox="1"/>
          <p:nvPr/>
        </p:nvSpPr>
        <p:spPr>
          <a:xfrm>
            <a:off x="808888" y="6161275"/>
            <a:ext cx="10054468" cy="44364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lvl1pPr>
          </a:lstStyle>
          <a:p>
            <a:pPr/>
            <a:r>
              <a:t>1 LED !BTN():GOTO1</a:t>
            </a:r>
          </a:p>
        </p:txBody>
      </p:sp>
      <p:sp>
        <p:nvSpPr>
          <p:cNvPr id="163" name="ボタンと合わせてLEDを消す"/>
          <p:cNvSpPr txBox="1"/>
          <p:nvPr/>
        </p:nvSpPr>
        <p:spPr>
          <a:xfrm>
            <a:off x="789598" y="5603512"/>
            <a:ext cx="407761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ボタンと合わせてLEDを消す</a:t>
            </a:r>
          </a:p>
        </p:txBody>
      </p:sp>
      <p:sp>
        <p:nvSpPr>
          <p:cNvPr id="164" name="10 LED1:WAIT10…"/>
          <p:cNvSpPr txBox="1"/>
          <p:nvPr/>
        </p:nvSpPr>
        <p:spPr>
          <a:xfrm>
            <a:off x="808888" y="11015516"/>
            <a:ext cx="10054468" cy="25311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10 LED1:WAIT10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20 LED0:WAIT10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30 IF BTN()=0 GOTO10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40 LED1:WAIT3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50 LED0:WAIT3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60 IF BTN()=1 GOTO40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70 GOTO10</a:t>
            </a:r>
          </a:p>
        </p:txBody>
      </p:sp>
      <p:sp>
        <p:nvSpPr>
          <p:cNvPr id="165" name="ボタンを押すと点滅を高速化"/>
          <p:cNvSpPr txBox="1"/>
          <p:nvPr/>
        </p:nvSpPr>
        <p:spPr>
          <a:xfrm>
            <a:off x="790056" y="10555834"/>
            <a:ext cx="406755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ボタンを押すと点滅を高速化</a:t>
            </a:r>
          </a:p>
        </p:txBody>
      </p:sp>
      <p:sp>
        <p:nvSpPr>
          <p:cNvPr id="166" name="1 ?ANA():WAIT10:GOTO1"/>
          <p:cNvSpPr txBox="1"/>
          <p:nvPr/>
        </p:nvSpPr>
        <p:spPr>
          <a:xfrm>
            <a:off x="13714935" y="784788"/>
            <a:ext cx="10054468" cy="54049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lvl1pPr>
          </a:lstStyle>
          <a:p>
            <a:pPr/>
            <a:r>
              <a:t>1 ?ANA():WAIT10:GOTO1</a:t>
            </a:r>
          </a:p>
        </p:txBody>
      </p:sp>
      <p:sp>
        <p:nvSpPr>
          <p:cNvPr id="167" name="BTNにつないだアナログセンサーの値を表示"/>
          <p:cNvSpPr txBox="1"/>
          <p:nvPr/>
        </p:nvSpPr>
        <p:spPr>
          <a:xfrm>
            <a:off x="13696103" y="325106"/>
            <a:ext cx="624230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BTNにつないだアナログセンサーの値を表示</a:t>
            </a:r>
          </a:p>
        </p:txBody>
      </p:sp>
      <p:sp>
        <p:nvSpPr>
          <p:cNvPr id="168" name="1 ?ANA():LED ANA()&gt;100:GOTO1"/>
          <p:cNvSpPr txBox="1"/>
          <p:nvPr/>
        </p:nvSpPr>
        <p:spPr>
          <a:xfrm>
            <a:off x="13718002" y="2035313"/>
            <a:ext cx="10054468" cy="54049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lvl1pPr>
          </a:lstStyle>
          <a:p>
            <a:pPr/>
            <a:r>
              <a:t>1 ?ANA():LED ANA()&gt;100:GOTO1</a:t>
            </a:r>
          </a:p>
        </p:txBody>
      </p:sp>
      <p:sp>
        <p:nvSpPr>
          <p:cNvPr id="169" name="アナログセンサーの値が100より大きい時LEDを光らせる"/>
          <p:cNvSpPr txBox="1"/>
          <p:nvPr/>
        </p:nvSpPr>
        <p:spPr>
          <a:xfrm>
            <a:off x="13699169" y="1575631"/>
            <a:ext cx="801288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アナログセンサーの値が100より大きい時LEDを光らせる</a:t>
            </a:r>
          </a:p>
        </p:txBody>
      </p:sp>
      <p:sp>
        <p:nvSpPr>
          <p:cNvPr id="170" name="1 ?ANA():LED ANA()&lt;100:GOTO1"/>
          <p:cNvSpPr txBox="1"/>
          <p:nvPr/>
        </p:nvSpPr>
        <p:spPr>
          <a:xfrm>
            <a:off x="13718002" y="3285837"/>
            <a:ext cx="10054468" cy="54049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lvl1pPr>
          </a:lstStyle>
          <a:p>
            <a:pPr/>
            <a:r>
              <a:t>1 ?ANA():LED ANA()&lt;100:GOTO1</a:t>
            </a:r>
          </a:p>
        </p:txBody>
      </p:sp>
      <p:sp>
        <p:nvSpPr>
          <p:cNvPr id="171" name="アナログセンサーの値が100より小さい時LEDを光らせる"/>
          <p:cNvSpPr txBox="1"/>
          <p:nvPr/>
        </p:nvSpPr>
        <p:spPr>
          <a:xfrm>
            <a:off x="13699169" y="2826156"/>
            <a:ext cx="8012888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アナログセンサーの値が100より小さい時LEDを光らせる</a:t>
            </a:r>
          </a:p>
        </p:txBody>
      </p:sp>
      <p:sp>
        <p:nvSpPr>
          <p:cNvPr id="172" name="10 PWM2,70:WAIT30…"/>
          <p:cNvSpPr txBox="1"/>
          <p:nvPr/>
        </p:nvSpPr>
        <p:spPr>
          <a:xfrm>
            <a:off x="13718002" y="4536362"/>
            <a:ext cx="10054468" cy="125136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10 PWM2,70:WAIT30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20 PWM2,200:WAIT30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30 GOTO10</a:t>
            </a:r>
          </a:p>
        </p:txBody>
      </p:sp>
      <p:sp>
        <p:nvSpPr>
          <p:cNvPr id="173" name="サーボを動かす（2番目に指定する値は70から200まで）"/>
          <p:cNvSpPr txBox="1"/>
          <p:nvPr/>
        </p:nvSpPr>
        <p:spPr>
          <a:xfrm>
            <a:off x="13699169" y="4076680"/>
            <a:ext cx="801227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サーボを動かす（2番目に指定する値は70から200まで）</a:t>
            </a:r>
          </a:p>
        </p:txBody>
      </p:sp>
      <p:sp>
        <p:nvSpPr>
          <p:cNvPr id="174" name="10 PWM2,70:WAIT30-BTN()*20…"/>
          <p:cNvSpPr txBox="1"/>
          <p:nvPr/>
        </p:nvSpPr>
        <p:spPr>
          <a:xfrm>
            <a:off x="13718002" y="6393358"/>
            <a:ext cx="10054468" cy="125136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10 PWM2,70:WAIT30-BTN()*20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20 PWM2,200:WAIT30-BTN()*20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30 GOTO10</a:t>
            </a:r>
          </a:p>
        </p:txBody>
      </p:sp>
      <p:sp>
        <p:nvSpPr>
          <p:cNvPr id="175" name="ボタンを押している時はサーボを速く動かす"/>
          <p:cNvSpPr txBox="1"/>
          <p:nvPr/>
        </p:nvSpPr>
        <p:spPr>
          <a:xfrm>
            <a:off x="13699169" y="5933677"/>
            <a:ext cx="6182869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ボタンを押している時はサーボを速く動かす</a:t>
            </a:r>
          </a:p>
        </p:txBody>
      </p:sp>
      <p:sp>
        <p:nvSpPr>
          <p:cNvPr id="176" name="10 PWM2,70:WAIT 10+ANA()/20…"/>
          <p:cNvSpPr txBox="1"/>
          <p:nvPr/>
        </p:nvSpPr>
        <p:spPr>
          <a:xfrm>
            <a:off x="13718002" y="8250355"/>
            <a:ext cx="10054468" cy="125136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10 PWM2,70:WAIT 10+ANA()/20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20 PWM2,200:WAIT 10+ANA()/20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30 GOTO10</a:t>
            </a:r>
          </a:p>
        </p:txBody>
      </p:sp>
      <p:sp>
        <p:nvSpPr>
          <p:cNvPr id="177" name="センサーの値によってサーボの動かす速さを変える"/>
          <p:cNvSpPr txBox="1"/>
          <p:nvPr/>
        </p:nvSpPr>
        <p:spPr>
          <a:xfrm>
            <a:off x="13699169" y="7790674"/>
            <a:ext cx="7097269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センサーの値によってサーボの動かす速さを変える</a:t>
            </a:r>
          </a:p>
        </p:txBody>
      </p:sp>
      <p:sp>
        <p:nvSpPr>
          <p:cNvPr id="178" name="10 A=ANA():?A…"/>
          <p:cNvSpPr txBox="1"/>
          <p:nvPr/>
        </p:nvSpPr>
        <p:spPr>
          <a:xfrm>
            <a:off x="13718002" y="10107351"/>
            <a:ext cx="10054468" cy="125136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10 A=ANA():?A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20 PWM2,70+A/10:WAIT10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30 GOTO10</a:t>
            </a:r>
          </a:p>
        </p:txBody>
      </p:sp>
      <p:sp>
        <p:nvSpPr>
          <p:cNvPr id="179" name="センサーの値によってサーボを動かす"/>
          <p:cNvSpPr txBox="1"/>
          <p:nvPr/>
        </p:nvSpPr>
        <p:spPr>
          <a:xfrm>
            <a:off x="13699169" y="9647670"/>
            <a:ext cx="527761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センサーの値によってサーボを動かす</a:t>
            </a:r>
          </a:p>
        </p:txBody>
      </p:sp>
      <p:sp>
        <p:nvSpPr>
          <p:cNvPr id="180" name="10 IF ANA()&lt;=100 GOTO10…"/>
          <p:cNvSpPr txBox="1"/>
          <p:nvPr/>
        </p:nvSpPr>
        <p:spPr>
          <a:xfrm>
            <a:off x="13718002" y="11964348"/>
            <a:ext cx="10054468" cy="160170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10 IF ANA()&lt;=100 GOTO10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20 PWM2,70:LED1:WAIT10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30 PWM2,90:LED0:WAIT10</a:t>
            </a:r>
          </a:p>
          <a:p>
            <a:pPr algn="l">
              <a:lnSpc>
                <a:spcPct val="120000"/>
              </a:lnSpc>
              <a:defRPr spc="-39" sz="2000">
                <a:solidFill>
                  <a:srgbClr val="000000"/>
                </a:solidFill>
                <a:latin typeface="IchigoJam 1.4 Regular"/>
                <a:ea typeface="IchigoJam 1.4 Regular"/>
                <a:cs typeface="IchigoJam 1.4 Regular"/>
                <a:sym typeface="IchigoJam 1.4 Regular"/>
              </a:defRPr>
            </a:pPr>
            <a:r>
              <a:t>40 GOTO20</a:t>
            </a:r>
          </a:p>
        </p:txBody>
      </p:sp>
      <p:sp>
        <p:nvSpPr>
          <p:cNvPr id="181" name="センサーの値が100より大きくなったらLEDを点滅しサーボを動かす"/>
          <p:cNvSpPr txBox="1"/>
          <p:nvPr/>
        </p:nvSpPr>
        <p:spPr>
          <a:xfrm>
            <a:off x="13699169" y="11504667"/>
            <a:ext cx="9546032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センサーの値が100より大きくなったらLEDを点滅しサーボを動かす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ヒラギノ角ゴ ProN W6"/>
        <a:ea typeface="ヒラギノ角ゴ ProN W6"/>
        <a:cs typeface="ヒラギノ角ゴ ProN W6"/>
      </a:majorFont>
      <a:minorFont>
        <a:latin typeface="ヒラギノ角ゴ ProN W6"/>
        <a:ea typeface="ヒラギノ角ゴ ProN W6"/>
        <a:cs typeface="ヒラギノ角ゴ ProN W6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ヒラギノ角ゴ ProN W3"/>
            <a:ea typeface="ヒラギノ角ゴ ProN W3"/>
            <a:cs typeface="ヒラギノ角ゴ ProN W3"/>
            <a:sym typeface="ヒラギノ角ゴ ProN W3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