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12" name="プレゼンテーションのタイトル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13" name="本文レベル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5pPr>
          </a:lstStyle>
          <a:p>
            <a:pPr/>
            <a:r>
              <a:t>ステートメント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本文レベル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ファクト情報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ファクト情報</a:t>
            </a:r>
          </a:p>
        </p:txBody>
      </p:sp>
      <p:sp>
        <p:nvSpPr>
          <p:cNvPr id="10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本文レベル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/>
            </a:lvl1pPr>
            <a:lvl2pPr marL="638923" indent="-12700">
              <a:spcBef>
                <a:spcPts val="0"/>
              </a:spcBef>
              <a:buSzTx/>
              <a:buNone/>
              <a:defRPr spc="-170" sz="8500"/>
            </a:lvl2pPr>
            <a:lvl3pPr marL="638923" indent="444500">
              <a:spcBef>
                <a:spcPts val="0"/>
              </a:spcBef>
              <a:buSzTx/>
              <a:buNone/>
              <a:defRPr spc="-170" sz="8500"/>
            </a:lvl3pPr>
            <a:lvl4pPr marL="638923" indent="901700">
              <a:spcBef>
                <a:spcPts val="0"/>
              </a:spcBef>
              <a:buSzTx/>
              <a:buNone/>
              <a:defRPr spc="-170" sz="8500"/>
            </a:lvl4pPr>
            <a:lvl5pPr marL="638923" indent="1358900">
              <a:spcBef>
                <a:spcPts val="0"/>
              </a:spcBef>
              <a:buSzTx/>
              <a:buNone/>
              <a:defRPr spc="-170" sz="8500"/>
            </a:lvl5pPr>
          </a:lstStyle>
          <a:p>
            <a:pPr/>
            <a:r>
              <a:t>“重要な引用”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炒飯、ゆで卵、箸が添えられたボウル1杯のサラ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サーモンケーキ、サラダ、フムスが入ったボウル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パセリバター、煎りヘーゼルナッツ、削ったパルメザンチーズがかかったパッパルデッレパスタ1皿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炒飯、ゆで卵、箸が添えられたボウル1杯のサラ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F5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タイトルテキスト"/>
          <p:cNvSpPr txBox="1"/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 anchor="ctr"/>
          <a:lstStyle>
            <a:lvl1pPr algn="ctr" defTabSz="821531">
              <a:lnSpc>
                <a:spcPct val="100000"/>
              </a:lnSpc>
              <a:defRPr spc="0" sz="108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150" name="本文レベル1…"/>
          <p:cNvSpPr txBox="1"/>
          <p:nvPr>
            <p:ph type="body" sz="half" idx="1"/>
          </p:nvPr>
        </p:nvSpPr>
        <p:spPr>
          <a:xfrm>
            <a:off x="6338589" y="4460378"/>
            <a:ext cx="11706822" cy="6630295"/>
          </a:xfrm>
          <a:prstGeom prst="rect">
            <a:avLst/>
          </a:prstGeom>
        </p:spPr>
        <p:txBody>
          <a:bodyPr lIns="53578" tIns="53578" rIns="53578" bIns="53578" anchor="ctr"/>
          <a:lstStyle>
            <a:lvl1pPr marL="5679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10124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14569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19014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2345972" indent="-567972" defTabSz="821531">
              <a:lnSpc>
                <a:spcPct val="100000"/>
              </a:lnSpc>
              <a:spcBef>
                <a:spcPts val="5900"/>
              </a:spcBef>
              <a:buSzPct val="75000"/>
              <a:defRPr sz="4600">
                <a:solidFill>
                  <a:srgbClr val="044C49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51" name="四角形"/>
          <p:cNvSpPr/>
          <p:nvPr/>
        </p:nvSpPr>
        <p:spPr>
          <a:xfrm>
            <a:off x="-38035" y="13461711"/>
            <a:ext cx="24460069" cy="34696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3578" tIns="53578" rIns="53578" bIns="53578" anchor="ctr"/>
          <a:lstStyle/>
          <a:p>
            <a:pPr defTabSz="821531"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2" name="四角形"/>
          <p:cNvSpPr/>
          <p:nvPr/>
        </p:nvSpPr>
        <p:spPr>
          <a:xfrm>
            <a:off x="-25762" y="-25401"/>
            <a:ext cx="24529085" cy="34696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53578" tIns="53578" rIns="53578" bIns="53578" anchor="ctr"/>
          <a:lstStyle/>
          <a:p>
            <a:pPr defTabSz="821531"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スライド番号"/>
          <p:cNvSpPr txBox="1"/>
          <p:nvPr>
            <p:ph type="sldNum" sz="quarter" idx="2"/>
          </p:nvPr>
        </p:nvSpPr>
        <p:spPr>
          <a:xfrm>
            <a:off x="3051290" y="298894"/>
            <a:ext cx="515284" cy="538957"/>
          </a:xfrm>
          <a:prstGeom prst="rect">
            <a:avLst/>
          </a:prstGeom>
        </p:spPr>
        <p:txBody>
          <a:bodyPr lIns="53578" tIns="53578" rIns="53578" bIns="53578" anchor="t"/>
          <a:lstStyle>
            <a:lvl1pPr defTabSz="821531">
              <a:defRPr sz="2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アボカドとライム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プレゼンテーションのタイトル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23" name="作者と日付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24" name="本文レベル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サーモンケーキ、サラダ、フムスが入ったボウル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スライドのタイトル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スライドのタイトル</a:t>
            </a:r>
          </a:p>
        </p:txBody>
      </p:sp>
      <p:sp>
        <p:nvSpPr>
          <p:cNvPr id="34" name="本文レベル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スライドのサブタイトル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43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44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61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パセリバター、煎りヘーゼルナッツ、削ったパルメザンチーズがかかったパッパルデッレパスタ1皿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セクションタイトル</a:t>
            </a:r>
          </a:p>
        </p:txBody>
      </p:sp>
      <p:sp>
        <p:nvSpPr>
          <p:cNvPr id="72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8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8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議題のタイトル</a:t>
            </a:r>
          </a:p>
        </p:txBody>
      </p:sp>
      <p:sp>
        <p:nvSpPr>
          <p:cNvPr id="89" name="議題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議題のサブタイトル</a:t>
            </a:r>
          </a:p>
        </p:txBody>
      </p:sp>
      <p:sp>
        <p:nvSpPr>
          <p:cNvPr id="90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議題のトピック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スライドのタイトル</a:t>
            </a:r>
          </a:p>
        </p:txBody>
      </p:sp>
      <p:sp>
        <p:nvSpPr>
          <p:cNvPr id="3" name="本文レベル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表"/>
          <p:cNvGraphicFramePr/>
          <p:nvPr/>
        </p:nvGraphicFramePr>
        <p:xfrm>
          <a:off x="288028" y="575270"/>
          <a:ext cx="23807943" cy="12632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51985"/>
                <a:gridCol w="5951985"/>
                <a:gridCol w="5951985"/>
                <a:gridCol w="5951985"/>
              </a:tblGrid>
              <a:tr h="433071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45796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IchigoJam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iPhone 13 Pro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NVIDIA A-100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スパコン 富岳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95647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5000万回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15.8兆回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1200兆回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100京回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36283"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IchigoJam
何台分？→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30万台分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2400万台分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200億台分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924298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1500円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10万円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200万円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1100億円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3" name="CC BY IchigoJam"/>
          <p:cNvSpPr txBox="1"/>
          <p:nvPr/>
        </p:nvSpPr>
        <p:spPr>
          <a:xfrm>
            <a:off x="2065805" y="4096122"/>
            <a:ext cx="227076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CC BY IchigoJam</a:t>
            </a:r>
          </a:p>
        </p:txBody>
      </p:sp>
      <p:sp>
        <p:nvSpPr>
          <p:cNvPr id="164" name="(C)Apple"/>
          <p:cNvSpPr txBox="1"/>
          <p:nvPr/>
        </p:nvSpPr>
        <p:spPr>
          <a:xfrm>
            <a:off x="8346009" y="4196392"/>
            <a:ext cx="1214629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(C)Apple</a:t>
            </a:r>
          </a:p>
        </p:txBody>
      </p:sp>
      <p:pic>
        <p:nvPicPr>
          <p:cNvPr id="165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7772" y="1723444"/>
            <a:ext cx="3038935" cy="184534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(C)NVIDIA"/>
          <p:cNvSpPr txBox="1"/>
          <p:nvPr/>
        </p:nvSpPr>
        <p:spPr>
          <a:xfrm>
            <a:off x="14830767" y="4268353"/>
            <a:ext cx="137541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(C)NVIDIA</a:t>
            </a:r>
          </a:p>
        </p:txBody>
      </p:sp>
      <p:pic>
        <p:nvPicPr>
          <p:cNvPr id="167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37549" y="1382880"/>
            <a:ext cx="4395925" cy="242508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(C)RIKEN"/>
          <p:cNvSpPr txBox="1"/>
          <p:nvPr/>
        </p:nvSpPr>
        <p:spPr>
          <a:xfrm>
            <a:off x="20498352" y="4170228"/>
            <a:ext cx="127431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(C)RIKEN</a:t>
            </a:r>
          </a:p>
        </p:txBody>
      </p:sp>
      <p:pic>
        <p:nvPicPr>
          <p:cNvPr id="169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32465" y="943925"/>
            <a:ext cx="35306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7112" y="1124762"/>
            <a:ext cx="2312422" cy="2941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表"/>
          <p:cNvGraphicFramePr/>
          <p:nvPr/>
        </p:nvGraphicFramePr>
        <p:xfrm>
          <a:off x="288028" y="575270"/>
          <a:ext cx="23807943" cy="126327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951985"/>
                <a:gridCol w="5951985"/>
                <a:gridCol w="5951985"/>
                <a:gridCol w="5951985"/>
              </a:tblGrid>
              <a:tr h="433071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45796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IchigoJam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iPhone 14 Pro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NVIDIA A-100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スパコン 富岳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2095647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5000万回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17兆回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1200兆回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100京回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136283"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IchigoJam
何台分？→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34万台分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2400万台分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>
                          <a:solidFill>
                            <a:srgbClr val="C82506"/>
                          </a:solidFill>
                          <a:latin typeface="+mn-lt"/>
                          <a:ea typeface="+mn-ea"/>
                          <a:cs typeface="+mn-cs"/>
                          <a:sym typeface="ヒラギノ角ゴ ProN W6"/>
                        </a:rPr>
                        <a:t>200億台分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1924298"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1500円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15万円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200万円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5000"/>
                        <a:t>1100億円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3" name="CC BY IchigoJam"/>
          <p:cNvSpPr txBox="1"/>
          <p:nvPr/>
        </p:nvSpPr>
        <p:spPr>
          <a:xfrm>
            <a:off x="2065805" y="4096122"/>
            <a:ext cx="2270761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CC BY IchigoJam</a:t>
            </a:r>
          </a:p>
        </p:txBody>
      </p:sp>
      <p:sp>
        <p:nvSpPr>
          <p:cNvPr id="174" name="(C)Apple"/>
          <p:cNvSpPr txBox="1"/>
          <p:nvPr/>
        </p:nvSpPr>
        <p:spPr>
          <a:xfrm>
            <a:off x="8346009" y="4196392"/>
            <a:ext cx="1214629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(C)Apple</a:t>
            </a:r>
          </a:p>
        </p:txBody>
      </p:sp>
      <p:pic>
        <p:nvPicPr>
          <p:cNvPr id="175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7772" y="1723444"/>
            <a:ext cx="3038935" cy="1845348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(C)NVIDIA"/>
          <p:cNvSpPr txBox="1"/>
          <p:nvPr/>
        </p:nvSpPr>
        <p:spPr>
          <a:xfrm>
            <a:off x="14830767" y="4268353"/>
            <a:ext cx="1375411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(C)NVIDIA</a:t>
            </a:r>
          </a:p>
        </p:txBody>
      </p:sp>
      <p:pic>
        <p:nvPicPr>
          <p:cNvPr id="177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37549" y="1382880"/>
            <a:ext cx="4395925" cy="2425086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(C)RIKEN"/>
          <p:cNvSpPr txBox="1"/>
          <p:nvPr/>
        </p:nvSpPr>
        <p:spPr>
          <a:xfrm>
            <a:off x="20498352" y="4170228"/>
            <a:ext cx="127431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000">
                <a:solidFill>
                  <a:srgbClr val="000000"/>
                </a:solidFill>
              </a:defRPr>
            </a:lvl1pPr>
          </a:lstStyle>
          <a:p>
            <a:pPr/>
            <a:r>
              <a:t>(C)RIKEN</a:t>
            </a:r>
          </a:p>
        </p:txBody>
      </p:sp>
      <p:pic>
        <p:nvPicPr>
          <p:cNvPr id="179" name="イメージ" descr="イメージ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32465" y="943925"/>
            <a:ext cx="3530601" cy="317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イメージ" descr="イメージ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25710" y="1135210"/>
            <a:ext cx="2455226" cy="3021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