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9"/>
  </p:notesMasterIdLst>
  <p:handoutMasterIdLst>
    <p:handoutMasterId r:id="rId30"/>
  </p:handoutMasterIdLst>
  <p:sldIdLst>
    <p:sldId id="256" r:id="rId6"/>
    <p:sldId id="393" r:id="rId7"/>
    <p:sldId id="390" r:id="rId8"/>
    <p:sldId id="403" r:id="rId9"/>
    <p:sldId id="405" r:id="rId10"/>
    <p:sldId id="340" r:id="rId11"/>
    <p:sldId id="386" r:id="rId12"/>
    <p:sldId id="367" r:id="rId13"/>
    <p:sldId id="376" r:id="rId14"/>
    <p:sldId id="406" r:id="rId15"/>
    <p:sldId id="387" r:id="rId16"/>
    <p:sldId id="396" r:id="rId17"/>
    <p:sldId id="398" r:id="rId18"/>
    <p:sldId id="399" r:id="rId19"/>
    <p:sldId id="400" r:id="rId20"/>
    <p:sldId id="378" r:id="rId21"/>
    <p:sldId id="407" r:id="rId22"/>
    <p:sldId id="410" r:id="rId23"/>
    <p:sldId id="408" r:id="rId24"/>
    <p:sldId id="411" r:id="rId25"/>
    <p:sldId id="409" r:id="rId26"/>
    <p:sldId id="384" r:id="rId27"/>
    <p:sldId id="395" r:id="rId28"/>
  </p:sldIdLst>
  <p:sldSz cx="12192000" cy="6858000"/>
  <p:notesSz cx="9945688"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葉山　祐輝" initials="葉山　祐輝" lastIdx="3" clrIdx="0">
    <p:extLst>
      <p:ext uri="{19B8F6BF-5375-455C-9EA6-DF929625EA0E}">
        <p15:presenceInfo xmlns:p15="http://schemas.microsoft.com/office/powerpoint/2012/main" userId="葉山　祐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FFF66"/>
    <a:srgbClr val="FFFF99"/>
    <a:srgbClr val="DEFFDD"/>
    <a:srgbClr val="FF6565"/>
    <a:srgbClr val="FF8989"/>
    <a:srgbClr val="FFD653"/>
    <a:srgbClr val="9DFF9B"/>
    <a:srgbClr val="4B15F7"/>
    <a:srgbClr val="E5D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7DDC2-4467-433C-AB51-963AFAB63DD3}" v="3378" dt="2023-01-25T01:31:43.62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3447" autoAdjust="0"/>
  </p:normalViewPr>
  <p:slideViewPr>
    <p:cSldViewPr snapToGrid="0">
      <p:cViewPr varScale="1">
        <p:scale>
          <a:sx n="63" d="100"/>
          <a:sy n="63" d="100"/>
        </p:scale>
        <p:origin x="81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市橋　義紀" userId="9053b78e-0fef-4f57-9621-87bb48dfbb11" providerId="ADAL" clId="{D391E7E0-AB53-4B48-AEE2-D378BDA95758}"/>
    <pc:docChg chg="undo custSel modSld modShowInfo">
      <pc:chgData name="市橋　義紀" userId="9053b78e-0fef-4f57-9621-87bb48dfbb11" providerId="ADAL" clId="{D391E7E0-AB53-4B48-AEE2-D378BDA95758}" dt="2022-10-12T08:31:09.373" v="1460" actId="14100"/>
      <pc:docMkLst>
        <pc:docMk/>
      </pc:docMkLst>
      <pc:sldChg chg="modNotesTx">
        <pc:chgData name="市橋　義紀" userId="9053b78e-0fef-4f57-9621-87bb48dfbb11" providerId="ADAL" clId="{D391E7E0-AB53-4B48-AEE2-D378BDA95758}" dt="2022-10-06T08:15:22.118" v="364" actId="20577"/>
        <pc:sldMkLst>
          <pc:docMk/>
          <pc:sldMk cId="3904010233" sldId="256"/>
        </pc:sldMkLst>
      </pc:sldChg>
      <pc:sldChg chg="modSp mod">
        <pc:chgData name="市橋　義紀" userId="9053b78e-0fef-4f57-9621-87bb48dfbb11" providerId="ADAL" clId="{D391E7E0-AB53-4B48-AEE2-D378BDA95758}" dt="2022-10-06T07:47:07.119" v="336" actId="20577"/>
        <pc:sldMkLst>
          <pc:docMk/>
          <pc:sldMk cId="639621560" sldId="328"/>
        </pc:sldMkLst>
        <pc:spChg chg="mod">
          <ac:chgData name="市橋　義紀" userId="9053b78e-0fef-4f57-9621-87bb48dfbb11" providerId="ADAL" clId="{D391E7E0-AB53-4B48-AEE2-D378BDA95758}" dt="2022-10-06T07:47:07.119" v="336" actId="20577"/>
          <ac:spMkLst>
            <pc:docMk/>
            <pc:sldMk cId="639621560" sldId="328"/>
            <ac:spMk id="7" creationId="{EF75FBDD-CF1F-93EE-EAEC-5FDCDB99FC81}"/>
          </ac:spMkLst>
        </pc:spChg>
      </pc:sldChg>
      <pc:sldChg chg="modNotesTx">
        <pc:chgData name="市橋　義紀" userId="9053b78e-0fef-4f57-9621-87bb48dfbb11" providerId="ADAL" clId="{D391E7E0-AB53-4B48-AEE2-D378BDA95758}" dt="2022-10-06T08:41:50.418" v="625" actId="20577"/>
        <pc:sldMkLst>
          <pc:docMk/>
          <pc:sldMk cId="133590717" sldId="335"/>
        </pc:sldMkLst>
      </pc:sldChg>
      <pc:sldChg chg="modSp mod">
        <pc:chgData name="市橋　義紀" userId="9053b78e-0fef-4f57-9621-87bb48dfbb11" providerId="ADAL" clId="{D391E7E0-AB53-4B48-AEE2-D378BDA95758}" dt="2022-10-12T08:31:09.373" v="1460" actId="14100"/>
        <pc:sldMkLst>
          <pc:docMk/>
          <pc:sldMk cId="332010825" sldId="336"/>
        </pc:sldMkLst>
        <pc:spChg chg="mod">
          <ac:chgData name="市橋　義紀" userId="9053b78e-0fef-4f57-9621-87bb48dfbb11" providerId="ADAL" clId="{D391E7E0-AB53-4B48-AEE2-D378BDA95758}" dt="2022-10-06T08:38:03.825" v="612"/>
          <ac:spMkLst>
            <pc:docMk/>
            <pc:sldMk cId="332010825" sldId="336"/>
            <ac:spMk id="23" creationId="{DE43A3F7-362D-62E7-8107-7AFB6D7A6BF5}"/>
          </ac:spMkLst>
        </pc:spChg>
        <pc:spChg chg="mod">
          <ac:chgData name="市橋　義紀" userId="9053b78e-0fef-4f57-9621-87bb48dfbb11" providerId="ADAL" clId="{D391E7E0-AB53-4B48-AEE2-D378BDA95758}" dt="2022-10-12T08:31:09.373" v="1460" actId="14100"/>
          <ac:spMkLst>
            <pc:docMk/>
            <pc:sldMk cId="332010825" sldId="336"/>
            <ac:spMk id="25" creationId="{16441F75-099D-8FEB-4A04-77B1B8DC6855}"/>
          </ac:spMkLst>
        </pc:spChg>
        <pc:picChg chg="mod">
          <ac:chgData name="市橋　義紀" userId="9053b78e-0fef-4f57-9621-87bb48dfbb11" providerId="ADAL" clId="{D391E7E0-AB53-4B48-AEE2-D378BDA95758}" dt="2022-10-06T07:28:46.743" v="3" actId="14826"/>
          <ac:picMkLst>
            <pc:docMk/>
            <pc:sldMk cId="332010825" sldId="336"/>
            <ac:picMk id="16" creationId="{3DA74459-4CAD-A1E2-EAFC-A59EE2DC07FD}"/>
          </ac:picMkLst>
        </pc:picChg>
        <pc:picChg chg="mod">
          <ac:chgData name="市橋　義紀" userId="9053b78e-0fef-4f57-9621-87bb48dfbb11" providerId="ADAL" clId="{D391E7E0-AB53-4B48-AEE2-D378BDA95758}" dt="2022-10-06T07:29:35.378" v="7" actId="14826"/>
          <ac:picMkLst>
            <pc:docMk/>
            <pc:sldMk cId="332010825" sldId="336"/>
            <ac:picMk id="18" creationId="{00C85540-4701-9521-D3C0-712F6CA9A1B8}"/>
          </ac:picMkLst>
        </pc:picChg>
        <pc:picChg chg="mod">
          <ac:chgData name="市橋　義紀" userId="9053b78e-0fef-4f57-9621-87bb48dfbb11" providerId="ADAL" clId="{D391E7E0-AB53-4B48-AEE2-D378BDA95758}" dt="2022-10-12T08:30:57.323" v="1458" actId="1076"/>
          <ac:picMkLst>
            <pc:docMk/>
            <pc:sldMk cId="332010825" sldId="336"/>
            <ac:picMk id="27" creationId="{3966CEA2-F17F-74E4-CFF6-22131260C7B1}"/>
          </ac:picMkLst>
        </pc:picChg>
        <pc:picChg chg="mod">
          <ac:chgData name="市橋　義紀" userId="9053b78e-0fef-4f57-9621-87bb48dfbb11" providerId="ADAL" clId="{D391E7E0-AB53-4B48-AEE2-D378BDA95758}" dt="2022-10-06T08:38:12.529" v="613" actId="1076"/>
          <ac:picMkLst>
            <pc:docMk/>
            <pc:sldMk cId="332010825" sldId="336"/>
            <ac:picMk id="39" creationId="{97E5687D-7EA2-5DCA-6121-F7E20F509340}"/>
          </ac:picMkLst>
        </pc:picChg>
      </pc:sldChg>
      <pc:sldChg chg="modNotesTx">
        <pc:chgData name="市橋　義紀" userId="9053b78e-0fef-4f57-9621-87bb48dfbb11" providerId="ADAL" clId="{D391E7E0-AB53-4B48-AEE2-D378BDA95758}" dt="2022-10-06T08:52:15.660" v="1045" actId="20577"/>
        <pc:sldMkLst>
          <pc:docMk/>
          <pc:sldMk cId="3110374116" sldId="337"/>
        </pc:sldMkLst>
      </pc:sldChg>
      <pc:sldChg chg="addSp delSp modSp mod modNotesTx">
        <pc:chgData name="市橋　義紀" userId="9053b78e-0fef-4f57-9621-87bb48dfbb11" providerId="ADAL" clId="{D391E7E0-AB53-4B48-AEE2-D378BDA95758}" dt="2022-10-06T08:46:06.154" v="807" actId="20577"/>
        <pc:sldMkLst>
          <pc:docMk/>
          <pc:sldMk cId="1538906584" sldId="338"/>
        </pc:sldMkLst>
        <pc:spChg chg="del">
          <ac:chgData name="市橋　義紀" userId="9053b78e-0fef-4f57-9621-87bb48dfbb11" providerId="ADAL" clId="{D391E7E0-AB53-4B48-AEE2-D378BDA95758}" dt="2022-10-06T07:41:03.405" v="133" actId="478"/>
          <ac:spMkLst>
            <pc:docMk/>
            <pc:sldMk cId="1538906584" sldId="338"/>
            <ac:spMk id="4" creationId="{ECC0072A-60B3-26E8-6BD0-68BD092F3B50}"/>
          </ac:spMkLst>
        </pc:spChg>
        <pc:spChg chg="mod">
          <ac:chgData name="市橋　義紀" userId="9053b78e-0fef-4f57-9621-87bb48dfbb11" providerId="ADAL" clId="{D391E7E0-AB53-4B48-AEE2-D378BDA95758}" dt="2022-10-06T06:36:42.859" v="2" actId="1076"/>
          <ac:spMkLst>
            <pc:docMk/>
            <pc:sldMk cId="1538906584" sldId="338"/>
            <ac:spMk id="9" creationId="{2A81B061-9152-FCD1-F8EE-1FC1C9E2D4A0}"/>
          </ac:spMkLst>
        </pc:spChg>
        <pc:spChg chg="mod">
          <ac:chgData name="市橋　義紀" userId="9053b78e-0fef-4f57-9621-87bb48dfbb11" providerId="ADAL" clId="{D391E7E0-AB53-4B48-AEE2-D378BDA95758}" dt="2022-10-06T07:32:35" v="63"/>
          <ac:spMkLst>
            <pc:docMk/>
            <pc:sldMk cId="1538906584" sldId="338"/>
            <ac:spMk id="14" creationId="{4B9424E5-FA00-7343-E2F3-4D2932D720F7}"/>
          </ac:spMkLst>
        </pc:spChg>
        <pc:spChg chg="add mod">
          <ac:chgData name="市橋　義紀" userId="9053b78e-0fef-4f57-9621-87bb48dfbb11" providerId="ADAL" clId="{D391E7E0-AB53-4B48-AEE2-D378BDA95758}" dt="2022-10-06T07:36:38.069" v="129" actId="20577"/>
          <ac:spMkLst>
            <pc:docMk/>
            <pc:sldMk cId="1538906584" sldId="338"/>
            <ac:spMk id="15" creationId="{7D2978A6-ABA8-29DD-F650-ED5E6260AB9B}"/>
          </ac:spMkLst>
        </pc:spChg>
        <pc:picChg chg="del">
          <ac:chgData name="市橋　義紀" userId="9053b78e-0fef-4f57-9621-87bb48dfbb11" providerId="ADAL" clId="{D391E7E0-AB53-4B48-AEE2-D378BDA95758}" dt="2022-10-06T06:36:33.843" v="0" actId="478"/>
          <ac:picMkLst>
            <pc:docMk/>
            <pc:sldMk cId="1538906584" sldId="338"/>
            <ac:picMk id="5" creationId="{6ED61EE1-B521-D17A-C8B8-F382B77E86FF}"/>
          </ac:picMkLst>
        </pc:picChg>
        <pc:picChg chg="add mod">
          <ac:chgData name="市橋　義紀" userId="9053b78e-0fef-4f57-9621-87bb48dfbb11" providerId="ADAL" clId="{D391E7E0-AB53-4B48-AEE2-D378BDA95758}" dt="2022-10-06T07:36:53.721" v="130" actId="1076"/>
          <ac:picMkLst>
            <pc:docMk/>
            <pc:sldMk cId="1538906584" sldId="338"/>
            <ac:picMk id="6" creationId="{01D123EA-46B6-A9D0-95A8-728FAFC9714B}"/>
          </ac:picMkLst>
        </pc:picChg>
        <pc:picChg chg="del">
          <ac:chgData name="市橋　義紀" userId="9053b78e-0fef-4f57-9621-87bb48dfbb11" providerId="ADAL" clId="{D391E7E0-AB53-4B48-AEE2-D378BDA95758}" dt="2022-10-06T06:36:35.346" v="1" actId="478"/>
          <ac:picMkLst>
            <pc:docMk/>
            <pc:sldMk cId="1538906584" sldId="338"/>
            <ac:picMk id="6" creationId="{8E510EE7-194D-E3B7-15F8-9269F62360C0}"/>
          </ac:picMkLst>
        </pc:picChg>
        <pc:picChg chg="add mod">
          <ac:chgData name="市橋　義紀" userId="9053b78e-0fef-4f57-9621-87bb48dfbb11" providerId="ADAL" clId="{D391E7E0-AB53-4B48-AEE2-D378BDA95758}" dt="2022-10-06T07:36:34.749" v="127" actId="1076"/>
          <ac:picMkLst>
            <pc:docMk/>
            <pc:sldMk cId="1538906584" sldId="338"/>
            <ac:picMk id="8" creationId="{70431A43-8E57-6A0B-6338-2FAA967741D3}"/>
          </ac:picMkLst>
        </pc:picChg>
        <pc:picChg chg="mod">
          <ac:chgData name="市橋　義紀" userId="9053b78e-0fef-4f57-9621-87bb48dfbb11" providerId="ADAL" clId="{D391E7E0-AB53-4B48-AEE2-D378BDA95758}" dt="2022-10-06T06:36:42.859" v="2" actId="1076"/>
          <ac:picMkLst>
            <pc:docMk/>
            <pc:sldMk cId="1538906584" sldId="338"/>
            <ac:picMk id="11" creationId="{57B17B63-9672-DD8D-200C-0765C20355AF}"/>
          </ac:picMkLst>
        </pc:picChg>
        <pc:picChg chg="add mod">
          <ac:chgData name="市橋　義紀" userId="9053b78e-0fef-4f57-9621-87bb48dfbb11" providerId="ADAL" clId="{D391E7E0-AB53-4B48-AEE2-D378BDA95758}" dt="2022-10-06T07:36:22.933" v="126" actId="1076"/>
          <ac:picMkLst>
            <pc:docMk/>
            <pc:sldMk cId="1538906584" sldId="338"/>
            <ac:picMk id="12" creationId="{97505C79-96BC-BE22-B925-457C9797245D}"/>
          </ac:picMkLst>
        </pc:picChg>
        <pc:picChg chg="mod">
          <ac:chgData name="市橋　義紀" userId="9053b78e-0fef-4f57-9621-87bb48dfbb11" providerId="ADAL" clId="{D391E7E0-AB53-4B48-AEE2-D378BDA95758}" dt="2022-10-06T07:30:42.398" v="8" actId="14826"/>
          <ac:picMkLst>
            <pc:docMk/>
            <pc:sldMk cId="1538906584" sldId="338"/>
            <ac:picMk id="13" creationId="{7432A6DC-434E-E8DF-9E5B-64FA9944362A}"/>
          </ac:picMkLst>
        </pc:picChg>
        <pc:picChg chg="mod">
          <ac:chgData name="市橋　義紀" userId="9053b78e-0fef-4f57-9621-87bb48dfbb11" providerId="ADAL" clId="{D391E7E0-AB53-4B48-AEE2-D378BDA95758}" dt="2022-10-06T06:36:42.859" v="2" actId="1076"/>
          <ac:picMkLst>
            <pc:docMk/>
            <pc:sldMk cId="1538906584" sldId="338"/>
            <ac:picMk id="16" creationId="{8A8F75B9-B6A3-46A8-6069-D020AC5AC219}"/>
          </ac:picMkLst>
        </pc:picChg>
        <pc:picChg chg="mod">
          <ac:chgData name="市橋　義紀" userId="9053b78e-0fef-4f57-9621-87bb48dfbb11" providerId="ADAL" clId="{D391E7E0-AB53-4B48-AEE2-D378BDA95758}" dt="2022-10-06T06:36:42.859" v="2" actId="1076"/>
          <ac:picMkLst>
            <pc:docMk/>
            <pc:sldMk cId="1538906584" sldId="338"/>
            <ac:picMk id="18" creationId="{BF63486F-E514-C575-6450-3A2EE9078D4D}"/>
          </ac:picMkLst>
        </pc:picChg>
        <pc:picChg chg="add mod">
          <ac:chgData name="市橋　義紀" userId="9053b78e-0fef-4f57-9621-87bb48dfbb11" providerId="ADAL" clId="{D391E7E0-AB53-4B48-AEE2-D378BDA95758}" dt="2022-10-06T07:41:08.040" v="134" actId="1076"/>
          <ac:picMkLst>
            <pc:docMk/>
            <pc:sldMk cId="1538906584" sldId="338"/>
            <ac:picMk id="19" creationId="{C12F6A92-47C7-F66C-F67B-A86D75E51CE9}"/>
          </ac:picMkLst>
        </pc:picChg>
        <pc:picChg chg="mod">
          <ac:chgData name="市橋　義紀" userId="9053b78e-0fef-4f57-9621-87bb48dfbb11" providerId="ADAL" clId="{D391E7E0-AB53-4B48-AEE2-D378BDA95758}" dt="2022-10-06T06:36:42.859" v="2" actId="1076"/>
          <ac:picMkLst>
            <pc:docMk/>
            <pc:sldMk cId="1538906584" sldId="338"/>
            <ac:picMk id="20" creationId="{5E1F93AB-AD14-C888-3BAB-46324C9D07D8}"/>
          </ac:picMkLst>
        </pc:picChg>
        <pc:picChg chg="add mod">
          <ac:chgData name="市橋　義紀" userId="9053b78e-0fef-4f57-9621-87bb48dfbb11" providerId="ADAL" clId="{D391E7E0-AB53-4B48-AEE2-D378BDA95758}" dt="2022-10-06T07:41:08.040" v="134" actId="1076"/>
          <ac:picMkLst>
            <pc:docMk/>
            <pc:sldMk cId="1538906584" sldId="338"/>
            <ac:picMk id="21" creationId="{638824B4-8164-3182-1CF8-FB679C38D0BF}"/>
          </ac:picMkLst>
        </pc:picChg>
      </pc:sldChg>
      <pc:sldChg chg="modSp mod modNotesTx">
        <pc:chgData name="市橋　義紀" userId="9053b78e-0fef-4f57-9621-87bb48dfbb11" providerId="ADAL" clId="{D391E7E0-AB53-4B48-AEE2-D378BDA95758}" dt="2022-10-06T09:28:05.482" v="1457" actId="1076"/>
        <pc:sldMkLst>
          <pc:docMk/>
          <pc:sldMk cId="2479768382" sldId="357"/>
        </pc:sldMkLst>
        <pc:spChg chg="mod">
          <ac:chgData name="市橋　義紀" userId="9053b78e-0fef-4f57-9621-87bb48dfbb11" providerId="ADAL" clId="{D391E7E0-AB53-4B48-AEE2-D378BDA95758}" dt="2022-10-06T07:47:52.301" v="338" actId="20577"/>
          <ac:spMkLst>
            <pc:docMk/>
            <pc:sldMk cId="2479768382" sldId="357"/>
            <ac:spMk id="13" creationId="{0E277547-9E1B-F2F0-125D-CCF046979AB6}"/>
          </ac:spMkLst>
        </pc:spChg>
        <pc:spChg chg="mod">
          <ac:chgData name="市橋　義紀" userId="9053b78e-0fef-4f57-9621-87bb48dfbb11" providerId="ADAL" clId="{D391E7E0-AB53-4B48-AEE2-D378BDA95758}" dt="2022-10-06T09:28:05.482" v="1457" actId="1076"/>
          <ac:spMkLst>
            <pc:docMk/>
            <pc:sldMk cId="2479768382" sldId="357"/>
            <ac:spMk id="15" creationId="{897B581A-1EE4-95A5-6166-36790D927CD4}"/>
          </ac:spMkLst>
        </pc:spChg>
        <pc:graphicFrameChg chg="mod modGraphic">
          <ac:chgData name="市橋　義紀" userId="9053b78e-0fef-4f57-9621-87bb48dfbb11" providerId="ADAL" clId="{D391E7E0-AB53-4B48-AEE2-D378BDA95758}" dt="2022-10-06T09:28:00.474" v="1456" actId="1076"/>
          <ac:graphicFrameMkLst>
            <pc:docMk/>
            <pc:sldMk cId="2479768382" sldId="357"/>
            <ac:graphicFrameMk id="14" creationId="{14D7ADAC-CB5A-622E-CAAC-977BA646EDBB}"/>
          </ac:graphicFrameMkLst>
        </pc:graphicFrameChg>
        <pc:picChg chg="mod">
          <ac:chgData name="市橋　義紀" userId="9053b78e-0fef-4f57-9621-87bb48dfbb11" providerId="ADAL" clId="{D391E7E0-AB53-4B48-AEE2-D378BDA95758}" dt="2022-10-06T07:47:33.868" v="337" actId="14826"/>
          <ac:picMkLst>
            <pc:docMk/>
            <pc:sldMk cId="2479768382" sldId="357"/>
            <ac:picMk id="16" creationId="{12BCB3AA-B682-8E3A-8850-2BF4E2AD4524}"/>
          </ac:picMkLst>
        </pc:picChg>
      </pc:sldChg>
    </pc:docChg>
  </pc:docChgLst>
  <pc:docChgLst>
    <pc:chgData name="市橋　義紀" userId="9053b78e-0fef-4f57-9621-87bb48dfbb11" providerId="ADAL" clId="{42C7DDC2-4467-433C-AB51-963AFAB63DD3}"/>
    <pc:docChg chg="undo redo custSel addSld delSld modSld sldOrd modShowInfo">
      <pc:chgData name="市橋　義紀" userId="9053b78e-0fef-4f57-9621-87bb48dfbb11" providerId="ADAL" clId="{42C7DDC2-4467-433C-AB51-963AFAB63DD3}" dt="2023-01-25T03:20:34.002" v="11416" actId="2744"/>
      <pc:docMkLst>
        <pc:docMk/>
      </pc:docMkLst>
      <pc:sldChg chg="modSp mod modTransition">
        <pc:chgData name="市橋　義紀" userId="9053b78e-0fef-4f57-9621-87bb48dfbb11" providerId="ADAL" clId="{42C7DDC2-4467-433C-AB51-963AFAB63DD3}" dt="2023-01-18T06:42:57.842" v="7909"/>
        <pc:sldMkLst>
          <pc:docMk/>
          <pc:sldMk cId="3904010233" sldId="256"/>
        </pc:sldMkLst>
        <pc:spChg chg="mod">
          <ac:chgData name="市橋　義紀" userId="9053b78e-0fef-4f57-9621-87bb48dfbb11" providerId="ADAL" clId="{42C7DDC2-4467-433C-AB51-963AFAB63DD3}" dt="2023-01-16T04:39:43.956" v="403"/>
          <ac:spMkLst>
            <pc:docMk/>
            <pc:sldMk cId="3904010233" sldId="256"/>
            <ac:spMk id="3" creationId="{00000000-0000-0000-0000-000000000000}"/>
          </ac:spMkLst>
        </pc:spChg>
      </pc:sldChg>
      <pc:sldChg chg="modSp del mod ord modShow">
        <pc:chgData name="市橋　義紀" userId="9053b78e-0fef-4f57-9621-87bb48dfbb11" providerId="ADAL" clId="{42C7DDC2-4467-433C-AB51-963AFAB63DD3}" dt="2023-01-18T02:39:12.287" v="7226" actId="47"/>
        <pc:sldMkLst>
          <pc:docMk/>
          <pc:sldMk cId="639621560" sldId="328"/>
        </pc:sldMkLst>
        <pc:spChg chg="mod">
          <ac:chgData name="市橋　義紀" userId="9053b78e-0fef-4f57-9621-87bb48dfbb11" providerId="ADAL" clId="{42C7DDC2-4467-433C-AB51-963AFAB63DD3}" dt="2023-01-17T23:41:09.562" v="5769"/>
          <ac:spMkLst>
            <pc:docMk/>
            <pc:sldMk cId="639621560" sldId="328"/>
            <ac:spMk id="7" creationId="{EF75FBDD-CF1F-93EE-EAEC-5FDCDB99FC81}"/>
          </ac:spMkLst>
        </pc:spChg>
      </pc:sldChg>
      <pc:sldChg chg="addSp delSp modSp add del mod ord modShow">
        <pc:chgData name="市橋　義紀" userId="9053b78e-0fef-4f57-9621-87bb48dfbb11" providerId="ADAL" clId="{42C7DDC2-4467-433C-AB51-963AFAB63DD3}" dt="2023-01-18T02:41:40.940" v="7235" actId="47"/>
        <pc:sldMkLst>
          <pc:docMk/>
          <pc:sldMk cId="133590717" sldId="335"/>
        </pc:sldMkLst>
        <pc:spChg chg="add del">
          <ac:chgData name="市橋　義紀" userId="9053b78e-0fef-4f57-9621-87bb48dfbb11" providerId="ADAL" clId="{42C7DDC2-4467-433C-AB51-963AFAB63DD3}" dt="2023-01-17T22:00:00.580" v="3694" actId="478"/>
          <ac:spMkLst>
            <pc:docMk/>
            <pc:sldMk cId="133590717" sldId="335"/>
            <ac:spMk id="4" creationId="{4A2CCE0C-3BE5-994A-EAEA-C0E9FB46967F}"/>
          </ac:spMkLst>
        </pc:spChg>
        <pc:spChg chg="mod">
          <ac:chgData name="市橋　義紀" userId="9053b78e-0fef-4f57-9621-87bb48dfbb11" providerId="ADAL" clId="{42C7DDC2-4467-433C-AB51-963AFAB63DD3}" dt="2023-01-17T23:42:16.851" v="5773" actId="6549"/>
          <ac:spMkLst>
            <pc:docMk/>
            <pc:sldMk cId="133590717" sldId="335"/>
            <ac:spMk id="11" creationId="{A8BDE86A-D45D-75CF-12FC-E1D6A042E4DA}"/>
          </ac:spMkLst>
        </pc:spChg>
        <pc:spChg chg="del">
          <ac:chgData name="市橋　義紀" userId="9053b78e-0fef-4f57-9621-87bb48dfbb11" providerId="ADAL" clId="{42C7DDC2-4467-433C-AB51-963AFAB63DD3}" dt="2023-01-17T22:00:00.580" v="3694" actId="478"/>
          <ac:spMkLst>
            <pc:docMk/>
            <pc:sldMk cId="133590717" sldId="335"/>
            <ac:spMk id="12" creationId="{64716B61-E92E-0401-A66C-B825E3F7068A}"/>
          </ac:spMkLst>
        </pc:spChg>
        <pc:spChg chg="del">
          <ac:chgData name="市橋　義紀" userId="9053b78e-0fef-4f57-9621-87bb48dfbb11" providerId="ADAL" clId="{42C7DDC2-4467-433C-AB51-963AFAB63DD3}" dt="2023-01-17T22:00:00.580" v="3694" actId="478"/>
          <ac:spMkLst>
            <pc:docMk/>
            <pc:sldMk cId="133590717" sldId="335"/>
            <ac:spMk id="14" creationId="{74812D6D-FEED-DFDE-B233-604EFE6651EB}"/>
          </ac:spMkLst>
        </pc:spChg>
        <pc:spChg chg="del mod">
          <ac:chgData name="市橋　義紀" userId="9053b78e-0fef-4f57-9621-87bb48dfbb11" providerId="ADAL" clId="{42C7DDC2-4467-433C-AB51-963AFAB63DD3}" dt="2023-01-17T22:02:21.267" v="3738" actId="478"/>
          <ac:spMkLst>
            <pc:docMk/>
            <pc:sldMk cId="133590717" sldId="335"/>
            <ac:spMk id="18" creationId="{51E25705-B525-2EA6-F42B-D0165069DEF2}"/>
          </ac:spMkLst>
        </pc:spChg>
        <pc:spChg chg="add del">
          <ac:chgData name="市橋　義紀" userId="9053b78e-0fef-4f57-9621-87bb48dfbb11" providerId="ADAL" clId="{42C7DDC2-4467-433C-AB51-963AFAB63DD3}" dt="2023-01-17T21:59:44.646" v="3690" actId="478"/>
          <ac:spMkLst>
            <pc:docMk/>
            <pc:sldMk cId="133590717" sldId="335"/>
            <ac:spMk id="21" creationId="{411AFC73-2831-A163-CA35-BD439316E63B}"/>
          </ac:spMkLst>
        </pc:spChg>
        <pc:grpChg chg="add mod">
          <ac:chgData name="市橋　義紀" userId="9053b78e-0fef-4f57-9621-87bb48dfbb11" providerId="ADAL" clId="{42C7DDC2-4467-433C-AB51-963AFAB63DD3}" dt="2023-01-17T22:03:40.259" v="3751" actId="1076"/>
          <ac:grpSpMkLst>
            <pc:docMk/>
            <pc:sldMk cId="133590717" sldId="335"/>
            <ac:grpSpMk id="5" creationId="{A787D381-463F-C3C9-9A8D-B5EC92CF2082}"/>
          </ac:grpSpMkLst>
        </pc:grpChg>
        <pc:picChg chg="del mod ord">
          <ac:chgData name="市橋　義紀" userId="9053b78e-0fef-4f57-9621-87bb48dfbb11" providerId="ADAL" clId="{42C7DDC2-4467-433C-AB51-963AFAB63DD3}" dt="2023-01-17T23:46:18.354" v="5779" actId="478"/>
          <ac:picMkLst>
            <pc:docMk/>
            <pc:sldMk cId="133590717" sldId="335"/>
            <ac:picMk id="8" creationId="{834B65ED-12F2-4E3B-0F5B-F47D364E6081}"/>
          </ac:picMkLst>
        </pc:picChg>
        <pc:picChg chg="add del mod">
          <ac:chgData name="市橋　義紀" userId="9053b78e-0fef-4f57-9621-87bb48dfbb11" providerId="ADAL" clId="{42C7DDC2-4467-433C-AB51-963AFAB63DD3}" dt="2023-01-17T23:47:33.631" v="5787"/>
          <ac:picMkLst>
            <pc:docMk/>
            <pc:sldMk cId="133590717" sldId="335"/>
            <ac:picMk id="9" creationId="{A6DA78D1-5CF6-FF0B-DD3D-71E767ECB462}"/>
          </ac:picMkLst>
        </pc:picChg>
        <pc:picChg chg="del">
          <ac:chgData name="市橋　義紀" userId="9053b78e-0fef-4f57-9621-87bb48dfbb11" providerId="ADAL" clId="{42C7DDC2-4467-433C-AB51-963AFAB63DD3}" dt="2023-01-17T22:00:00.580" v="3694" actId="478"/>
          <ac:picMkLst>
            <pc:docMk/>
            <pc:sldMk cId="133590717" sldId="335"/>
            <ac:picMk id="10" creationId="{2A0F7759-276B-891C-CC10-F97900D00F96}"/>
          </ac:picMkLst>
        </pc:picChg>
        <pc:picChg chg="mod">
          <ac:chgData name="市橋　義紀" userId="9053b78e-0fef-4f57-9621-87bb48dfbb11" providerId="ADAL" clId="{42C7DDC2-4467-433C-AB51-963AFAB63DD3}" dt="2023-01-17T22:03:40.259" v="3751" actId="1076"/>
          <ac:picMkLst>
            <pc:docMk/>
            <pc:sldMk cId="133590717" sldId="335"/>
            <ac:picMk id="13" creationId="{C6F33A57-AB99-5476-F6DC-FD6F2B4E678D}"/>
          </ac:picMkLst>
        </pc:picChg>
        <pc:picChg chg="add del mod ord">
          <ac:chgData name="市橋　義紀" userId="9053b78e-0fef-4f57-9621-87bb48dfbb11" providerId="ADAL" clId="{42C7DDC2-4467-433C-AB51-963AFAB63DD3}" dt="2023-01-17T23:48:29.125" v="5801" actId="166"/>
          <ac:picMkLst>
            <pc:docMk/>
            <pc:sldMk cId="133590717" sldId="335"/>
            <ac:picMk id="16" creationId="{CD4A34FC-69C1-C594-A11F-98EF74D7AC13}"/>
          </ac:picMkLst>
        </pc:picChg>
        <pc:picChg chg="add del mod ord">
          <ac:chgData name="市橋　義紀" userId="9053b78e-0fef-4f57-9621-87bb48dfbb11" providerId="ADAL" clId="{42C7DDC2-4467-433C-AB51-963AFAB63DD3}" dt="2023-01-17T23:48:25.687" v="5800" actId="478"/>
          <ac:picMkLst>
            <pc:docMk/>
            <pc:sldMk cId="133590717" sldId="335"/>
            <ac:picMk id="17" creationId="{8C77D432-6029-9E9D-8665-AA7548CC8DDF}"/>
          </ac:picMkLst>
        </pc:picChg>
        <pc:picChg chg="add mod ord">
          <ac:chgData name="市橋　義紀" userId="9053b78e-0fef-4f57-9621-87bb48dfbb11" providerId="ADAL" clId="{42C7DDC2-4467-433C-AB51-963AFAB63DD3}" dt="2023-01-17T22:04:33.597" v="3759" actId="1076"/>
          <ac:picMkLst>
            <pc:docMk/>
            <pc:sldMk cId="133590717" sldId="335"/>
            <ac:picMk id="19" creationId="{DBEC5792-9B85-FE17-1CA8-53D63F37AC15}"/>
          </ac:picMkLst>
        </pc:picChg>
        <pc:picChg chg="add del">
          <ac:chgData name="市橋　義紀" userId="9053b78e-0fef-4f57-9621-87bb48dfbb11" providerId="ADAL" clId="{42C7DDC2-4467-433C-AB51-963AFAB63DD3}" dt="2023-01-17T21:59:44.646" v="3690" actId="478"/>
          <ac:picMkLst>
            <pc:docMk/>
            <pc:sldMk cId="133590717" sldId="335"/>
            <ac:picMk id="20" creationId="{6D110A5E-7B40-08F6-4838-7BFA6767181A}"/>
          </ac:picMkLst>
        </pc:picChg>
        <pc:picChg chg="add mod">
          <ac:chgData name="市橋　義紀" userId="9053b78e-0fef-4f57-9621-87bb48dfbb11" providerId="ADAL" clId="{42C7DDC2-4467-433C-AB51-963AFAB63DD3}" dt="2023-01-17T23:46:16.329" v="5778" actId="1076"/>
          <ac:picMkLst>
            <pc:docMk/>
            <pc:sldMk cId="133590717" sldId="335"/>
            <ac:picMk id="22" creationId="{C67D6412-453E-E1F7-8D67-124B2AFBD50E}"/>
          </ac:picMkLst>
        </pc:picChg>
        <pc:picChg chg="del">
          <ac:chgData name="市橋　義紀" userId="9053b78e-0fef-4f57-9621-87bb48dfbb11" providerId="ADAL" clId="{42C7DDC2-4467-433C-AB51-963AFAB63DD3}" dt="2023-01-17T22:00:00.580" v="3694" actId="478"/>
          <ac:picMkLst>
            <pc:docMk/>
            <pc:sldMk cId="133590717" sldId="335"/>
            <ac:picMk id="23" creationId="{49715BC9-E30D-985B-2F55-F157C73B7346}"/>
          </ac:picMkLst>
        </pc:picChg>
      </pc:sldChg>
      <pc:sldChg chg="addSp delSp modSp mod modTransition">
        <pc:chgData name="市橋　義紀" userId="9053b78e-0fef-4f57-9621-87bb48dfbb11" providerId="ADAL" clId="{42C7DDC2-4467-433C-AB51-963AFAB63DD3}" dt="2023-01-18T06:39:43.487" v="7908"/>
        <pc:sldMkLst>
          <pc:docMk/>
          <pc:sldMk cId="3926875392" sldId="340"/>
        </pc:sldMkLst>
        <pc:spChg chg="mod">
          <ac:chgData name="市橋　義紀" userId="9053b78e-0fef-4f57-9621-87bb48dfbb11" providerId="ADAL" clId="{42C7DDC2-4467-433C-AB51-963AFAB63DD3}" dt="2023-01-17T19:47:35.038" v="2781" actId="6549"/>
          <ac:spMkLst>
            <pc:docMk/>
            <pc:sldMk cId="3926875392" sldId="340"/>
            <ac:spMk id="3" creationId="{765EA1CD-AC81-E1D3-A870-5DD1DEA0EA5A}"/>
          </ac:spMkLst>
        </pc:spChg>
        <pc:picChg chg="add mod">
          <ac:chgData name="市橋　義紀" userId="9053b78e-0fef-4f57-9621-87bb48dfbb11" providerId="ADAL" clId="{42C7DDC2-4467-433C-AB51-963AFAB63DD3}" dt="2023-01-17T23:11:10.050" v="4675" actId="1076"/>
          <ac:picMkLst>
            <pc:docMk/>
            <pc:sldMk cId="3926875392" sldId="340"/>
            <ac:picMk id="5" creationId="{E7787D61-4662-3A86-6E1B-82D0F0F682F7}"/>
          </ac:picMkLst>
        </pc:picChg>
        <pc:picChg chg="del">
          <ac:chgData name="市橋　義紀" userId="9053b78e-0fef-4f57-9621-87bb48dfbb11" providerId="ADAL" clId="{42C7DDC2-4467-433C-AB51-963AFAB63DD3}" dt="2023-01-17T23:03:28.068" v="4609" actId="478"/>
          <ac:picMkLst>
            <pc:docMk/>
            <pc:sldMk cId="3926875392" sldId="340"/>
            <ac:picMk id="6" creationId="{CACA61DC-F2A9-D4EB-4002-9DFD06A0AC9A}"/>
          </ac:picMkLst>
        </pc:picChg>
      </pc:sldChg>
      <pc:sldChg chg="del mod ord modShow">
        <pc:chgData name="市橋　義紀" userId="9053b78e-0fef-4f57-9621-87bb48dfbb11" providerId="ADAL" clId="{42C7DDC2-4467-433C-AB51-963AFAB63DD3}" dt="2023-01-17T19:13:49.483" v="2548" actId="47"/>
        <pc:sldMkLst>
          <pc:docMk/>
          <pc:sldMk cId="1028423762" sldId="364"/>
        </pc:sldMkLst>
      </pc:sldChg>
      <pc:sldChg chg="addSp delSp modSp del mod ord">
        <pc:chgData name="市橋　義紀" userId="9053b78e-0fef-4f57-9621-87bb48dfbb11" providerId="ADAL" clId="{42C7DDC2-4467-433C-AB51-963AFAB63DD3}" dt="2023-01-18T03:26:29.106" v="7777" actId="47"/>
        <pc:sldMkLst>
          <pc:docMk/>
          <pc:sldMk cId="3262561604" sldId="365"/>
        </pc:sldMkLst>
        <pc:spChg chg="mod topLvl">
          <ac:chgData name="市橋　義紀" userId="9053b78e-0fef-4f57-9621-87bb48dfbb11" providerId="ADAL" clId="{42C7DDC2-4467-433C-AB51-963AFAB63DD3}" dt="2023-01-17T19:30:21.451" v="2633" actId="2085"/>
          <ac:spMkLst>
            <pc:docMk/>
            <pc:sldMk cId="3262561604" sldId="365"/>
            <ac:spMk id="3" creationId="{7E530AB6-EA3E-7FA6-E5BA-BDFF37CE7B38}"/>
          </ac:spMkLst>
        </pc:spChg>
        <pc:spChg chg="mod topLvl">
          <ac:chgData name="市橋　義紀" userId="9053b78e-0fef-4f57-9621-87bb48dfbb11" providerId="ADAL" clId="{42C7DDC2-4467-433C-AB51-963AFAB63DD3}" dt="2023-01-17T19:25:37.701" v="2590" actId="164"/>
          <ac:spMkLst>
            <pc:docMk/>
            <pc:sldMk cId="3262561604" sldId="365"/>
            <ac:spMk id="5" creationId="{F88B9E14-2BDC-0A1A-59D9-E829AA211976}"/>
          </ac:spMkLst>
        </pc:spChg>
        <pc:spChg chg="mod topLvl">
          <ac:chgData name="市橋　義紀" userId="9053b78e-0fef-4f57-9621-87bb48dfbb11" providerId="ADAL" clId="{42C7DDC2-4467-433C-AB51-963AFAB63DD3}" dt="2023-01-17T19:24:44.034" v="2583" actId="164"/>
          <ac:spMkLst>
            <pc:docMk/>
            <pc:sldMk cId="3262561604" sldId="365"/>
            <ac:spMk id="9" creationId="{B887E7B1-7B3C-4E41-74E2-9B66F5C0A2F6}"/>
          </ac:spMkLst>
        </pc:spChg>
        <pc:spChg chg="mod topLvl">
          <ac:chgData name="市橋　義紀" userId="9053b78e-0fef-4f57-9621-87bb48dfbb11" providerId="ADAL" clId="{42C7DDC2-4467-433C-AB51-963AFAB63DD3}" dt="2023-01-17T19:24:07.100" v="2577" actId="164"/>
          <ac:spMkLst>
            <pc:docMk/>
            <pc:sldMk cId="3262561604" sldId="365"/>
            <ac:spMk id="12" creationId="{DC28D9B6-B23E-7525-1094-2F0E243AB3C8}"/>
          </ac:spMkLst>
        </pc:spChg>
        <pc:spChg chg="add del mod">
          <ac:chgData name="市橋　義紀" userId="9053b78e-0fef-4f57-9621-87bb48dfbb11" providerId="ADAL" clId="{42C7DDC2-4467-433C-AB51-963AFAB63DD3}" dt="2023-01-17T19:40:22.063" v="2708" actId="1076"/>
          <ac:spMkLst>
            <pc:docMk/>
            <pc:sldMk cId="3262561604" sldId="365"/>
            <ac:spMk id="16" creationId="{A8C9DDC6-4CFB-A1B9-9790-7D606B68C459}"/>
          </ac:spMkLst>
        </pc:spChg>
        <pc:spChg chg="add del mod">
          <ac:chgData name="市橋　義紀" userId="9053b78e-0fef-4f57-9621-87bb48dfbb11" providerId="ADAL" clId="{42C7DDC2-4467-433C-AB51-963AFAB63DD3}" dt="2023-01-17T19:23:30.268" v="2570" actId="478"/>
          <ac:spMkLst>
            <pc:docMk/>
            <pc:sldMk cId="3262561604" sldId="365"/>
            <ac:spMk id="17" creationId="{07446F1C-9364-017B-B2E2-167E6B04D91F}"/>
          </ac:spMkLst>
        </pc:spChg>
        <pc:spChg chg="add del mod">
          <ac:chgData name="市橋　義紀" userId="9053b78e-0fef-4f57-9621-87bb48dfbb11" providerId="ADAL" clId="{42C7DDC2-4467-433C-AB51-963AFAB63DD3}" dt="2023-01-17T04:40:22.334" v="1181" actId="478"/>
          <ac:spMkLst>
            <pc:docMk/>
            <pc:sldMk cId="3262561604" sldId="365"/>
            <ac:spMk id="18" creationId="{AB0AA835-0A85-2C2D-4629-1EE349F7488F}"/>
          </ac:spMkLst>
        </pc:spChg>
        <pc:spChg chg="add mod">
          <ac:chgData name="市橋　義紀" userId="9053b78e-0fef-4f57-9621-87bb48dfbb11" providerId="ADAL" clId="{42C7DDC2-4467-433C-AB51-963AFAB63DD3}" dt="2023-01-17T19:40:56.450" v="2719"/>
          <ac:spMkLst>
            <pc:docMk/>
            <pc:sldMk cId="3262561604" sldId="365"/>
            <ac:spMk id="20" creationId="{CC65CA29-C869-1022-0C52-67440051F297}"/>
          </ac:spMkLst>
        </pc:spChg>
        <pc:grpChg chg="add del mod">
          <ac:chgData name="市橋　義紀" userId="9053b78e-0fef-4f57-9621-87bb48dfbb11" providerId="ADAL" clId="{42C7DDC2-4467-433C-AB51-963AFAB63DD3}" dt="2023-01-17T04:39:58.539" v="1175" actId="165"/>
          <ac:grpSpMkLst>
            <pc:docMk/>
            <pc:sldMk cId="3262561604" sldId="365"/>
            <ac:grpSpMk id="4" creationId="{6E720279-582C-0FA3-CA98-0AA2AA7BEB29}"/>
          </ac:grpSpMkLst>
        </pc:grpChg>
        <pc:grpChg chg="add mod">
          <ac:chgData name="市橋　義紀" userId="9053b78e-0fef-4f57-9621-87bb48dfbb11" providerId="ADAL" clId="{42C7DDC2-4467-433C-AB51-963AFAB63DD3}" dt="2023-01-17T19:34:56.430" v="2670" actId="1076"/>
          <ac:grpSpMkLst>
            <pc:docMk/>
            <pc:sldMk cId="3262561604" sldId="365"/>
            <ac:grpSpMk id="4" creationId="{C4D0D337-5321-A928-BD8F-2B17261B5638}"/>
          </ac:grpSpMkLst>
        </pc:grpChg>
        <pc:grpChg chg="add del mod">
          <ac:chgData name="市橋　義紀" userId="9053b78e-0fef-4f57-9621-87bb48dfbb11" providerId="ADAL" clId="{42C7DDC2-4467-433C-AB51-963AFAB63DD3}" dt="2023-01-17T04:39:58.539" v="1175" actId="165"/>
          <ac:grpSpMkLst>
            <pc:docMk/>
            <pc:sldMk cId="3262561604" sldId="365"/>
            <ac:grpSpMk id="6" creationId="{16C6B6B7-06F6-C023-3702-9CD54C52F3ED}"/>
          </ac:grpSpMkLst>
        </pc:grpChg>
        <pc:grpChg chg="add mod ord">
          <ac:chgData name="市橋　義紀" userId="9053b78e-0fef-4f57-9621-87bb48dfbb11" providerId="ADAL" clId="{42C7DDC2-4467-433C-AB51-963AFAB63DD3}" dt="2023-01-17T19:32:22.926" v="2650" actId="1076"/>
          <ac:grpSpMkLst>
            <pc:docMk/>
            <pc:sldMk cId="3262561604" sldId="365"/>
            <ac:grpSpMk id="6" creationId="{C84A5AA5-1773-03FF-64AC-6396E7CDC6E8}"/>
          </ac:grpSpMkLst>
        </pc:grpChg>
        <pc:grpChg chg="add mod">
          <ac:chgData name="市橋　義紀" userId="9053b78e-0fef-4f57-9621-87bb48dfbb11" providerId="ADAL" clId="{42C7DDC2-4467-433C-AB51-963AFAB63DD3}" dt="2023-01-17T19:35:41.509" v="2673" actId="1076"/>
          <ac:grpSpMkLst>
            <pc:docMk/>
            <pc:sldMk cId="3262561604" sldId="365"/>
            <ac:grpSpMk id="7" creationId="{077E263B-51DC-88DC-0AB8-6E569FB943E0}"/>
          </ac:grpSpMkLst>
        </pc:grpChg>
        <pc:grpChg chg="add del mod">
          <ac:chgData name="市橋　義紀" userId="9053b78e-0fef-4f57-9621-87bb48dfbb11" providerId="ADAL" clId="{42C7DDC2-4467-433C-AB51-963AFAB63DD3}" dt="2023-01-17T04:39:58.539" v="1175" actId="165"/>
          <ac:grpSpMkLst>
            <pc:docMk/>
            <pc:sldMk cId="3262561604" sldId="365"/>
            <ac:grpSpMk id="7" creationId="{4D880368-673E-A6E9-6492-CF8233E3B1A7}"/>
          </ac:grpSpMkLst>
        </pc:grpChg>
        <pc:grpChg chg="add mod">
          <ac:chgData name="市橋　義紀" userId="9053b78e-0fef-4f57-9621-87bb48dfbb11" providerId="ADAL" clId="{42C7DDC2-4467-433C-AB51-963AFAB63DD3}" dt="2023-01-17T19:32:51.754" v="2654" actId="1076"/>
          <ac:grpSpMkLst>
            <pc:docMk/>
            <pc:sldMk cId="3262561604" sldId="365"/>
            <ac:grpSpMk id="8" creationId="{1A657438-C0B4-38F7-E825-70C2004939C3}"/>
          </ac:grpSpMkLst>
        </pc:grpChg>
        <pc:grpChg chg="add del mod">
          <ac:chgData name="市橋　義紀" userId="9053b78e-0fef-4f57-9621-87bb48dfbb11" providerId="ADAL" clId="{42C7DDC2-4467-433C-AB51-963AFAB63DD3}" dt="2023-01-17T04:39:58.539" v="1175" actId="165"/>
          <ac:grpSpMkLst>
            <pc:docMk/>
            <pc:sldMk cId="3262561604" sldId="365"/>
            <ac:grpSpMk id="8" creationId="{5EAAAEEF-B520-73AA-EFCA-FE5DCA93A3DF}"/>
          </ac:grpSpMkLst>
        </pc:grpChg>
        <pc:graphicFrameChg chg="add del modGraphic">
          <ac:chgData name="市橋　義紀" userId="9053b78e-0fef-4f57-9621-87bb48dfbb11" providerId="ADAL" clId="{42C7DDC2-4467-433C-AB51-963AFAB63DD3}" dt="2023-01-17T19:29:24.247" v="2626" actId="478"/>
          <ac:graphicFrameMkLst>
            <pc:docMk/>
            <pc:sldMk cId="3262561604" sldId="365"/>
            <ac:graphicFrameMk id="10" creationId="{77E2CD2C-98DE-A93B-33D2-A266AAD41B29}"/>
          </ac:graphicFrameMkLst>
        </pc:graphicFrameChg>
        <pc:graphicFrameChg chg="add mod ord modGraphic">
          <ac:chgData name="市橋　義紀" userId="9053b78e-0fef-4f57-9621-87bb48dfbb11" providerId="ADAL" clId="{42C7DDC2-4467-433C-AB51-963AFAB63DD3}" dt="2023-01-17T19:35:06.620" v="2672" actId="13243"/>
          <ac:graphicFrameMkLst>
            <pc:docMk/>
            <pc:sldMk cId="3262561604" sldId="365"/>
            <ac:graphicFrameMk id="21" creationId="{1C9ED8FA-D93B-5CCF-6381-235BDFFB3791}"/>
          </ac:graphicFrameMkLst>
        </pc:graphicFrameChg>
        <pc:picChg chg="del">
          <ac:chgData name="市橋　義紀" userId="9053b78e-0fef-4f57-9621-87bb48dfbb11" providerId="ADAL" clId="{42C7DDC2-4467-433C-AB51-963AFAB63DD3}" dt="2023-01-16T12:22:12.635" v="1035" actId="478"/>
          <ac:picMkLst>
            <pc:docMk/>
            <pc:sldMk cId="3262561604" sldId="365"/>
            <ac:picMk id="4" creationId="{1FB6CE75-B7E2-327D-7E9E-2D204C32E97B}"/>
          </ac:picMkLst>
        </pc:picChg>
        <pc:picChg chg="del">
          <ac:chgData name="市橋　義紀" userId="9053b78e-0fef-4f57-9621-87bb48dfbb11" providerId="ADAL" clId="{42C7DDC2-4467-433C-AB51-963AFAB63DD3}" dt="2023-01-16T12:22:13.427" v="1036" actId="478"/>
          <ac:picMkLst>
            <pc:docMk/>
            <pc:sldMk cId="3262561604" sldId="365"/>
            <ac:picMk id="6" creationId="{EB769FF0-C355-F4CD-D518-1764E6D2BFC9}"/>
          </ac:picMkLst>
        </pc:picChg>
        <pc:picChg chg="add del mod">
          <ac:chgData name="市橋　義紀" userId="9053b78e-0fef-4f57-9621-87bb48dfbb11" providerId="ADAL" clId="{42C7DDC2-4467-433C-AB51-963AFAB63DD3}" dt="2023-01-16T12:07:57.992" v="1030" actId="478"/>
          <ac:picMkLst>
            <pc:docMk/>
            <pc:sldMk cId="3262561604" sldId="365"/>
            <ac:picMk id="8" creationId="{EC169B5B-4926-CE73-D433-7D54BA0E7C4F}"/>
          </ac:picMkLst>
        </pc:picChg>
        <pc:picChg chg="del">
          <ac:chgData name="市橋　義紀" userId="9053b78e-0fef-4f57-9621-87bb48dfbb11" providerId="ADAL" clId="{42C7DDC2-4467-433C-AB51-963AFAB63DD3}" dt="2023-01-16T12:22:14.041" v="1037" actId="478"/>
          <ac:picMkLst>
            <pc:docMk/>
            <pc:sldMk cId="3262561604" sldId="365"/>
            <ac:picMk id="10" creationId="{DD004127-5A91-8D71-9F9B-4F9FD4109855}"/>
          </ac:picMkLst>
        </pc:picChg>
        <pc:picChg chg="del">
          <ac:chgData name="市橋　義紀" userId="9053b78e-0fef-4f57-9621-87bb48dfbb11" providerId="ADAL" clId="{42C7DDC2-4467-433C-AB51-963AFAB63DD3}" dt="2023-01-16T12:22:14.472" v="1038" actId="478"/>
          <ac:picMkLst>
            <pc:docMk/>
            <pc:sldMk cId="3262561604" sldId="365"/>
            <ac:picMk id="13" creationId="{46A74F28-C6B8-01D6-AF5F-90265A885280}"/>
          </ac:picMkLst>
        </pc:picChg>
        <pc:picChg chg="add del mod">
          <ac:chgData name="市橋　義紀" userId="9053b78e-0fef-4f57-9621-87bb48dfbb11" providerId="ADAL" clId="{42C7DDC2-4467-433C-AB51-963AFAB63DD3}" dt="2023-01-16T12:00:31.821" v="1017"/>
          <ac:picMkLst>
            <pc:docMk/>
            <pc:sldMk cId="3262561604" sldId="365"/>
            <ac:picMk id="14" creationId="{B9BA3A16-D5C5-5903-4856-3285B5B2840E}"/>
          </ac:picMkLst>
        </pc:picChg>
        <pc:picChg chg="del mod">
          <ac:chgData name="市橋　義紀" userId="9053b78e-0fef-4f57-9621-87bb48dfbb11" providerId="ADAL" clId="{42C7DDC2-4467-433C-AB51-963AFAB63DD3}" dt="2023-01-17T04:35:51.080" v="1092" actId="478"/>
          <ac:picMkLst>
            <pc:docMk/>
            <pc:sldMk cId="3262561604" sldId="365"/>
            <ac:picMk id="17" creationId="{2E451F5F-BFC8-F092-CB81-CB4A7F10F6E2}"/>
          </ac:picMkLst>
        </pc:picChg>
        <pc:picChg chg="add mod">
          <ac:chgData name="市橋　義紀" userId="9053b78e-0fef-4f57-9621-87bb48dfbb11" providerId="ADAL" clId="{42C7DDC2-4467-433C-AB51-963AFAB63DD3}" dt="2023-01-17T19:40:22.063" v="2708" actId="1076"/>
          <ac:picMkLst>
            <pc:docMk/>
            <pc:sldMk cId="3262561604" sldId="365"/>
            <ac:picMk id="19" creationId="{A6F3AE10-0358-A873-DA08-772D96BC3896}"/>
          </ac:picMkLst>
        </pc:picChg>
        <pc:picChg chg="add del mod">
          <ac:chgData name="市橋　義紀" userId="9053b78e-0fef-4f57-9621-87bb48dfbb11" providerId="ADAL" clId="{42C7DDC2-4467-433C-AB51-963AFAB63DD3}" dt="2023-01-16T12:25:36.293" v="1054" actId="478"/>
          <ac:picMkLst>
            <pc:docMk/>
            <pc:sldMk cId="3262561604" sldId="365"/>
            <ac:picMk id="21" creationId="{2F2A87D2-18D4-2B4F-589C-D1AA8D041FE0}"/>
          </ac:picMkLst>
        </pc:picChg>
        <pc:picChg chg="add mod topLvl">
          <ac:chgData name="市橋　義紀" userId="9053b78e-0fef-4f57-9621-87bb48dfbb11" providerId="ADAL" clId="{42C7DDC2-4467-433C-AB51-963AFAB63DD3}" dt="2023-01-17T19:25:37.701" v="2590" actId="164"/>
          <ac:picMkLst>
            <pc:docMk/>
            <pc:sldMk cId="3262561604" sldId="365"/>
            <ac:picMk id="23" creationId="{4E171602-8884-A704-58A6-82E4888283C5}"/>
          </ac:picMkLst>
        </pc:picChg>
        <pc:picChg chg="add del mod topLvl">
          <ac:chgData name="市橋　義紀" userId="9053b78e-0fef-4f57-9621-87bb48dfbb11" providerId="ADAL" clId="{42C7DDC2-4467-433C-AB51-963AFAB63DD3}" dt="2023-01-17T19:24:07.100" v="2577" actId="164"/>
          <ac:picMkLst>
            <pc:docMk/>
            <pc:sldMk cId="3262561604" sldId="365"/>
            <ac:picMk id="25" creationId="{374E2552-24D1-85B0-8256-C5C4F29019B3}"/>
          </ac:picMkLst>
        </pc:picChg>
        <pc:picChg chg="add del mod">
          <ac:chgData name="市橋　義紀" userId="9053b78e-0fef-4f57-9621-87bb48dfbb11" providerId="ADAL" clId="{42C7DDC2-4467-433C-AB51-963AFAB63DD3}" dt="2023-01-16T12:25:35.306" v="1053" actId="478"/>
          <ac:picMkLst>
            <pc:docMk/>
            <pc:sldMk cId="3262561604" sldId="365"/>
            <ac:picMk id="27" creationId="{CB448E79-EBDC-E98D-EF20-64437CA7831A}"/>
          </ac:picMkLst>
        </pc:picChg>
        <pc:picChg chg="add mod topLvl">
          <ac:chgData name="市橋　義紀" userId="9053b78e-0fef-4f57-9621-87bb48dfbb11" providerId="ADAL" clId="{42C7DDC2-4467-433C-AB51-963AFAB63DD3}" dt="2023-01-17T19:26:02.158" v="2596" actId="164"/>
          <ac:picMkLst>
            <pc:docMk/>
            <pc:sldMk cId="3262561604" sldId="365"/>
            <ac:picMk id="29" creationId="{582D4594-54FB-8996-349F-F298D6783DFD}"/>
          </ac:picMkLst>
        </pc:picChg>
        <pc:picChg chg="add mod topLvl">
          <ac:chgData name="市橋　義紀" userId="9053b78e-0fef-4f57-9621-87bb48dfbb11" providerId="ADAL" clId="{42C7DDC2-4467-433C-AB51-963AFAB63DD3}" dt="2023-01-17T19:24:44.034" v="2583" actId="164"/>
          <ac:picMkLst>
            <pc:docMk/>
            <pc:sldMk cId="3262561604" sldId="365"/>
            <ac:picMk id="31" creationId="{025FDC04-FA12-663C-1ED4-8B6D5984C3A4}"/>
          </ac:picMkLst>
        </pc:picChg>
      </pc:sldChg>
      <pc:sldChg chg="addSp delSp modSp add del mod ord modShow">
        <pc:chgData name="市橋　義紀" userId="9053b78e-0fef-4f57-9621-87bb48dfbb11" providerId="ADAL" clId="{42C7DDC2-4467-433C-AB51-963AFAB63DD3}" dt="2023-01-18T02:41:40.940" v="7235" actId="47"/>
        <pc:sldMkLst>
          <pc:docMk/>
          <pc:sldMk cId="654279259" sldId="366"/>
        </pc:sldMkLst>
        <pc:spChg chg="del">
          <ac:chgData name="市橋　義紀" userId="9053b78e-0fef-4f57-9621-87bb48dfbb11" providerId="ADAL" clId="{42C7DDC2-4467-433C-AB51-963AFAB63DD3}" dt="2023-01-18T01:56:13.335" v="6356" actId="478"/>
          <ac:spMkLst>
            <pc:docMk/>
            <pc:sldMk cId="654279259" sldId="366"/>
            <ac:spMk id="21" creationId="{411AFC73-2831-A163-CA35-BD439316E63B}"/>
          </ac:spMkLst>
        </pc:spChg>
        <pc:spChg chg="del mod">
          <ac:chgData name="市橋　義紀" userId="9053b78e-0fef-4f57-9621-87bb48dfbb11" providerId="ADAL" clId="{42C7DDC2-4467-433C-AB51-963AFAB63DD3}" dt="2023-01-17T23:49:26.157" v="5803" actId="478"/>
          <ac:spMkLst>
            <pc:docMk/>
            <pc:sldMk cId="654279259" sldId="366"/>
            <ac:spMk id="25" creationId="{81000292-C034-3644-3A79-90FA308F3421}"/>
          </ac:spMkLst>
        </pc:spChg>
        <pc:spChg chg="mod">
          <ac:chgData name="市橋　義紀" userId="9053b78e-0fef-4f57-9621-87bb48dfbb11" providerId="ADAL" clId="{42C7DDC2-4467-433C-AB51-963AFAB63DD3}" dt="2023-01-17T23:49:49.213" v="5806" actId="1076"/>
          <ac:spMkLst>
            <pc:docMk/>
            <pc:sldMk cId="654279259" sldId="366"/>
            <ac:spMk id="30" creationId="{BE559355-3B23-E57A-CD41-799509DF5713}"/>
          </ac:spMkLst>
        </pc:spChg>
        <pc:spChg chg="mod">
          <ac:chgData name="市橋　義紀" userId="9053b78e-0fef-4f57-9621-87bb48dfbb11" providerId="ADAL" clId="{42C7DDC2-4467-433C-AB51-963AFAB63DD3}" dt="2023-01-17T23:49:49.213" v="5806" actId="1076"/>
          <ac:spMkLst>
            <pc:docMk/>
            <pc:sldMk cId="654279259" sldId="366"/>
            <ac:spMk id="33" creationId="{054D2B2F-BCF5-E468-1656-50ADF15793DC}"/>
          </ac:spMkLst>
        </pc:spChg>
        <pc:grpChg chg="add mod">
          <ac:chgData name="市橋　義紀" userId="9053b78e-0fef-4f57-9621-87bb48dfbb11" providerId="ADAL" clId="{42C7DDC2-4467-433C-AB51-963AFAB63DD3}" dt="2023-01-17T23:49:49.213" v="5806" actId="1076"/>
          <ac:grpSpMkLst>
            <pc:docMk/>
            <pc:sldMk cId="654279259" sldId="366"/>
            <ac:grpSpMk id="27" creationId="{19882327-7838-A0C0-409D-09C84557F7A2}"/>
          </ac:grpSpMkLst>
        </pc:grpChg>
        <pc:grpChg chg="mod">
          <ac:chgData name="市橋　義紀" userId="9053b78e-0fef-4f57-9621-87bb48dfbb11" providerId="ADAL" clId="{42C7DDC2-4467-433C-AB51-963AFAB63DD3}" dt="2023-01-17T23:49:49.213" v="5806" actId="1076"/>
          <ac:grpSpMkLst>
            <pc:docMk/>
            <pc:sldMk cId="654279259" sldId="366"/>
            <ac:grpSpMk id="32" creationId="{FC5EFECD-C5CD-996A-B482-423A12710CDD}"/>
          </ac:grpSpMkLst>
        </pc:grpChg>
        <pc:picChg chg="del">
          <ac:chgData name="市橋　義紀" userId="9053b78e-0fef-4f57-9621-87bb48dfbb11" providerId="ADAL" clId="{42C7DDC2-4467-433C-AB51-963AFAB63DD3}" dt="2023-01-17T23:49:29.704" v="5804" actId="478"/>
          <ac:picMkLst>
            <pc:docMk/>
            <pc:sldMk cId="654279259" sldId="366"/>
            <ac:picMk id="11" creationId="{5B25F20A-90EF-7BDF-98E7-E57C8A511120}"/>
          </ac:picMkLst>
        </pc:picChg>
        <pc:picChg chg="add del mod">
          <ac:chgData name="市橋　義紀" userId="9053b78e-0fef-4f57-9621-87bb48dfbb11" providerId="ADAL" clId="{42C7DDC2-4467-433C-AB51-963AFAB63DD3}" dt="2023-01-18T02:00:17.459" v="6366" actId="21"/>
          <ac:picMkLst>
            <pc:docMk/>
            <pc:sldMk cId="654279259" sldId="366"/>
            <ac:picMk id="12" creationId="{D68120CB-846B-D1B8-8855-A8B59B07FB5A}"/>
          </ac:picMkLst>
        </pc:picChg>
        <pc:picChg chg="mod">
          <ac:chgData name="市橋　義紀" userId="9053b78e-0fef-4f57-9621-87bb48dfbb11" providerId="ADAL" clId="{42C7DDC2-4467-433C-AB51-963AFAB63DD3}" dt="2023-01-18T01:56:16.551" v="6357" actId="1076"/>
          <ac:picMkLst>
            <pc:docMk/>
            <pc:sldMk cId="654279259" sldId="366"/>
            <ac:picMk id="20" creationId="{6D110A5E-7B40-08F6-4838-7BFA6767181A}"/>
          </ac:picMkLst>
        </pc:picChg>
        <pc:picChg chg="del">
          <ac:chgData name="市橋　義紀" userId="9053b78e-0fef-4f57-9621-87bb48dfbb11" providerId="ADAL" clId="{42C7DDC2-4467-433C-AB51-963AFAB63DD3}" dt="2023-01-17T23:49:29.704" v="5804" actId="478"/>
          <ac:picMkLst>
            <pc:docMk/>
            <pc:sldMk cId="654279259" sldId="366"/>
            <ac:picMk id="29" creationId="{5215D933-C3A8-5031-2636-D8B45DC369D8}"/>
          </ac:picMkLst>
        </pc:picChg>
        <pc:picChg chg="mod">
          <ac:chgData name="市橋　義紀" userId="9053b78e-0fef-4f57-9621-87bb48dfbb11" providerId="ADAL" clId="{42C7DDC2-4467-433C-AB51-963AFAB63DD3}" dt="2023-01-17T23:49:49.213" v="5806" actId="1076"/>
          <ac:picMkLst>
            <pc:docMk/>
            <pc:sldMk cId="654279259" sldId="366"/>
            <ac:picMk id="31" creationId="{F5E44A97-7B15-B956-985C-F8E194E309CE}"/>
          </ac:picMkLst>
        </pc:picChg>
        <pc:picChg chg="del">
          <ac:chgData name="市橋　義紀" userId="9053b78e-0fef-4f57-9621-87bb48dfbb11" providerId="ADAL" clId="{42C7DDC2-4467-433C-AB51-963AFAB63DD3}" dt="2023-01-17T23:49:29.704" v="5804" actId="478"/>
          <ac:picMkLst>
            <pc:docMk/>
            <pc:sldMk cId="654279259" sldId="366"/>
            <ac:picMk id="34" creationId="{7DD6C0ED-B7C3-67A5-E59F-6D84A9E0A0CC}"/>
          </ac:picMkLst>
        </pc:picChg>
        <pc:picChg chg="mod">
          <ac:chgData name="市橋　義紀" userId="9053b78e-0fef-4f57-9621-87bb48dfbb11" providerId="ADAL" clId="{42C7DDC2-4467-433C-AB51-963AFAB63DD3}" dt="2023-01-17T23:49:49.213" v="5806" actId="1076"/>
          <ac:picMkLst>
            <pc:docMk/>
            <pc:sldMk cId="654279259" sldId="366"/>
            <ac:picMk id="35" creationId="{88D70DBE-191C-801B-EC4D-3EB93E4FA935}"/>
          </ac:picMkLst>
        </pc:picChg>
        <pc:picChg chg="mod">
          <ac:chgData name="市橋　義紀" userId="9053b78e-0fef-4f57-9621-87bb48dfbb11" providerId="ADAL" clId="{42C7DDC2-4467-433C-AB51-963AFAB63DD3}" dt="2023-01-17T23:49:49.213" v="5806" actId="1076"/>
          <ac:picMkLst>
            <pc:docMk/>
            <pc:sldMk cId="654279259" sldId="366"/>
            <ac:picMk id="36" creationId="{3B2B2696-E9CF-67F9-1AC0-3D475DC1C2C9}"/>
          </ac:picMkLst>
        </pc:picChg>
        <pc:picChg chg="add del mod">
          <ac:chgData name="市橋　義紀" userId="9053b78e-0fef-4f57-9621-87bb48dfbb11" providerId="ADAL" clId="{42C7DDC2-4467-433C-AB51-963AFAB63DD3}" dt="2023-01-18T02:00:17.459" v="6366" actId="21"/>
          <ac:picMkLst>
            <pc:docMk/>
            <pc:sldMk cId="654279259" sldId="366"/>
            <ac:picMk id="37" creationId="{4BC5350A-7950-64AC-ADD6-A3EF6461A5CB}"/>
          </ac:picMkLst>
        </pc:picChg>
      </pc:sldChg>
      <pc:sldChg chg="addSp delSp modSp mod ord modTransition">
        <pc:chgData name="市橋　義紀" userId="9053b78e-0fef-4f57-9621-87bb48dfbb11" providerId="ADAL" clId="{42C7DDC2-4467-433C-AB51-963AFAB63DD3}" dt="2023-01-23T10:34:46.944" v="10469" actId="20577"/>
        <pc:sldMkLst>
          <pc:docMk/>
          <pc:sldMk cId="344128007" sldId="367"/>
        </pc:sldMkLst>
        <pc:spChg chg="mod">
          <ac:chgData name="市橋　義紀" userId="9053b78e-0fef-4f57-9621-87bb48dfbb11" providerId="ADAL" clId="{42C7DDC2-4467-433C-AB51-963AFAB63DD3}" dt="2023-01-23T08:11:44.464" v="9629" actId="255"/>
          <ac:spMkLst>
            <pc:docMk/>
            <pc:sldMk cId="344128007" sldId="367"/>
            <ac:spMk id="2" creationId="{10132F0E-636F-5FB6-313E-46F6E5A7F754}"/>
          </ac:spMkLst>
        </pc:spChg>
        <pc:spChg chg="mod">
          <ac:chgData name="市橋　義紀" userId="9053b78e-0fef-4f57-9621-87bb48dfbb11" providerId="ADAL" clId="{42C7DDC2-4467-433C-AB51-963AFAB63DD3}" dt="2023-01-23T10:34:46.944" v="10469" actId="20577"/>
          <ac:spMkLst>
            <pc:docMk/>
            <pc:sldMk cId="344128007" sldId="367"/>
            <ac:spMk id="17" creationId="{C99A6153-C36D-FBAB-D9B9-A6357B16CACE}"/>
          </ac:spMkLst>
        </pc:spChg>
        <pc:spChg chg="mod topLvl">
          <ac:chgData name="市橋　義紀" userId="9053b78e-0fef-4f57-9621-87bb48dfbb11" providerId="ADAL" clId="{42C7DDC2-4467-433C-AB51-963AFAB63DD3}" dt="2023-01-18T01:51:33.963" v="6312" actId="1076"/>
          <ac:spMkLst>
            <pc:docMk/>
            <pc:sldMk cId="344128007" sldId="367"/>
            <ac:spMk id="25" creationId="{E5A075F1-0110-01FF-A87C-0E4312FA22C7}"/>
          </ac:spMkLst>
        </pc:spChg>
        <pc:spChg chg="mod topLvl">
          <ac:chgData name="市橋　義紀" userId="9053b78e-0fef-4f57-9621-87bb48dfbb11" providerId="ADAL" clId="{42C7DDC2-4467-433C-AB51-963AFAB63DD3}" dt="2023-01-18T01:53:08.516" v="6330" actId="1076"/>
          <ac:spMkLst>
            <pc:docMk/>
            <pc:sldMk cId="344128007" sldId="367"/>
            <ac:spMk id="36" creationId="{504AB712-F9C8-C568-BF6E-5A4AF16DC943}"/>
          </ac:spMkLst>
        </pc:spChg>
        <pc:spChg chg="mod">
          <ac:chgData name="市橋　義紀" userId="9053b78e-0fef-4f57-9621-87bb48dfbb11" providerId="ADAL" clId="{42C7DDC2-4467-433C-AB51-963AFAB63DD3}" dt="2023-01-18T01:54:08.234" v="6344"/>
          <ac:spMkLst>
            <pc:docMk/>
            <pc:sldMk cId="344128007" sldId="367"/>
            <ac:spMk id="39" creationId="{B1B565E2-F2A7-8739-A3A1-2D0C32D3C452}"/>
          </ac:spMkLst>
        </pc:spChg>
        <pc:spChg chg="mod">
          <ac:chgData name="市橋　義紀" userId="9053b78e-0fef-4f57-9621-87bb48dfbb11" providerId="ADAL" clId="{42C7DDC2-4467-433C-AB51-963AFAB63DD3}" dt="2023-01-18T01:54:08.234" v="6344"/>
          <ac:spMkLst>
            <pc:docMk/>
            <pc:sldMk cId="344128007" sldId="367"/>
            <ac:spMk id="40" creationId="{DE73D9D3-38EA-A118-C6FF-1CD92BB71F33}"/>
          </ac:spMkLst>
        </pc:spChg>
        <pc:spChg chg="mod">
          <ac:chgData name="市橋　義紀" userId="9053b78e-0fef-4f57-9621-87bb48dfbb11" providerId="ADAL" clId="{42C7DDC2-4467-433C-AB51-963AFAB63DD3}" dt="2023-01-18T01:54:08.234" v="6344"/>
          <ac:spMkLst>
            <pc:docMk/>
            <pc:sldMk cId="344128007" sldId="367"/>
            <ac:spMk id="41" creationId="{DE799A8A-DB09-3AF4-8B61-B096E38927E3}"/>
          </ac:spMkLst>
        </pc:spChg>
        <pc:spChg chg="mod">
          <ac:chgData name="市橋　義紀" userId="9053b78e-0fef-4f57-9621-87bb48dfbb11" providerId="ADAL" clId="{42C7DDC2-4467-433C-AB51-963AFAB63DD3}" dt="2023-01-18T01:54:25.129" v="6346"/>
          <ac:spMkLst>
            <pc:docMk/>
            <pc:sldMk cId="344128007" sldId="367"/>
            <ac:spMk id="43" creationId="{75F138AE-89C4-C826-4AF1-1D17D750BE5F}"/>
          </ac:spMkLst>
        </pc:spChg>
        <pc:spChg chg="mod">
          <ac:chgData name="市橋　義紀" userId="9053b78e-0fef-4f57-9621-87bb48dfbb11" providerId="ADAL" clId="{42C7DDC2-4467-433C-AB51-963AFAB63DD3}" dt="2023-01-18T01:54:25.129" v="6346"/>
          <ac:spMkLst>
            <pc:docMk/>
            <pc:sldMk cId="344128007" sldId="367"/>
            <ac:spMk id="44" creationId="{360925A7-8708-585E-06AC-95EC704A7AE3}"/>
          </ac:spMkLst>
        </pc:spChg>
        <pc:spChg chg="mod">
          <ac:chgData name="市橋　義紀" userId="9053b78e-0fef-4f57-9621-87bb48dfbb11" providerId="ADAL" clId="{42C7DDC2-4467-433C-AB51-963AFAB63DD3}" dt="2023-01-18T01:54:25.129" v="6346"/>
          <ac:spMkLst>
            <pc:docMk/>
            <pc:sldMk cId="344128007" sldId="367"/>
            <ac:spMk id="45" creationId="{F488DF37-D959-7AAB-2E15-6656A73B4994}"/>
          </ac:spMkLst>
        </pc:spChg>
        <pc:grpChg chg="del">
          <ac:chgData name="市橋　義紀" userId="9053b78e-0fef-4f57-9621-87bb48dfbb11" providerId="ADAL" clId="{42C7DDC2-4467-433C-AB51-963AFAB63DD3}" dt="2023-01-17T22:38:32.257" v="4020" actId="478"/>
          <ac:grpSpMkLst>
            <pc:docMk/>
            <pc:sldMk cId="344128007" sldId="367"/>
            <ac:grpSpMk id="5" creationId="{E065ED9B-A434-DD90-7480-2CECC76A52A9}"/>
          </ac:grpSpMkLst>
        </pc:grpChg>
        <pc:grpChg chg="del">
          <ac:chgData name="市橋　義紀" userId="9053b78e-0fef-4f57-9621-87bb48dfbb11" providerId="ADAL" clId="{42C7DDC2-4467-433C-AB51-963AFAB63DD3}" dt="2023-01-17T22:38:31.056" v="4019" actId="478"/>
          <ac:grpSpMkLst>
            <pc:docMk/>
            <pc:sldMk cId="344128007" sldId="367"/>
            <ac:grpSpMk id="6" creationId="{BB46FEAF-F84C-1007-E08F-A6ACE279DA68}"/>
          </ac:grpSpMkLst>
        </pc:grpChg>
        <pc:grpChg chg="del mod">
          <ac:chgData name="市橋　義紀" userId="9053b78e-0fef-4f57-9621-87bb48dfbb11" providerId="ADAL" clId="{42C7DDC2-4467-433C-AB51-963AFAB63DD3}" dt="2023-01-17T22:38:13.376" v="4017" actId="478"/>
          <ac:grpSpMkLst>
            <pc:docMk/>
            <pc:sldMk cId="344128007" sldId="367"/>
            <ac:grpSpMk id="14" creationId="{FB108609-A7A3-140B-C3F1-C34D531B62FE}"/>
          </ac:grpSpMkLst>
        </pc:grpChg>
        <pc:grpChg chg="add del mod">
          <ac:chgData name="市橋　義紀" userId="9053b78e-0fef-4f57-9621-87bb48dfbb11" providerId="ADAL" clId="{42C7DDC2-4467-433C-AB51-963AFAB63DD3}" dt="2023-01-18T01:43:51.539" v="6189" actId="478"/>
          <ac:grpSpMkLst>
            <pc:docMk/>
            <pc:sldMk cId="344128007" sldId="367"/>
            <ac:grpSpMk id="24" creationId="{29B32445-44E5-B459-A26C-CC31587E08E5}"/>
          </ac:grpSpMkLst>
        </pc:grpChg>
        <pc:grpChg chg="add mod">
          <ac:chgData name="市橋　義紀" userId="9053b78e-0fef-4f57-9621-87bb48dfbb11" providerId="ADAL" clId="{42C7DDC2-4467-433C-AB51-963AFAB63DD3}" dt="2023-01-18T01:51:33.963" v="6312" actId="1076"/>
          <ac:grpSpMkLst>
            <pc:docMk/>
            <pc:sldMk cId="344128007" sldId="367"/>
            <ac:grpSpMk id="30" creationId="{AE22B1F7-84A5-54A4-47A4-AB093BD1E77B}"/>
          </ac:grpSpMkLst>
        </pc:grpChg>
        <pc:grpChg chg="add mod">
          <ac:chgData name="市橋　義紀" userId="9053b78e-0fef-4f57-9621-87bb48dfbb11" providerId="ADAL" clId="{42C7DDC2-4467-433C-AB51-963AFAB63DD3}" dt="2023-01-18T01:51:33.963" v="6312" actId="1076"/>
          <ac:grpSpMkLst>
            <pc:docMk/>
            <pc:sldMk cId="344128007" sldId="367"/>
            <ac:grpSpMk id="31" creationId="{A723CF3D-4DCC-7F74-FDDF-6E208BE265CE}"/>
          </ac:grpSpMkLst>
        </pc:grpChg>
        <pc:grpChg chg="add del mod">
          <ac:chgData name="市橋　義紀" userId="9053b78e-0fef-4f57-9621-87bb48dfbb11" providerId="ADAL" clId="{42C7DDC2-4467-433C-AB51-963AFAB63DD3}" dt="2023-01-18T01:52:18.596" v="6322" actId="478"/>
          <ac:grpSpMkLst>
            <pc:docMk/>
            <pc:sldMk cId="344128007" sldId="367"/>
            <ac:grpSpMk id="34" creationId="{AD4348D4-2AAA-04E7-3C67-279AADA428CA}"/>
          </ac:grpSpMkLst>
        </pc:grpChg>
        <pc:grpChg chg="add mod">
          <ac:chgData name="市橋　義紀" userId="9053b78e-0fef-4f57-9621-87bb48dfbb11" providerId="ADAL" clId="{42C7DDC2-4467-433C-AB51-963AFAB63DD3}" dt="2023-01-18T01:53:08.516" v="6330" actId="1076"/>
          <ac:grpSpMkLst>
            <pc:docMk/>
            <pc:sldMk cId="344128007" sldId="367"/>
            <ac:grpSpMk id="37" creationId="{87092C79-52A1-3E0E-7A83-D9CCA331FBB9}"/>
          </ac:grpSpMkLst>
        </pc:grpChg>
        <pc:grpChg chg="add del mod">
          <ac:chgData name="市橋　義紀" userId="9053b78e-0fef-4f57-9621-87bb48dfbb11" providerId="ADAL" clId="{42C7DDC2-4467-433C-AB51-963AFAB63DD3}" dt="2023-01-18T01:54:28.323" v="6347" actId="478"/>
          <ac:grpSpMkLst>
            <pc:docMk/>
            <pc:sldMk cId="344128007" sldId="367"/>
            <ac:grpSpMk id="38" creationId="{61C82CEF-F886-2C04-D092-33B1AA31A65D}"/>
          </ac:grpSpMkLst>
        </pc:grpChg>
        <pc:grpChg chg="add del mod">
          <ac:chgData name="市橋　義紀" userId="9053b78e-0fef-4f57-9621-87bb48dfbb11" providerId="ADAL" clId="{42C7DDC2-4467-433C-AB51-963AFAB63DD3}" dt="2023-01-18T01:55:40.180" v="6355" actId="478"/>
          <ac:grpSpMkLst>
            <pc:docMk/>
            <pc:sldMk cId="344128007" sldId="367"/>
            <ac:grpSpMk id="42" creationId="{9AAB05FD-B453-2CEF-6411-5F2DC86F5890}"/>
          </ac:grpSpMkLst>
        </pc:grpChg>
        <pc:picChg chg="add del">
          <ac:chgData name="市橋　義紀" userId="9053b78e-0fef-4f57-9621-87bb48dfbb11" providerId="ADAL" clId="{42C7DDC2-4467-433C-AB51-963AFAB63DD3}" dt="2023-01-17T03:40:38.314" v="1069" actId="478"/>
          <ac:picMkLst>
            <pc:docMk/>
            <pc:sldMk cId="344128007" sldId="367"/>
            <ac:picMk id="3" creationId="{09B2D742-AAC7-8030-B596-D886B58DC138}"/>
          </ac:picMkLst>
        </pc:picChg>
        <pc:picChg chg="add mod">
          <ac:chgData name="市橋　義紀" userId="9053b78e-0fef-4f57-9621-87bb48dfbb11" providerId="ADAL" clId="{42C7DDC2-4467-433C-AB51-963AFAB63DD3}" dt="2023-01-18T01:52:53.886" v="6328" actId="1076"/>
          <ac:picMkLst>
            <pc:docMk/>
            <pc:sldMk cId="344128007" sldId="367"/>
            <ac:picMk id="7" creationId="{730B9AD8-14BA-A997-2703-81707D8C56A8}"/>
          </ac:picMkLst>
        </pc:picChg>
        <pc:picChg chg="add mod ord">
          <ac:chgData name="市橋　義紀" userId="9053b78e-0fef-4f57-9621-87bb48dfbb11" providerId="ADAL" clId="{42C7DDC2-4467-433C-AB51-963AFAB63DD3}" dt="2023-01-18T01:51:33.963" v="6312" actId="1076"/>
          <ac:picMkLst>
            <pc:docMk/>
            <pc:sldMk cId="344128007" sldId="367"/>
            <ac:picMk id="8" creationId="{8A704DAE-773C-A6E9-4693-F6FB5859448A}"/>
          </ac:picMkLst>
        </pc:picChg>
        <pc:picChg chg="del">
          <ac:chgData name="市橋　義紀" userId="9053b78e-0fef-4f57-9621-87bb48dfbb11" providerId="ADAL" clId="{42C7DDC2-4467-433C-AB51-963AFAB63DD3}" dt="2023-01-17T22:38:33" v="4021" actId="478"/>
          <ac:picMkLst>
            <pc:docMk/>
            <pc:sldMk cId="344128007" sldId="367"/>
            <ac:picMk id="9" creationId="{C892328D-0EB7-FF3F-F29A-562BEFA8FC49}"/>
          </ac:picMkLst>
        </pc:picChg>
        <pc:picChg chg="add del mod">
          <ac:chgData name="市橋　義紀" userId="9053b78e-0fef-4f57-9621-87bb48dfbb11" providerId="ADAL" clId="{42C7DDC2-4467-433C-AB51-963AFAB63DD3}" dt="2023-01-18T01:43:38.957" v="6186" actId="478"/>
          <ac:picMkLst>
            <pc:docMk/>
            <pc:sldMk cId="344128007" sldId="367"/>
            <ac:picMk id="11" creationId="{E9970E3B-F0A5-0CD3-80EE-285B870E2B32}"/>
          </ac:picMkLst>
        </pc:picChg>
        <pc:picChg chg="add mod">
          <ac:chgData name="市橋　義紀" userId="9053b78e-0fef-4f57-9621-87bb48dfbb11" providerId="ADAL" clId="{42C7DDC2-4467-433C-AB51-963AFAB63DD3}" dt="2023-01-18T01:53:08.516" v="6330" actId="1076"/>
          <ac:picMkLst>
            <pc:docMk/>
            <pc:sldMk cId="344128007" sldId="367"/>
            <ac:picMk id="22" creationId="{1DC5A5F0-1D45-E570-73EB-D671C2BD4277}"/>
          </ac:picMkLst>
        </pc:picChg>
        <pc:picChg chg="add del mod">
          <ac:chgData name="市橋　義紀" userId="9053b78e-0fef-4f57-9621-87bb48dfbb11" providerId="ADAL" clId="{42C7DDC2-4467-433C-AB51-963AFAB63DD3}" dt="2023-01-18T01:36:27.696" v="6158" actId="478"/>
          <ac:picMkLst>
            <pc:docMk/>
            <pc:sldMk cId="344128007" sldId="367"/>
            <ac:picMk id="23" creationId="{84F25C6D-0976-F288-5F31-E10A2473A506}"/>
          </ac:picMkLst>
        </pc:picChg>
        <pc:picChg chg="del">
          <ac:chgData name="市橋　義紀" userId="9053b78e-0fef-4f57-9621-87bb48dfbb11" providerId="ADAL" clId="{42C7DDC2-4467-433C-AB51-963AFAB63DD3}" dt="2023-01-16T11:26:13.139" v="470" actId="478"/>
          <ac:picMkLst>
            <pc:docMk/>
            <pc:sldMk cId="344128007" sldId="367"/>
            <ac:picMk id="23" creationId="{9E137C19-E889-D77D-5DD4-561E8CD0CDFE}"/>
          </ac:picMkLst>
        </pc:picChg>
        <pc:picChg chg="del mod topLvl">
          <ac:chgData name="市橋　義紀" userId="9053b78e-0fef-4f57-9621-87bb48dfbb11" providerId="ADAL" clId="{42C7DDC2-4467-433C-AB51-963AFAB63DD3}" dt="2023-01-18T01:43:51.539" v="6189" actId="478"/>
          <ac:picMkLst>
            <pc:docMk/>
            <pc:sldMk cId="344128007" sldId="367"/>
            <ac:picMk id="26" creationId="{317F45E0-235D-8D12-FC40-71479E4758BC}"/>
          </ac:picMkLst>
        </pc:picChg>
        <pc:picChg chg="add del mod ord">
          <ac:chgData name="市橋　義紀" userId="9053b78e-0fef-4f57-9621-87bb48dfbb11" providerId="ADAL" clId="{42C7DDC2-4467-433C-AB51-963AFAB63DD3}" dt="2023-01-18T01:42:20.874" v="6181" actId="478"/>
          <ac:picMkLst>
            <pc:docMk/>
            <pc:sldMk cId="344128007" sldId="367"/>
            <ac:picMk id="27" creationId="{C69FD1EE-4A52-8ACE-F156-CF0D492E48F0}"/>
          </ac:picMkLst>
        </pc:picChg>
        <pc:picChg chg="add del mod">
          <ac:chgData name="市橋　義紀" userId="9053b78e-0fef-4f57-9621-87bb48dfbb11" providerId="ADAL" clId="{42C7DDC2-4467-433C-AB51-963AFAB63DD3}" dt="2023-01-18T01:42:32.051" v="6184" actId="478"/>
          <ac:picMkLst>
            <pc:docMk/>
            <pc:sldMk cId="344128007" sldId="367"/>
            <ac:picMk id="28" creationId="{B8D4867F-FF0D-B84A-5BD6-332331A6E384}"/>
          </ac:picMkLst>
        </pc:picChg>
        <pc:picChg chg="add mod">
          <ac:chgData name="市橋　義紀" userId="9053b78e-0fef-4f57-9621-87bb48dfbb11" providerId="ADAL" clId="{42C7DDC2-4467-433C-AB51-963AFAB63DD3}" dt="2023-01-18T01:51:33.963" v="6312" actId="1076"/>
          <ac:picMkLst>
            <pc:docMk/>
            <pc:sldMk cId="344128007" sldId="367"/>
            <ac:picMk id="29" creationId="{D9131787-BF2C-8B2C-35EB-EB3515A0C29C}"/>
          </ac:picMkLst>
        </pc:picChg>
        <pc:picChg chg="add mod">
          <ac:chgData name="市橋　義紀" userId="9053b78e-0fef-4f57-9621-87bb48dfbb11" providerId="ADAL" clId="{42C7DDC2-4467-433C-AB51-963AFAB63DD3}" dt="2023-01-18T01:53:03.091" v="6329" actId="1076"/>
          <ac:picMkLst>
            <pc:docMk/>
            <pc:sldMk cId="344128007" sldId="367"/>
            <ac:picMk id="33" creationId="{DCC6F6CD-18C6-DC15-79CD-E90982EA60A0}"/>
          </ac:picMkLst>
        </pc:picChg>
        <pc:picChg chg="del mod topLvl">
          <ac:chgData name="市橋　義紀" userId="9053b78e-0fef-4f57-9621-87bb48dfbb11" providerId="ADAL" clId="{42C7DDC2-4467-433C-AB51-963AFAB63DD3}" dt="2023-01-18T01:52:18.596" v="6322" actId="478"/>
          <ac:picMkLst>
            <pc:docMk/>
            <pc:sldMk cId="344128007" sldId="367"/>
            <ac:picMk id="35" creationId="{FACBD7EA-0B00-17D2-BC74-F78938D8F571}"/>
          </ac:picMkLst>
        </pc:picChg>
      </pc:sldChg>
      <pc:sldChg chg="addSp delSp modSp del mod ord modShow">
        <pc:chgData name="市橋　義紀" userId="9053b78e-0fef-4f57-9621-87bb48dfbb11" providerId="ADAL" clId="{42C7DDC2-4467-433C-AB51-963AFAB63DD3}" dt="2023-01-18T02:41:40.940" v="7235" actId="47"/>
        <pc:sldMkLst>
          <pc:docMk/>
          <pc:sldMk cId="2319995285" sldId="371"/>
        </pc:sldMkLst>
        <pc:spChg chg="mod">
          <ac:chgData name="市橋　義紀" userId="9053b78e-0fef-4f57-9621-87bb48dfbb11" providerId="ADAL" clId="{42C7DDC2-4467-433C-AB51-963AFAB63DD3}" dt="2023-01-17T22:23:23.353" v="3870"/>
          <ac:spMkLst>
            <pc:docMk/>
            <pc:sldMk cId="2319995285" sldId="371"/>
            <ac:spMk id="2" creationId="{CFCDE915-4FD8-812F-7726-69C531A60A93}"/>
          </ac:spMkLst>
        </pc:spChg>
        <pc:spChg chg="mod topLvl">
          <ac:chgData name="市橋　義紀" userId="9053b78e-0fef-4f57-9621-87bb48dfbb11" providerId="ADAL" clId="{42C7DDC2-4467-433C-AB51-963AFAB63DD3}" dt="2023-01-17T22:21:33.585" v="3852" actId="20577"/>
          <ac:spMkLst>
            <pc:docMk/>
            <pc:sldMk cId="2319995285" sldId="371"/>
            <ac:spMk id="8" creationId="{6B507649-9CA3-FEC4-C3A8-25FAE333FCD6}"/>
          </ac:spMkLst>
        </pc:spChg>
        <pc:spChg chg="mod">
          <ac:chgData name="市橋　義紀" userId="9053b78e-0fef-4f57-9621-87bb48dfbb11" providerId="ADAL" clId="{42C7DDC2-4467-433C-AB51-963AFAB63DD3}" dt="2023-01-17T21:53:52.173" v="3673" actId="1076"/>
          <ac:spMkLst>
            <pc:docMk/>
            <pc:sldMk cId="2319995285" sldId="371"/>
            <ac:spMk id="9" creationId="{C6A49D10-66B0-298A-8CE0-9BD9D0607C6F}"/>
          </ac:spMkLst>
        </pc:spChg>
        <pc:spChg chg="mod">
          <ac:chgData name="市橋　義紀" userId="9053b78e-0fef-4f57-9621-87bb48dfbb11" providerId="ADAL" clId="{42C7DDC2-4467-433C-AB51-963AFAB63DD3}" dt="2023-01-17T22:10:45.170" v="3821" actId="14100"/>
          <ac:spMkLst>
            <pc:docMk/>
            <pc:sldMk cId="2319995285" sldId="371"/>
            <ac:spMk id="16" creationId="{E87EB8F2-36FE-ADCC-77E3-FEC14A9855C6}"/>
          </ac:spMkLst>
        </pc:spChg>
        <pc:spChg chg="mod">
          <ac:chgData name="市橋　義紀" userId="9053b78e-0fef-4f57-9621-87bb48dfbb11" providerId="ADAL" clId="{42C7DDC2-4467-433C-AB51-963AFAB63DD3}" dt="2023-01-17T22:10:45.170" v="3821" actId="14100"/>
          <ac:spMkLst>
            <pc:docMk/>
            <pc:sldMk cId="2319995285" sldId="371"/>
            <ac:spMk id="19" creationId="{4CDB6DBB-F76C-6EFF-0579-FEACA1AA2CF3}"/>
          </ac:spMkLst>
        </pc:spChg>
        <pc:grpChg chg="add del mod">
          <ac:chgData name="市橋　義紀" userId="9053b78e-0fef-4f57-9621-87bb48dfbb11" providerId="ADAL" clId="{42C7DDC2-4467-433C-AB51-963AFAB63DD3}" dt="2023-01-17T22:19:17.304" v="3823" actId="165"/>
          <ac:grpSpMkLst>
            <pc:docMk/>
            <pc:sldMk cId="2319995285" sldId="371"/>
            <ac:grpSpMk id="4" creationId="{0E0B6FC4-8D2A-3E50-1ECF-6E6AF5D5E707}"/>
          </ac:grpSpMkLst>
        </pc:grpChg>
        <pc:grpChg chg="add del mod">
          <ac:chgData name="市橋　義紀" userId="9053b78e-0fef-4f57-9621-87bb48dfbb11" providerId="ADAL" clId="{42C7DDC2-4467-433C-AB51-963AFAB63DD3}" dt="2023-01-17T22:10:14.865" v="3817" actId="478"/>
          <ac:grpSpMkLst>
            <pc:docMk/>
            <pc:sldMk cId="2319995285" sldId="371"/>
            <ac:grpSpMk id="7" creationId="{CB2385AF-E255-F8E8-61F5-7F4863D8CB29}"/>
          </ac:grpSpMkLst>
        </pc:grpChg>
        <pc:grpChg chg="add mod">
          <ac:chgData name="市橋　義紀" userId="9053b78e-0fef-4f57-9621-87bb48dfbb11" providerId="ADAL" clId="{42C7DDC2-4467-433C-AB51-963AFAB63DD3}" dt="2023-01-17T22:10:45.170" v="3821" actId="14100"/>
          <ac:grpSpMkLst>
            <pc:docMk/>
            <pc:sldMk cId="2319995285" sldId="371"/>
            <ac:grpSpMk id="15" creationId="{D971BBFE-F455-38FB-4C6F-C7536FB27984}"/>
          </ac:grpSpMkLst>
        </pc:grpChg>
        <pc:grpChg chg="mod">
          <ac:chgData name="市橋　義紀" userId="9053b78e-0fef-4f57-9621-87bb48dfbb11" providerId="ADAL" clId="{42C7DDC2-4467-433C-AB51-963AFAB63DD3}" dt="2023-01-17T22:10:45.170" v="3821" actId="14100"/>
          <ac:grpSpMkLst>
            <pc:docMk/>
            <pc:sldMk cId="2319995285" sldId="371"/>
            <ac:grpSpMk id="18" creationId="{36679467-F54B-1F02-C738-206D1FF39747}"/>
          </ac:grpSpMkLst>
        </pc:grpChg>
        <pc:graphicFrameChg chg="del">
          <ac:chgData name="市橋　義紀" userId="9053b78e-0fef-4f57-9621-87bb48dfbb11" providerId="ADAL" clId="{42C7DDC2-4467-433C-AB51-963AFAB63DD3}" dt="2023-01-16T05:19:52.759" v="411" actId="478"/>
          <ac:graphicFrameMkLst>
            <pc:docMk/>
            <pc:sldMk cId="2319995285" sldId="371"/>
            <ac:graphicFrameMk id="17" creationId="{4EFB0B96-A704-7B6A-985C-C21C7CD88BBC}"/>
          </ac:graphicFrameMkLst>
        </pc:graphicFrameChg>
        <pc:graphicFrameChg chg="del">
          <ac:chgData name="市橋　義紀" userId="9053b78e-0fef-4f57-9621-87bb48dfbb11" providerId="ADAL" clId="{42C7DDC2-4467-433C-AB51-963AFAB63DD3}" dt="2023-01-16T05:19:52.759" v="411" actId="478"/>
          <ac:graphicFrameMkLst>
            <pc:docMk/>
            <pc:sldMk cId="2319995285" sldId="371"/>
            <ac:graphicFrameMk id="18" creationId="{D25D07CA-C217-0C2C-8D05-A600C0D03B62}"/>
          </ac:graphicFrameMkLst>
        </pc:graphicFrameChg>
        <pc:picChg chg="add del mod">
          <ac:chgData name="市橋　義紀" userId="9053b78e-0fef-4f57-9621-87bb48dfbb11" providerId="ADAL" clId="{42C7DDC2-4467-433C-AB51-963AFAB63DD3}" dt="2023-01-17T22:20:42.260" v="3829" actId="478"/>
          <ac:picMkLst>
            <pc:docMk/>
            <pc:sldMk cId="2319995285" sldId="371"/>
            <ac:picMk id="6" creationId="{91F9CAF6-D080-178A-EBA9-4CFDFE57F234}"/>
          </ac:picMkLst>
        </pc:picChg>
        <pc:picChg chg="del mod">
          <ac:chgData name="市橋　義紀" userId="9053b78e-0fef-4f57-9621-87bb48dfbb11" providerId="ADAL" clId="{42C7DDC2-4467-433C-AB51-963AFAB63DD3}" dt="2023-01-17T22:19:12.798" v="3822" actId="478"/>
          <ac:picMkLst>
            <pc:docMk/>
            <pc:sldMk cId="2319995285" sldId="371"/>
            <ac:picMk id="10" creationId="{D12D02CD-89FC-B741-0A7B-3E1F89C1B45D}"/>
          </ac:picMkLst>
        </pc:picChg>
        <pc:picChg chg="mod">
          <ac:chgData name="市橋　義紀" userId="9053b78e-0fef-4f57-9621-87bb48dfbb11" providerId="ADAL" clId="{42C7DDC2-4467-433C-AB51-963AFAB63DD3}" dt="2023-01-17T21:53:52.173" v="3673" actId="1076"/>
          <ac:picMkLst>
            <pc:docMk/>
            <pc:sldMk cId="2319995285" sldId="371"/>
            <ac:picMk id="11" creationId="{C3540ED6-B8A5-EE78-233C-D97FCAB1D04A}"/>
          </ac:picMkLst>
        </pc:picChg>
        <pc:picChg chg="mod topLvl">
          <ac:chgData name="市橋　義紀" userId="9053b78e-0fef-4f57-9621-87bb48dfbb11" providerId="ADAL" clId="{42C7DDC2-4467-433C-AB51-963AFAB63DD3}" dt="2023-01-17T22:19:17.304" v="3823" actId="165"/>
          <ac:picMkLst>
            <pc:docMk/>
            <pc:sldMk cId="2319995285" sldId="371"/>
            <ac:picMk id="12" creationId="{4F1F0E48-5BA5-9D72-8739-89B0767D17E3}"/>
          </ac:picMkLst>
        </pc:picChg>
        <pc:picChg chg="mod">
          <ac:chgData name="市橋　義紀" userId="9053b78e-0fef-4f57-9621-87bb48dfbb11" providerId="ADAL" clId="{42C7DDC2-4467-433C-AB51-963AFAB63DD3}" dt="2023-01-17T21:53:52.173" v="3673" actId="1076"/>
          <ac:picMkLst>
            <pc:docMk/>
            <pc:sldMk cId="2319995285" sldId="371"/>
            <ac:picMk id="13" creationId="{DAD8DEBB-4EB4-473C-D24E-8100466CC852}"/>
          </ac:picMkLst>
        </pc:picChg>
        <pc:picChg chg="mod">
          <ac:chgData name="市橋　義紀" userId="9053b78e-0fef-4f57-9621-87bb48dfbb11" providerId="ADAL" clId="{42C7DDC2-4467-433C-AB51-963AFAB63DD3}" dt="2023-01-17T21:53:52.173" v="3673" actId="1076"/>
          <ac:picMkLst>
            <pc:docMk/>
            <pc:sldMk cId="2319995285" sldId="371"/>
            <ac:picMk id="14" creationId="{B83AF591-7F13-229C-D855-0E7B49864914}"/>
          </ac:picMkLst>
        </pc:picChg>
        <pc:picChg chg="mod">
          <ac:chgData name="市橋　義紀" userId="9053b78e-0fef-4f57-9621-87bb48dfbb11" providerId="ADAL" clId="{42C7DDC2-4467-433C-AB51-963AFAB63DD3}" dt="2023-01-17T22:10:45.170" v="3821" actId="14100"/>
          <ac:picMkLst>
            <pc:docMk/>
            <pc:sldMk cId="2319995285" sldId="371"/>
            <ac:picMk id="17" creationId="{FDF8D940-452C-163C-D48A-29E9DD0878F3}"/>
          </ac:picMkLst>
        </pc:picChg>
        <pc:picChg chg="mod">
          <ac:chgData name="市橋　義紀" userId="9053b78e-0fef-4f57-9621-87bb48dfbb11" providerId="ADAL" clId="{42C7DDC2-4467-433C-AB51-963AFAB63DD3}" dt="2023-01-17T22:10:45.170" v="3821" actId="14100"/>
          <ac:picMkLst>
            <pc:docMk/>
            <pc:sldMk cId="2319995285" sldId="371"/>
            <ac:picMk id="20" creationId="{E3DAEFB0-3E91-7471-2E7A-8A82A3B417BA}"/>
          </ac:picMkLst>
        </pc:picChg>
        <pc:picChg chg="mod">
          <ac:chgData name="市橋　義紀" userId="9053b78e-0fef-4f57-9621-87bb48dfbb11" providerId="ADAL" clId="{42C7DDC2-4467-433C-AB51-963AFAB63DD3}" dt="2023-01-17T22:10:45.170" v="3821" actId="14100"/>
          <ac:picMkLst>
            <pc:docMk/>
            <pc:sldMk cId="2319995285" sldId="371"/>
            <ac:picMk id="21" creationId="{86B46981-21A8-61A9-9522-AAF00F465567}"/>
          </ac:picMkLst>
        </pc:picChg>
        <pc:picChg chg="add mod">
          <ac:chgData name="市橋　義紀" userId="9053b78e-0fef-4f57-9621-87bb48dfbb11" providerId="ADAL" clId="{42C7DDC2-4467-433C-AB51-963AFAB63DD3}" dt="2023-01-17T22:21:22.595" v="3851" actId="1076"/>
          <ac:picMkLst>
            <pc:docMk/>
            <pc:sldMk cId="2319995285" sldId="371"/>
            <ac:picMk id="23" creationId="{BE326B70-B3C3-88C0-D6CC-5E137BB148AE}"/>
          </ac:picMkLst>
        </pc:picChg>
        <pc:picChg chg="add mod">
          <ac:chgData name="市橋　義紀" userId="9053b78e-0fef-4f57-9621-87bb48dfbb11" providerId="ADAL" clId="{42C7DDC2-4467-433C-AB51-963AFAB63DD3}" dt="2023-01-17T22:21:13.592" v="3850" actId="1076"/>
          <ac:picMkLst>
            <pc:docMk/>
            <pc:sldMk cId="2319995285" sldId="371"/>
            <ac:picMk id="25" creationId="{78F2C566-FD73-D66B-4444-DC54101BAA9B}"/>
          </ac:picMkLst>
        </pc:picChg>
      </pc:sldChg>
      <pc:sldChg chg="del">
        <pc:chgData name="市橋　義紀" userId="9053b78e-0fef-4f57-9621-87bb48dfbb11" providerId="ADAL" clId="{42C7DDC2-4467-433C-AB51-963AFAB63DD3}" dt="2023-01-17T23:13:53.453" v="4683" actId="47"/>
        <pc:sldMkLst>
          <pc:docMk/>
          <pc:sldMk cId="1953509883" sldId="372"/>
        </pc:sldMkLst>
      </pc:sldChg>
      <pc:sldChg chg="addSp delSp modSp add del mod modShow">
        <pc:chgData name="市橋　義紀" userId="9053b78e-0fef-4f57-9621-87bb48dfbb11" providerId="ADAL" clId="{42C7DDC2-4467-433C-AB51-963AFAB63DD3}" dt="2023-01-17T23:13:45.861" v="4682" actId="47"/>
        <pc:sldMkLst>
          <pc:docMk/>
          <pc:sldMk cId="4131086400" sldId="373"/>
        </pc:sldMkLst>
        <pc:spChg chg="mod">
          <ac:chgData name="市橋　義紀" userId="9053b78e-0fef-4f57-9621-87bb48dfbb11" providerId="ADAL" clId="{42C7DDC2-4467-433C-AB51-963AFAB63DD3}" dt="2023-01-16T11:37:10.066" v="964"/>
          <ac:spMkLst>
            <pc:docMk/>
            <pc:sldMk cId="4131086400" sldId="373"/>
            <ac:spMk id="2" creationId="{FE4C94EA-D9A3-EC67-EE30-916112783268}"/>
          </ac:spMkLst>
        </pc:spChg>
        <pc:spChg chg="mod">
          <ac:chgData name="市橋　義紀" userId="9053b78e-0fef-4f57-9621-87bb48dfbb11" providerId="ADAL" clId="{42C7DDC2-4467-433C-AB51-963AFAB63DD3}" dt="2023-01-16T11:39:25.380" v="1005" actId="5793"/>
          <ac:spMkLst>
            <pc:docMk/>
            <pc:sldMk cId="4131086400" sldId="373"/>
            <ac:spMk id="3" creationId="{2AE86966-DC67-7DED-11BE-5DE6AA7C1326}"/>
          </ac:spMkLst>
        </pc:spChg>
        <pc:grpChg chg="add del">
          <ac:chgData name="市橋　義紀" userId="9053b78e-0fef-4f57-9621-87bb48dfbb11" providerId="ADAL" clId="{42C7DDC2-4467-433C-AB51-963AFAB63DD3}" dt="2023-01-16T11:38:54.337" v="994" actId="478"/>
          <ac:grpSpMkLst>
            <pc:docMk/>
            <pc:sldMk cId="4131086400" sldId="373"/>
            <ac:grpSpMk id="6" creationId="{43FE7F84-7506-ECEA-F17A-6FCCEB2D7B48}"/>
          </ac:grpSpMkLst>
        </pc:grpChg>
        <pc:picChg chg="add del">
          <ac:chgData name="市橋　義紀" userId="9053b78e-0fef-4f57-9621-87bb48dfbb11" providerId="ADAL" clId="{42C7DDC2-4467-433C-AB51-963AFAB63DD3}" dt="2023-01-16T11:38:54.337" v="994" actId="478"/>
          <ac:picMkLst>
            <pc:docMk/>
            <pc:sldMk cId="4131086400" sldId="373"/>
            <ac:picMk id="10" creationId="{E8AACB4D-6AED-CA0A-77D8-A9FD95A694EB}"/>
          </ac:picMkLst>
        </pc:picChg>
        <pc:picChg chg="mod">
          <ac:chgData name="市橋　義紀" userId="9053b78e-0fef-4f57-9621-87bb48dfbb11" providerId="ADAL" clId="{42C7DDC2-4467-433C-AB51-963AFAB63DD3}" dt="2023-01-16T11:39:34.002" v="1006" actId="1076"/>
          <ac:picMkLst>
            <pc:docMk/>
            <pc:sldMk cId="4131086400" sldId="373"/>
            <ac:picMk id="11" creationId="{B90F94CC-BE36-B04F-1635-32D984ECF86D}"/>
          </ac:picMkLst>
        </pc:picChg>
        <pc:picChg chg="mod">
          <ac:chgData name="市橋　義紀" userId="9053b78e-0fef-4f57-9621-87bb48dfbb11" providerId="ADAL" clId="{42C7DDC2-4467-433C-AB51-963AFAB63DD3}" dt="2023-01-16T11:39:34.002" v="1006" actId="1076"/>
          <ac:picMkLst>
            <pc:docMk/>
            <pc:sldMk cId="4131086400" sldId="373"/>
            <ac:picMk id="12" creationId="{98803984-90CE-CDDC-D6D8-B90A5A7EBEFD}"/>
          </ac:picMkLst>
        </pc:picChg>
      </pc:sldChg>
      <pc:sldChg chg="del">
        <pc:chgData name="市橋　義紀" userId="9053b78e-0fef-4f57-9621-87bb48dfbb11" providerId="ADAL" clId="{42C7DDC2-4467-433C-AB51-963AFAB63DD3}" dt="2023-01-17T23:14:22.973" v="4686" actId="47"/>
        <pc:sldMkLst>
          <pc:docMk/>
          <pc:sldMk cId="2580945913" sldId="374"/>
        </pc:sldMkLst>
      </pc:sldChg>
      <pc:sldChg chg="addSp delSp modSp add del mod ord modTransition">
        <pc:chgData name="市橋　義紀" userId="9053b78e-0fef-4f57-9621-87bb48dfbb11" providerId="ADAL" clId="{42C7DDC2-4467-433C-AB51-963AFAB63DD3}" dt="2023-01-23T08:08:56.911" v="9469" actId="47"/>
        <pc:sldMkLst>
          <pc:docMk/>
          <pc:sldMk cId="1192569622" sldId="375"/>
        </pc:sldMkLst>
        <pc:spChg chg="mod">
          <ac:chgData name="市橋　義紀" userId="9053b78e-0fef-4f57-9621-87bb48dfbb11" providerId="ADAL" clId="{42C7DDC2-4467-433C-AB51-963AFAB63DD3}" dt="2023-01-17T04:31:45.542" v="1089"/>
          <ac:spMkLst>
            <pc:docMk/>
            <pc:sldMk cId="1192569622" sldId="375"/>
            <ac:spMk id="2" creationId="{CFCDE915-4FD8-812F-7726-69C531A60A93}"/>
          </ac:spMkLst>
        </pc:spChg>
        <pc:spChg chg="del">
          <ac:chgData name="市橋　義紀" userId="9053b78e-0fef-4f57-9621-87bb48dfbb11" providerId="ADAL" clId="{42C7DDC2-4467-433C-AB51-963AFAB63DD3}" dt="2023-01-16T11:39:41.313" v="1007" actId="478"/>
          <ac:spMkLst>
            <pc:docMk/>
            <pc:sldMk cId="1192569622" sldId="375"/>
            <ac:spMk id="8" creationId="{6B507649-9CA3-FEC4-C3A8-25FAE333FCD6}"/>
          </ac:spMkLst>
        </pc:spChg>
        <pc:graphicFrameChg chg="add mod modGraphic">
          <ac:chgData name="市橋　義紀" userId="9053b78e-0fef-4f57-9621-87bb48dfbb11" providerId="ADAL" clId="{42C7DDC2-4467-433C-AB51-963AFAB63DD3}" dt="2023-01-23T07:31:24.033" v="9181" actId="12385"/>
          <ac:graphicFrameMkLst>
            <pc:docMk/>
            <pc:sldMk cId="1192569622" sldId="375"/>
            <ac:graphicFrameMk id="6" creationId="{DB079404-607B-EA70-DF1E-59F3AD023E4E}"/>
          </ac:graphicFrameMkLst>
        </pc:graphicFrameChg>
        <pc:graphicFrameChg chg="mod modGraphic">
          <ac:chgData name="市橋　義紀" userId="9053b78e-0fef-4f57-9621-87bb48dfbb11" providerId="ADAL" clId="{42C7DDC2-4467-433C-AB51-963AFAB63DD3}" dt="2023-01-23T07:31:29.017" v="9183" actId="12385"/>
          <ac:graphicFrameMkLst>
            <pc:docMk/>
            <pc:sldMk cId="1192569622" sldId="375"/>
            <ac:graphicFrameMk id="17" creationId="{4EFB0B96-A704-7B6A-985C-C21C7CD88BBC}"/>
          </ac:graphicFrameMkLst>
        </pc:graphicFrameChg>
        <pc:graphicFrameChg chg="mod modGraphic">
          <ac:chgData name="市橋　義紀" userId="9053b78e-0fef-4f57-9621-87bb48dfbb11" providerId="ADAL" clId="{42C7DDC2-4467-433C-AB51-963AFAB63DD3}" dt="2023-01-23T07:31:31.890" v="9184" actId="12385"/>
          <ac:graphicFrameMkLst>
            <pc:docMk/>
            <pc:sldMk cId="1192569622" sldId="375"/>
            <ac:graphicFrameMk id="18" creationId="{D25D07CA-C217-0C2C-8D05-A600C0D03B62}"/>
          </ac:graphicFrameMkLst>
        </pc:graphicFrameChg>
        <pc:picChg chg="del">
          <ac:chgData name="市橋　義紀" userId="9053b78e-0fef-4f57-9621-87bb48dfbb11" providerId="ADAL" clId="{42C7DDC2-4467-433C-AB51-963AFAB63DD3}" dt="2023-01-16T11:39:45.527" v="1008" actId="478"/>
          <ac:picMkLst>
            <pc:docMk/>
            <pc:sldMk cId="1192569622" sldId="375"/>
            <ac:picMk id="10" creationId="{D12D02CD-89FC-B741-0A7B-3E1F89C1B45D}"/>
          </ac:picMkLst>
        </pc:picChg>
        <pc:picChg chg="del">
          <ac:chgData name="市橋　義紀" userId="9053b78e-0fef-4f57-9621-87bb48dfbb11" providerId="ADAL" clId="{42C7DDC2-4467-433C-AB51-963AFAB63DD3}" dt="2023-01-16T11:39:45.527" v="1008" actId="478"/>
          <ac:picMkLst>
            <pc:docMk/>
            <pc:sldMk cId="1192569622" sldId="375"/>
            <ac:picMk id="12" creationId="{4F1F0E48-5BA5-9D72-8739-89B0767D17E3}"/>
          </ac:picMkLst>
        </pc:picChg>
      </pc:sldChg>
      <pc:sldChg chg="addSp delSp modSp add mod ord modTransition modNotesTx">
        <pc:chgData name="市橋　義紀" userId="9053b78e-0fef-4f57-9621-87bb48dfbb11" providerId="ADAL" clId="{42C7DDC2-4467-433C-AB51-963AFAB63DD3}" dt="2023-01-23T08:19:59.214" v="9723" actId="14100"/>
        <pc:sldMkLst>
          <pc:docMk/>
          <pc:sldMk cId="887472487" sldId="376"/>
        </pc:sldMkLst>
        <pc:spChg chg="mod">
          <ac:chgData name="市橋　義紀" userId="9053b78e-0fef-4f57-9621-87bb48dfbb11" providerId="ADAL" clId="{42C7DDC2-4467-433C-AB51-963AFAB63DD3}" dt="2023-01-23T08:12:19.903" v="9631" actId="255"/>
          <ac:spMkLst>
            <pc:docMk/>
            <pc:sldMk cId="887472487" sldId="376"/>
            <ac:spMk id="2" creationId="{10132F0E-636F-5FB6-313E-46F6E5A7F754}"/>
          </ac:spMkLst>
        </pc:spChg>
        <pc:spChg chg="mod">
          <ac:chgData name="市橋　義紀" userId="9053b78e-0fef-4f57-9621-87bb48dfbb11" providerId="ADAL" clId="{42C7DDC2-4467-433C-AB51-963AFAB63DD3}" dt="2023-01-23T08:19:59.214" v="9723" actId="14100"/>
          <ac:spMkLst>
            <pc:docMk/>
            <pc:sldMk cId="887472487" sldId="376"/>
            <ac:spMk id="17" creationId="{C99A6153-C36D-FBAB-D9B9-A6357B16CACE}"/>
          </ac:spMkLst>
        </pc:spChg>
        <pc:spChg chg="mod topLvl">
          <ac:chgData name="市橋　義紀" userId="9053b78e-0fef-4f57-9621-87bb48dfbb11" providerId="ADAL" clId="{42C7DDC2-4467-433C-AB51-963AFAB63DD3}" dt="2023-01-18T01:44:28.951" v="6203"/>
          <ac:spMkLst>
            <pc:docMk/>
            <pc:sldMk cId="887472487" sldId="376"/>
            <ac:spMk id="18" creationId="{08E585D1-E25A-B1C6-8A3C-4AC5979D0251}"/>
          </ac:spMkLst>
        </pc:spChg>
        <pc:spChg chg="mod">
          <ac:chgData name="市橋　義紀" userId="9053b78e-0fef-4f57-9621-87bb48dfbb11" providerId="ADAL" clId="{42C7DDC2-4467-433C-AB51-963AFAB63DD3}" dt="2023-01-17T22:49:02.255" v="4071" actId="1076"/>
          <ac:spMkLst>
            <pc:docMk/>
            <pc:sldMk cId="887472487" sldId="376"/>
            <ac:spMk id="19" creationId="{08B4F43B-A91F-C4A2-5919-35052FD0824B}"/>
          </ac:spMkLst>
        </pc:spChg>
        <pc:spChg chg="mod">
          <ac:chgData name="市橋　義紀" userId="9053b78e-0fef-4f57-9621-87bb48dfbb11" providerId="ADAL" clId="{42C7DDC2-4467-433C-AB51-963AFAB63DD3}" dt="2023-01-16T11:31:17.857" v="927"/>
          <ac:spMkLst>
            <pc:docMk/>
            <pc:sldMk cId="887472487" sldId="376"/>
            <ac:spMk id="21" creationId="{A961EABB-C75B-FED2-511E-84153007B9CD}"/>
          </ac:spMkLst>
        </pc:spChg>
        <pc:spChg chg="add mod">
          <ac:chgData name="市橋　義紀" userId="9053b78e-0fef-4f57-9621-87bb48dfbb11" providerId="ADAL" clId="{42C7DDC2-4467-433C-AB51-963AFAB63DD3}" dt="2023-01-17T22:49:06.429" v="4072" actId="1076"/>
          <ac:spMkLst>
            <pc:docMk/>
            <pc:sldMk cId="887472487" sldId="376"/>
            <ac:spMk id="24" creationId="{8E39A0B8-E5EA-069C-92D2-E0E7469F9425}"/>
          </ac:spMkLst>
        </pc:spChg>
        <pc:grpChg chg="del mod">
          <ac:chgData name="市橋　義紀" userId="9053b78e-0fef-4f57-9621-87bb48dfbb11" providerId="ADAL" clId="{42C7DDC2-4467-433C-AB51-963AFAB63DD3}" dt="2023-01-17T22:36:52.670" v="4007" actId="165"/>
          <ac:grpSpMkLst>
            <pc:docMk/>
            <pc:sldMk cId="887472487" sldId="376"/>
            <ac:grpSpMk id="5" creationId="{E065ED9B-A434-DD90-7480-2CECC76A52A9}"/>
          </ac:grpSpMkLst>
        </pc:grpChg>
        <pc:grpChg chg="mod">
          <ac:chgData name="市橋　義紀" userId="9053b78e-0fef-4f57-9621-87bb48dfbb11" providerId="ADAL" clId="{42C7DDC2-4467-433C-AB51-963AFAB63DD3}" dt="2023-01-17T22:49:02.255" v="4071" actId="1076"/>
          <ac:grpSpMkLst>
            <pc:docMk/>
            <pc:sldMk cId="887472487" sldId="376"/>
            <ac:grpSpMk id="6" creationId="{BB46FEAF-F84C-1007-E08F-A6ACE279DA68}"/>
          </ac:grpSpMkLst>
        </pc:grpChg>
        <pc:grpChg chg="add mod">
          <ac:chgData name="市橋　義紀" userId="9053b78e-0fef-4f57-9621-87bb48dfbb11" providerId="ADAL" clId="{42C7DDC2-4467-433C-AB51-963AFAB63DD3}" dt="2023-01-17T22:48:49.476" v="4070" actId="1076"/>
          <ac:grpSpMkLst>
            <pc:docMk/>
            <pc:sldMk cId="887472487" sldId="376"/>
            <ac:grpSpMk id="10" creationId="{F5AE4ABB-5BBA-397E-9FFF-2CDB604D3E1E}"/>
          </ac:grpSpMkLst>
        </pc:grpChg>
        <pc:grpChg chg="del mod">
          <ac:chgData name="市橋　義紀" userId="9053b78e-0fef-4f57-9621-87bb48dfbb11" providerId="ADAL" clId="{42C7DDC2-4467-433C-AB51-963AFAB63DD3}" dt="2023-01-17T22:49:15.370" v="4074" actId="478"/>
          <ac:grpSpMkLst>
            <pc:docMk/>
            <pc:sldMk cId="887472487" sldId="376"/>
            <ac:grpSpMk id="14" creationId="{FB108609-A7A3-140B-C3F1-C34D531B62FE}"/>
          </ac:grpSpMkLst>
        </pc:grpChg>
        <pc:grpChg chg="add mod">
          <ac:chgData name="市橋　義紀" userId="9053b78e-0fef-4f57-9621-87bb48dfbb11" providerId="ADAL" clId="{42C7DDC2-4467-433C-AB51-963AFAB63DD3}" dt="2023-01-17T22:49:06.429" v="4072" actId="1076"/>
          <ac:grpSpMkLst>
            <pc:docMk/>
            <pc:sldMk cId="887472487" sldId="376"/>
            <ac:grpSpMk id="22" creationId="{C65D2763-3D5A-62D4-B10B-C10850C20D2E}"/>
          </ac:grpSpMkLst>
        </pc:grpChg>
        <pc:picChg chg="mod ord">
          <ac:chgData name="市橋　義紀" userId="9053b78e-0fef-4f57-9621-87bb48dfbb11" providerId="ADAL" clId="{42C7DDC2-4467-433C-AB51-963AFAB63DD3}" dt="2023-01-17T22:37:46.424" v="4014" actId="1076"/>
          <ac:picMkLst>
            <pc:docMk/>
            <pc:sldMk cId="887472487" sldId="376"/>
            <ac:picMk id="3" creationId="{09B2D742-AAC7-8030-B596-D886B58DC138}"/>
          </ac:picMkLst>
        </pc:picChg>
        <pc:picChg chg="add mod">
          <ac:chgData name="市橋　義紀" userId="9053b78e-0fef-4f57-9621-87bb48dfbb11" providerId="ADAL" clId="{42C7DDC2-4467-433C-AB51-963AFAB63DD3}" dt="2023-01-17T22:48:49.476" v="4070" actId="1076"/>
          <ac:picMkLst>
            <pc:docMk/>
            <pc:sldMk cId="887472487" sldId="376"/>
            <ac:picMk id="8" creationId="{C7D57610-CAD9-69D3-4EE1-54C7EC7C3063}"/>
          </ac:picMkLst>
        </pc:picChg>
        <pc:picChg chg="mod">
          <ac:chgData name="市橋　義紀" userId="9053b78e-0fef-4f57-9621-87bb48dfbb11" providerId="ADAL" clId="{42C7DDC2-4467-433C-AB51-963AFAB63DD3}" dt="2023-01-17T22:48:49.476" v="4070" actId="1076"/>
          <ac:picMkLst>
            <pc:docMk/>
            <pc:sldMk cId="887472487" sldId="376"/>
            <ac:picMk id="9" creationId="{C892328D-0EB7-FF3F-F29A-562BEFA8FC49}"/>
          </ac:picMkLst>
        </pc:picChg>
        <pc:picChg chg="add mod">
          <ac:chgData name="市橋　義紀" userId="9053b78e-0fef-4f57-9621-87bb48dfbb11" providerId="ADAL" clId="{42C7DDC2-4467-433C-AB51-963AFAB63DD3}" dt="2023-01-17T22:49:06.429" v="4072" actId="1076"/>
          <ac:picMkLst>
            <pc:docMk/>
            <pc:sldMk cId="887472487" sldId="376"/>
            <ac:picMk id="12" creationId="{D5E69777-098C-59BF-1600-C4069C98F8B8}"/>
          </ac:picMkLst>
        </pc:picChg>
        <pc:picChg chg="mod topLvl">
          <ac:chgData name="市橋　義紀" userId="9053b78e-0fef-4f57-9621-87bb48dfbb11" providerId="ADAL" clId="{42C7DDC2-4467-433C-AB51-963AFAB63DD3}" dt="2023-01-17T22:48:49.476" v="4070" actId="1076"/>
          <ac:picMkLst>
            <pc:docMk/>
            <pc:sldMk cId="887472487" sldId="376"/>
            <ac:picMk id="13" creationId="{B9D0AD44-5DDF-38D6-7783-0576D5A89EA5}"/>
          </ac:picMkLst>
        </pc:picChg>
        <pc:picChg chg="mod">
          <ac:chgData name="市橋　義紀" userId="9053b78e-0fef-4f57-9621-87bb48dfbb11" providerId="ADAL" clId="{42C7DDC2-4467-433C-AB51-963AFAB63DD3}" dt="2023-01-17T22:49:02.255" v="4071" actId="1076"/>
          <ac:picMkLst>
            <pc:docMk/>
            <pc:sldMk cId="887472487" sldId="376"/>
            <ac:picMk id="16" creationId="{A5979CFC-5E6A-946F-90A3-6FCA6F155E31}"/>
          </ac:picMkLst>
        </pc:picChg>
      </pc:sldChg>
      <pc:sldChg chg="addSp delSp modSp new del mod ord">
        <pc:chgData name="市橋　義紀" userId="9053b78e-0fef-4f57-9621-87bb48dfbb11" providerId="ADAL" clId="{42C7DDC2-4467-433C-AB51-963AFAB63DD3}" dt="2023-01-17T23:42:38.478" v="5774" actId="47"/>
        <pc:sldMkLst>
          <pc:docMk/>
          <pc:sldMk cId="1590163837" sldId="377"/>
        </pc:sldMkLst>
        <pc:picChg chg="add del mod">
          <ac:chgData name="市橋　義紀" userId="9053b78e-0fef-4f57-9621-87bb48dfbb11" providerId="ADAL" clId="{42C7DDC2-4467-433C-AB51-963AFAB63DD3}" dt="2023-01-17T03:39:14.191" v="1065" actId="478"/>
          <ac:picMkLst>
            <pc:docMk/>
            <pc:sldMk cId="1590163837" sldId="377"/>
            <ac:picMk id="4" creationId="{C14A466D-B0A5-59F5-E39B-662D50EE04CF}"/>
          </ac:picMkLst>
        </pc:picChg>
      </pc:sldChg>
      <pc:sldChg chg="addSp delSp modSp add mod modTransition modNotesTx">
        <pc:chgData name="市橋　義紀" userId="9053b78e-0fef-4f57-9621-87bb48dfbb11" providerId="ADAL" clId="{42C7DDC2-4467-433C-AB51-963AFAB63DD3}" dt="2023-01-23T10:47:23.761" v="10553"/>
        <pc:sldMkLst>
          <pc:docMk/>
          <pc:sldMk cId="3587098440" sldId="378"/>
        </pc:sldMkLst>
        <pc:spChg chg="add del mod">
          <ac:chgData name="市橋　義紀" userId="9053b78e-0fef-4f57-9621-87bb48dfbb11" providerId="ADAL" clId="{42C7DDC2-4467-433C-AB51-963AFAB63DD3}" dt="2023-01-18T03:03:00.034" v="7452" actId="478"/>
          <ac:spMkLst>
            <pc:docMk/>
            <pc:sldMk cId="3587098440" sldId="378"/>
            <ac:spMk id="4" creationId="{38477FB5-0C12-4347-3DB8-A5FE1DA4303F}"/>
          </ac:spMkLst>
        </pc:spChg>
        <pc:spChg chg="add mod">
          <ac:chgData name="市橋　義紀" userId="9053b78e-0fef-4f57-9621-87bb48dfbb11" providerId="ADAL" clId="{42C7DDC2-4467-433C-AB51-963AFAB63DD3}" dt="2023-01-17T18:47:48.832" v="2181" actId="20577"/>
          <ac:spMkLst>
            <pc:docMk/>
            <pc:sldMk cId="3587098440" sldId="378"/>
            <ac:spMk id="7" creationId="{ADD444BD-4CAE-4942-B658-12A2C4CCB8D1}"/>
          </ac:spMkLst>
        </pc:spChg>
        <pc:spChg chg="del mod">
          <ac:chgData name="市橋　義紀" userId="9053b78e-0fef-4f57-9621-87bb48dfbb11" providerId="ADAL" clId="{42C7DDC2-4467-433C-AB51-963AFAB63DD3}" dt="2023-01-18T03:02:51.624" v="7451" actId="478"/>
          <ac:spMkLst>
            <pc:docMk/>
            <pc:sldMk cId="3587098440" sldId="378"/>
            <ac:spMk id="10" creationId="{57525A2F-ED12-A165-8A78-25BE31BA3722}"/>
          </ac:spMkLst>
        </pc:spChg>
        <pc:graphicFrameChg chg="add del mod modGraphic">
          <ac:chgData name="市橋　義紀" userId="9053b78e-0fef-4f57-9621-87bb48dfbb11" providerId="ADAL" clId="{42C7DDC2-4467-433C-AB51-963AFAB63DD3}" dt="2023-01-17T18:27:50.197" v="1861" actId="21"/>
          <ac:graphicFrameMkLst>
            <pc:docMk/>
            <pc:sldMk cId="3587098440" sldId="378"/>
            <ac:graphicFrameMk id="4" creationId="{1F11A7CF-6444-AFF3-C48A-CAE88FBFFB43}"/>
          </ac:graphicFrameMkLst>
        </pc:graphicFrameChg>
        <pc:graphicFrameChg chg="mod modGraphic">
          <ac:chgData name="市橋　義紀" userId="9053b78e-0fef-4f57-9621-87bb48dfbb11" providerId="ADAL" clId="{42C7DDC2-4467-433C-AB51-963AFAB63DD3}" dt="2023-01-23T10:47:23.761" v="10553"/>
          <ac:graphicFrameMkLst>
            <pc:docMk/>
            <pc:sldMk cId="3587098440" sldId="378"/>
            <ac:graphicFrameMk id="9" creationId="{CCA323C9-946D-9942-08CB-7720EAD76DF2}"/>
          </ac:graphicFrameMkLst>
        </pc:graphicFrameChg>
        <pc:picChg chg="del">
          <ac:chgData name="市橋　義紀" userId="9053b78e-0fef-4f57-9621-87bb48dfbb11" providerId="ADAL" clId="{42C7DDC2-4467-433C-AB51-963AFAB63DD3}" dt="2023-01-17T15:41:30.268" v="1424" actId="478"/>
          <ac:picMkLst>
            <pc:docMk/>
            <pc:sldMk cId="3587098440" sldId="378"/>
            <ac:picMk id="5" creationId="{C8935392-D165-B8E1-60D0-78371699B270}"/>
          </ac:picMkLst>
        </pc:picChg>
      </pc:sldChg>
      <pc:sldChg chg="new del">
        <pc:chgData name="市橋　義紀" userId="9053b78e-0fef-4f57-9621-87bb48dfbb11" providerId="ADAL" clId="{42C7DDC2-4467-433C-AB51-963AFAB63DD3}" dt="2023-01-17T17:04:25.314" v="1601" actId="47"/>
        <pc:sldMkLst>
          <pc:docMk/>
          <pc:sldMk cId="1236747034" sldId="379"/>
        </pc:sldMkLst>
      </pc:sldChg>
      <pc:sldChg chg="addSp delSp modSp add del">
        <pc:chgData name="市橋　義紀" userId="9053b78e-0fef-4f57-9621-87bb48dfbb11" providerId="ADAL" clId="{42C7DDC2-4467-433C-AB51-963AFAB63DD3}" dt="2023-01-17T18:07:40.323" v="1609" actId="47"/>
        <pc:sldMkLst>
          <pc:docMk/>
          <pc:sldMk cId="2636297566" sldId="379"/>
        </pc:sldMkLst>
        <pc:spChg chg="add del mod">
          <ac:chgData name="市橋　義紀" userId="9053b78e-0fef-4f57-9621-87bb48dfbb11" providerId="ADAL" clId="{42C7DDC2-4467-433C-AB51-963AFAB63DD3}" dt="2023-01-17T18:07:07.724" v="1605" actId="478"/>
          <ac:spMkLst>
            <pc:docMk/>
            <pc:sldMk cId="2636297566" sldId="379"/>
            <ac:spMk id="4" creationId="{2A3ABE34-EB83-123B-2199-9E872D271356}"/>
          </ac:spMkLst>
        </pc:spChg>
        <pc:spChg chg="del">
          <ac:chgData name="市橋　義紀" userId="9053b78e-0fef-4f57-9621-87bb48dfbb11" providerId="ADAL" clId="{42C7DDC2-4467-433C-AB51-963AFAB63DD3}" dt="2023-01-17T18:07:03.963" v="1604" actId="478"/>
          <ac:spMkLst>
            <pc:docMk/>
            <pc:sldMk cId="2636297566" sldId="379"/>
            <ac:spMk id="7" creationId="{ADD444BD-4CAE-4942-B658-12A2C4CCB8D1}"/>
          </ac:spMkLst>
        </pc:spChg>
        <pc:spChg chg="add mod">
          <ac:chgData name="市橋　義紀" userId="9053b78e-0fef-4f57-9621-87bb48dfbb11" providerId="ADAL" clId="{42C7DDC2-4467-433C-AB51-963AFAB63DD3}" dt="2023-01-17T18:07:26.065" v="1607"/>
          <ac:spMkLst>
            <pc:docMk/>
            <pc:sldMk cId="2636297566" sldId="379"/>
            <ac:spMk id="8" creationId="{2DE4B041-3EB7-CFF7-BFF7-08CECFBFEFCB}"/>
          </ac:spMkLst>
        </pc:spChg>
        <pc:spChg chg="del">
          <ac:chgData name="市橋　義紀" userId="9053b78e-0fef-4f57-9621-87bb48dfbb11" providerId="ADAL" clId="{42C7DDC2-4467-433C-AB51-963AFAB63DD3}" dt="2023-01-17T18:07:03.963" v="1604" actId="478"/>
          <ac:spMkLst>
            <pc:docMk/>
            <pc:sldMk cId="2636297566" sldId="379"/>
            <ac:spMk id="10" creationId="{57525A2F-ED12-A165-8A78-25BE31BA3722}"/>
          </ac:spMkLst>
        </pc:spChg>
        <pc:graphicFrameChg chg="del">
          <ac:chgData name="市橋　義紀" userId="9053b78e-0fef-4f57-9621-87bb48dfbb11" providerId="ADAL" clId="{42C7DDC2-4467-433C-AB51-963AFAB63DD3}" dt="2023-01-17T18:07:03.963" v="1604" actId="478"/>
          <ac:graphicFrameMkLst>
            <pc:docMk/>
            <pc:sldMk cId="2636297566" sldId="379"/>
            <ac:graphicFrameMk id="9" creationId="{CCA323C9-946D-9942-08CB-7720EAD76DF2}"/>
          </ac:graphicFrameMkLst>
        </pc:graphicFrameChg>
      </pc:sldChg>
      <pc:sldChg chg="modSp new del mod">
        <pc:chgData name="市橋　義紀" userId="9053b78e-0fef-4f57-9621-87bb48dfbb11" providerId="ADAL" clId="{42C7DDC2-4467-433C-AB51-963AFAB63DD3}" dt="2023-01-17T17:04:28.619" v="1602" actId="47"/>
        <pc:sldMkLst>
          <pc:docMk/>
          <pc:sldMk cId="976706640" sldId="380"/>
        </pc:sldMkLst>
        <pc:spChg chg="mod">
          <ac:chgData name="市橋　義紀" userId="9053b78e-0fef-4f57-9621-87bb48dfbb11" providerId="ADAL" clId="{42C7DDC2-4467-433C-AB51-963AFAB63DD3}" dt="2023-01-17T15:43:35.105" v="1428" actId="20577"/>
          <ac:spMkLst>
            <pc:docMk/>
            <pc:sldMk cId="976706640" sldId="380"/>
            <ac:spMk id="3" creationId="{961CB5C1-4008-A2CB-2C9C-2EC2A413E923}"/>
          </ac:spMkLst>
        </pc:spChg>
      </pc:sldChg>
      <pc:sldChg chg="addSp delSp modSp new del mod ord">
        <pc:chgData name="市橋　義紀" userId="9053b78e-0fef-4f57-9621-87bb48dfbb11" providerId="ADAL" clId="{42C7DDC2-4467-433C-AB51-963AFAB63DD3}" dt="2023-01-17T19:09:59.226" v="2434" actId="47"/>
        <pc:sldMkLst>
          <pc:docMk/>
          <pc:sldMk cId="4051472513" sldId="380"/>
        </pc:sldMkLst>
        <pc:spChg chg="mod">
          <ac:chgData name="市橋　義紀" userId="9053b78e-0fef-4f57-9621-87bb48dfbb11" providerId="ADAL" clId="{42C7DDC2-4467-433C-AB51-963AFAB63DD3}" dt="2023-01-17T19:02:03.032" v="2380"/>
          <ac:spMkLst>
            <pc:docMk/>
            <pc:sldMk cId="4051472513" sldId="380"/>
            <ac:spMk id="2" creationId="{84D51D2A-5B99-8AD1-2318-3FD54A8D4040}"/>
          </ac:spMkLst>
        </pc:spChg>
        <pc:spChg chg="add del">
          <ac:chgData name="市橋　義紀" userId="9053b78e-0fef-4f57-9621-87bb48dfbb11" providerId="ADAL" clId="{42C7DDC2-4467-433C-AB51-963AFAB63DD3}" dt="2023-01-17T18:08:39.377" v="1621"/>
          <ac:spMkLst>
            <pc:docMk/>
            <pc:sldMk cId="4051472513" sldId="380"/>
            <ac:spMk id="3" creationId="{0CC5D7F6-7F84-0207-BA59-653ADC202BA0}"/>
          </ac:spMkLst>
        </pc:spChg>
        <pc:spChg chg="add del">
          <ac:chgData name="市橋　義紀" userId="9053b78e-0fef-4f57-9621-87bb48dfbb11" providerId="ADAL" clId="{42C7DDC2-4467-433C-AB51-963AFAB63DD3}" dt="2023-01-17T18:08:41.678" v="1624"/>
          <ac:spMkLst>
            <pc:docMk/>
            <pc:sldMk cId="4051472513" sldId="380"/>
            <ac:spMk id="4" creationId="{822F4DB0-0336-2B3A-8A45-6C99BA5594EA}"/>
          </ac:spMkLst>
        </pc:spChg>
        <pc:spChg chg="add del mod">
          <ac:chgData name="市橋　義紀" userId="9053b78e-0fef-4f57-9621-87bb48dfbb11" providerId="ADAL" clId="{42C7DDC2-4467-433C-AB51-963AFAB63DD3}" dt="2023-01-17T18:53:20.233" v="2222" actId="478"/>
          <ac:spMkLst>
            <pc:docMk/>
            <pc:sldMk cId="4051472513" sldId="380"/>
            <ac:spMk id="14" creationId="{B01016CD-8601-55BA-FB23-EF5D34F5A162}"/>
          </ac:spMkLst>
        </pc:spChg>
        <pc:spChg chg="add del mod">
          <ac:chgData name="市橋　義紀" userId="9053b78e-0fef-4f57-9621-87bb48dfbb11" providerId="ADAL" clId="{42C7DDC2-4467-433C-AB51-963AFAB63DD3}" dt="2023-01-17T18:53:42.388" v="2230" actId="478"/>
          <ac:spMkLst>
            <pc:docMk/>
            <pc:sldMk cId="4051472513" sldId="380"/>
            <ac:spMk id="15" creationId="{7DED3B00-15A7-B69B-ADA6-EF859E0BC25C}"/>
          </ac:spMkLst>
        </pc:spChg>
        <pc:spChg chg="add del mod">
          <ac:chgData name="市橋　義紀" userId="9053b78e-0fef-4f57-9621-87bb48dfbb11" providerId="ADAL" clId="{42C7DDC2-4467-433C-AB51-963AFAB63DD3}" dt="2023-01-17T18:53:45.752" v="2232" actId="478"/>
          <ac:spMkLst>
            <pc:docMk/>
            <pc:sldMk cId="4051472513" sldId="380"/>
            <ac:spMk id="16" creationId="{18042A88-1854-3DE4-28CE-EBE4D01E51F1}"/>
          </ac:spMkLst>
        </pc:spChg>
        <pc:spChg chg="add del mod">
          <ac:chgData name="市橋　義紀" userId="9053b78e-0fef-4f57-9621-87bb48dfbb11" providerId="ADAL" clId="{42C7DDC2-4467-433C-AB51-963AFAB63DD3}" dt="2023-01-17T18:53:01.175" v="2220" actId="478"/>
          <ac:spMkLst>
            <pc:docMk/>
            <pc:sldMk cId="4051472513" sldId="380"/>
            <ac:spMk id="22" creationId="{CCCEAC4E-0ABB-0A00-D297-14532C71C29D}"/>
          </ac:spMkLst>
        </pc:spChg>
        <pc:spChg chg="add mod">
          <ac:chgData name="市橋　義紀" userId="9053b78e-0fef-4f57-9621-87bb48dfbb11" providerId="ADAL" clId="{42C7DDC2-4467-433C-AB51-963AFAB63DD3}" dt="2023-01-17T19:02:35.205" v="2384" actId="14100"/>
          <ac:spMkLst>
            <pc:docMk/>
            <pc:sldMk cId="4051472513" sldId="380"/>
            <ac:spMk id="23" creationId="{6EC8BF34-A48D-BE3C-E42B-617414C80203}"/>
          </ac:spMkLst>
        </pc:spChg>
        <pc:spChg chg="add mod">
          <ac:chgData name="市橋　義紀" userId="9053b78e-0fef-4f57-9621-87bb48dfbb11" providerId="ADAL" clId="{42C7DDC2-4467-433C-AB51-963AFAB63DD3}" dt="2023-01-17T19:02:28.077" v="2382" actId="14100"/>
          <ac:spMkLst>
            <pc:docMk/>
            <pc:sldMk cId="4051472513" sldId="380"/>
            <ac:spMk id="24" creationId="{C0E8102E-435B-3F5D-B851-7DBD1C0F440D}"/>
          </ac:spMkLst>
        </pc:spChg>
        <pc:spChg chg="add mod">
          <ac:chgData name="市橋　義紀" userId="9053b78e-0fef-4f57-9621-87bb48dfbb11" providerId="ADAL" clId="{42C7DDC2-4467-433C-AB51-963AFAB63DD3}" dt="2023-01-17T19:02:32.194" v="2383" actId="14100"/>
          <ac:spMkLst>
            <pc:docMk/>
            <pc:sldMk cId="4051472513" sldId="380"/>
            <ac:spMk id="25" creationId="{95C1B6B0-DFB5-4BDD-117E-953E5E8A4DDB}"/>
          </ac:spMkLst>
        </pc:spChg>
        <pc:spChg chg="add mod">
          <ac:chgData name="市橋　義紀" userId="9053b78e-0fef-4f57-9621-87bb48dfbb11" providerId="ADAL" clId="{42C7DDC2-4467-433C-AB51-963AFAB63DD3}" dt="2023-01-17T19:01:10.536" v="2364" actId="1076"/>
          <ac:spMkLst>
            <pc:docMk/>
            <pc:sldMk cId="4051472513" sldId="380"/>
            <ac:spMk id="26" creationId="{C974BAD2-3B2E-DAB0-FF78-E1B644B2F9BE}"/>
          </ac:spMkLst>
        </pc:spChg>
        <pc:spChg chg="add mod">
          <ac:chgData name="市橋　義紀" userId="9053b78e-0fef-4f57-9621-87bb48dfbb11" providerId="ADAL" clId="{42C7DDC2-4467-433C-AB51-963AFAB63DD3}" dt="2023-01-17T19:01:39.536" v="2371" actId="6549"/>
          <ac:spMkLst>
            <pc:docMk/>
            <pc:sldMk cId="4051472513" sldId="380"/>
            <ac:spMk id="27" creationId="{C74ECA34-5676-D8DE-F180-A8C18E781FA6}"/>
          </ac:spMkLst>
        </pc:spChg>
        <pc:graphicFrameChg chg="add del mod">
          <ac:chgData name="市橋　義紀" userId="9053b78e-0fef-4f57-9621-87bb48dfbb11" providerId="ADAL" clId="{42C7DDC2-4467-433C-AB51-963AFAB63DD3}" dt="2023-01-17T18:28:23.083" v="1863" actId="478"/>
          <ac:graphicFrameMkLst>
            <pc:docMk/>
            <pc:sldMk cId="4051472513" sldId="380"/>
            <ac:graphicFrameMk id="17" creationId="{86811237-639B-735F-6526-7911B11872D9}"/>
          </ac:graphicFrameMkLst>
        </pc:graphicFrameChg>
        <pc:graphicFrameChg chg="add mod modGraphic">
          <ac:chgData name="市橋　義紀" userId="9053b78e-0fef-4f57-9621-87bb48dfbb11" providerId="ADAL" clId="{42C7DDC2-4467-433C-AB51-963AFAB63DD3}" dt="2023-01-17T19:08:56.157" v="2423"/>
          <ac:graphicFrameMkLst>
            <pc:docMk/>
            <pc:sldMk cId="4051472513" sldId="380"/>
            <ac:graphicFrameMk id="18" creationId="{8B8C7952-4C77-6078-268D-669659DFC723}"/>
          </ac:graphicFrameMkLst>
        </pc:graphicFrameChg>
        <pc:graphicFrameChg chg="add mod modGraphic">
          <ac:chgData name="市橋　義紀" userId="9053b78e-0fef-4f57-9621-87bb48dfbb11" providerId="ADAL" clId="{42C7DDC2-4467-433C-AB51-963AFAB63DD3}" dt="2023-01-17T18:56:52.492" v="2253" actId="1076"/>
          <ac:graphicFrameMkLst>
            <pc:docMk/>
            <pc:sldMk cId="4051472513" sldId="380"/>
            <ac:graphicFrameMk id="19" creationId="{AAC082AF-8000-6937-DC05-D61CAA5D6DB0}"/>
          </ac:graphicFrameMkLst>
        </pc:graphicFrameChg>
        <pc:graphicFrameChg chg="add mod modGraphic">
          <ac:chgData name="市橋　義紀" userId="9053b78e-0fef-4f57-9621-87bb48dfbb11" providerId="ADAL" clId="{42C7DDC2-4467-433C-AB51-963AFAB63DD3}" dt="2023-01-17T18:56:52.492" v="2253" actId="1076"/>
          <ac:graphicFrameMkLst>
            <pc:docMk/>
            <pc:sldMk cId="4051472513" sldId="380"/>
            <ac:graphicFrameMk id="20" creationId="{9C13B2A8-7BAC-F4E3-2946-1DD8EEB2AE75}"/>
          </ac:graphicFrameMkLst>
        </pc:graphicFrameChg>
        <pc:picChg chg="add del mod">
          <ac:chgData name="市橋　義紀" userId="9053b78e-0fef-4f57-9621-87bb48dfbb11" providerId="ADAL" clId="{42C7DDC2-4467-433C-AB51-963AFAB63DD3}" dt="2023-01-17T18:08:30.917" v="1619"/>
          <ac:picMkLst>
            <pc:docMk/>
            <pc:sldMk cId="4051472513" sldId="380"/>
            <ac:picMk id="7" creationId="{7F50D4AC-AE41-0DF3-95C5-A759431CC95C}"/>
          </ac:picMkLst>
        </pc:picChg>
        <pc:picChg chg="add del mod">
          <ac:chgData name="市橋　義紀" userId="9053b78e-0fef-4f57-9621-87bb48dfbb11" providerId="ADAL" clId="{42C7DDC2-4467-433C-AB51-963AFAB63DD3}" dt="2023-01-17T18:08:28.670" v="1617"/>
          <ac:picMkLst>
            <pc:docMk/>
            <pc:sldMk cId="4051472513" sldId="380"/>
            <ac:picMk id="9" creationId="{5376F621-5908-F8C2-C704-987A8A8BDDA8}"/>
          </ac:picMkLst>
        </pc:picChg>
        <pc:picChg chg="add del mod">
          <ac:chgData name="市橋　義紀" userId="9053b78e-0fef-4f57-9621-87bb48dfbb11" providerId="ADAL" clId="{42C7DDC2-4467-433C-AB51-963AFAB63DD3}" dt="2023-01-17T18:51:43.926" v="2212" actId="478"/>
          <ac:picMkLst>
            <pc:docMk/>
            <pc:sldMk cId="4051472513" sldId="380"/>
            <ac:picMk id="11" creationId="{B4D55AD7-F5C3-88B4-E658-EB81D16E8078}"/>
          </ac:picMkLst>
        </pc:picChg>
        <pc:picChg chg="add mod">
          <ac:chgData name="市橋　義紀" userId="9053b78e-0fef-4f57-9621-87bb48dfbb11" providerId="ADAL" clId="{42C7DDC2-4467-433C-AB51-963AFAB63DD3}" dt="2023-01-17T19:03:00.296" v="2385" actId="14826"/>
          <ac:picMkLst>
            <pc:docMk/>
            <pc:sldMk cId="4051472513" sldId="380"/>
            <ac:picMk id="13" creationId="{523A4491-B2DB-F5B7-33B5-AC55E9F9FD39}"/>
          </ac:picMkLst>
        </pc:picChg>
        <pc:picChg chg="add mod">
          <ac:chgData name="市橋　義紀" userId="9053b78e-0fef-4f57-9621-87bb48dfbb11" providerId="ADAL" clId="{42C7DDC2-4467-433C-AB51-963AFAB63DD3}" dt="2023-01-17T19:03:05.768" v="2386" actId="14826"/>
          <ac:picMkLst>
            <pc:docMk/>
            <pc:sldMk cId="4051472513" sldId="380"/>
            <ac:picMk id="21" creationId="{47E1E6B3-49F7-C90B-65D9-352D3717D74F}"/>
          </ac:picMkLst>
        </pc:picChg>
      </pc:sldChg>
      <pc:sldChg chg="add del">
        <pc:chgData name="市橋　義紀" userId="9053b78e-0fef-4f57-9621-87bb48dfbb11" providerId="ADAL" clId="{42C7DDC2-4467-433C-AB51-963AFAB63DD3}" dt="2023-01-17T19:13:44.288" v="2547" actId="47"/>
        <pc:sldMkLst>
          <pc:docMk/>
          <pc:sldMk cId="3204617487" sldId="381"/>
        </pc:sldMkLst>
      </pc:sldChg>
      <pc:sldChg chg="modSp add del mod">
        <pc:chgData name="市橋　義紀" userId="9053b78e-0fef-4f57-9621-87bb48dfbb11" providerId="ADAL" clId="{42C7DDC2-4467-433C-AB51-963AFAB63DD3}" dt="2023-01-17T19:13:44.288" v="2547" actId="47"/>
        <pc:sldMkLst>
          <pc:docMk/>
          <pc:sldMk cId="3286339447" sldId="382"/>
        </pc:sldMkLst>
        <pc:spChg chg="mod">
          <ac:chgData name="市橋　義紀" userId="9053b78e-0fef-4f57-9621-87bb48dfbb11" providerId="ADAL" clId="{42C7DDC2-4467-433C-AB51-963AFAB63DD3}" dt="2023-01-17T18:26:09.306" v="1857" actId="14100"/>
          <ac:spMkLst>
            <pc:docMk/>
            <pc:sldMk cId="3286339447" sldId="382"/>
            <ac:spMk id="14" creationId="{B01016CD-8601-55BA-FB23-EF5D34F5A162}"/>
          </ac:spMkLst>
        </pc:spChg>
      </pc:sldChg>
      <pc:sldChg chg="addSp delSp modSp add del mod modTransition modNotesTx">
        <pc:chgData name="市橋　義紀" userId="9053b78e-0fef-4f57-9621-87bb48dfbb11" providerId="ADAL" clId="{42C7DDC2-4467-433C-AB51-963AFAB63DD3}" dt="2023-01-23T10:30:03.604" v="10317" actId="47"/>
        <pc:sldMkLst>
          <pc:docMk/>
          <pc:sldMk cId="3038859881" sldId="383"/>
        </pc:sldMkLst>
        <pc:spChg chg="mod">
          <ac:chgData name="市橋　義紀" userId="9053b78e-0fef-4f57-9621-87bb48dfbb11" providerId="ADAL" clId="{42C7DDC2-4467-433C-AB51-963AFAB63DD3}" dt="2023-01-17T19:13:04.882" v="2539"/>
          <ac:spMkLst>
            <pc:docMk/>
            <pc:sldMk cId="3038859881" sldId="383"/>
            <ac:spMk id="2" creationId="{84D51D2A-5B99-8AD1-2318-3FD54A8D4040}"/>
          </ac:spMkLst>
        </pc:spChg>
        <pc:spChg chg="del mod">
          <ac:chgData name="市橋　義紀" userId="9053b78e-0fef-4f57-9621-87bb48dfbb11" providerId="ADAL" clId="{42C7DDC2-4467-433C-AB51-963AFAB63DD3}" dt="2023-01-18T03:03:55.725" v="7459" actId="478"/>
          <ac:spMkLst>
            <pc:docMk/>
            <pc:sldMk cId="3038859881" sldId="383"/>
            <ac:spMk id="23" creationId="{6EC8BF34-A48D-BE3C-E42B-617414C80203}"/>
          </ac:spMkLst>
        </pc:spChg>
        <pc:spChg chg="del mod">
          <ac:chgData name="市橋　義紀" userId="9053b78e-0fef-4f57-9621-87bb48dfbb11" providerId="ADAL" clId="{42C7DDC2-4467-433C-AB51-963AFAB63DD3}" dt="2023-01-17T19:11:31.824" v="2508" actId="478"/>
          <ac:spMkLst>
            <pc:docMk/>
            <pc:sldMk cId="3038859881" sldId="383"/>
            <ac:spMk id="24" creationId="{C0E8102E-435B-3F5D-B851-7DBD1C0F440D}"/>
          </ac:spMkLst>
        </pc:spChg>
        <pc:spChg chg="del mod">
          <ac:chgData name="市橋　義紀" userId="9053b78e-0fef-4f57-9621-87bb48dfbb11" providerId="ADAL" clId="{42C7DDC2-4467-433C-AB51-963AFAB63DD3}" dt="2023-01-17T19:11:31.824" v="2508" actId="478"/>
          <ac:spMkLst>
            <pc:docMk/>
            <pc:sldMk cId="3038859881" sldId="383"/>
            <ac:spMk id="25" creationId="{95C1B6B0-DFB5-4BDD-117E-953E5E8A4DDB}"/>
          </ac:spMkLst>
        </pc:spChg>
        <pc:spChg chg="mod">
          <ac:chgData name="市橋　義紀" userId="9053b78e-0fef-4f57-9621-87bb48dfbb11" providerId="ADAL" clId="{42C7DDC2-4467-433C-AB51-963AFAB63DD3}" dt="2023-01-23T10:26:25.843" v="10185"/>
          <ac:spMkLst>
            <pc:docMk/>
            <pc:sldMk cId="3038859881" sldId="383"/>
            <ac:spMk id="26" creationId="{C974BAD2-3B2E-DAB0-FF78-E1B644B2F9BE}"/>
          </ac:spMkLst>
        </pc:spChg>
        <pc:spChg chg="mod">
          <ac:chgData name="市橋　義紀" userId="9053b78e-0fef-4f57-9621-87bb48dfbb11" providerId="ADAL" clId="{42C7DDC2-4467-433C-AB51-963AFAB63DD3}" dt="2023-01-23T10:26:51.331" v="10229"/>
          <ac:spMkLst>
            <pc:docMk/>
            <pc:sldMk cId="3038859881" sldId="383"/>
            <ac:spMk id="27" creationId="{C74ECA34-5676-D8DE-F180-A8C18E781FA6}"/>
          </ac:spMkLst>
        </pc:spChg>
        <pc:graphicFrameChg chg="add del mod">
          <ac:chgData name="市橋　義紀" userId="9053b78e-0fef-4f57-9621-87bb48dfbb11" providerId="ADAL" clId="{42C7DDC2-4467-433C-AB51-963AFAB63DD3}" dt="2023-01-18T03:04:35.724" v="7474" actId="478"/>
          <ac:graphicFrameMkLst>
            <pc:docMk/>
            <pc:sldMk cId="3038859881" sldId="383"/>
            <ac:graphicFrameMk id="10" creationId="{9B2EF1BB-BFDB-E9AF-5BCA-9A64C64EA75B}"/>
          </ac:graphicFrameMkLst>
        </pc:graphicFrameChg>
        <pc:graphicFrameChg chg="add del mod">
          <ac:chgData name="市橋　義紀" userId="9053b78e-0fef-4f57-9621-87bb48dfbb11" providerId="ADAL" clId="{42C7DDC2-4467-433C-AB51-963AFAB63DD3}" dt="2023-01-18T03:05:25.555" v="7492" actId="478"/>
          <ac:graphicFrameMkLst>
            <pc:docMk/>
            <pc:sldMk cId="3038859881" sldId="383"/>
            <ac:graphicFrameMk id="11" creationId="{422BEDC9-6D7B-7DEC-BA75-56A4B2F9001A}"/>
          </ac:graphicFrameMkLst>
        </pc:graphicFrameChg>
        <pc:graphicFrameChg chg="mod modGraphic">
          <ac:chgData name="市橋　義紀" userId="9053b78e-0fef-4f57-9621-87bb48dfbb11" providerId="ADAL" clId="{42C7DDC2-4467-433C-AB51-963AFAB63DD3}" dt="2023-01-18T03:05:22.852" v="7491" actId="1076"/>
          <ac:graphicFrameMkLst>
            <pc:docMk/>
            <pc:sldMk cId="3038859881" sldId="383"/>
            <ac:graphicFrameMk id="18" creationId="{8B8C7952-4C77-6078-268D-669659DFC723}"/>
          </ac:graphicFrameMkLst>
        </pc:graphicFrameChg>
        <pc:graphicFrameChg chg="del mod">
          <ac:chgData name="市橋　義紀" userId="9053b78e-0fef-4f57-9621-87bb48dfbb11" providerId="ADAL" clId="{42C7DDC2-4467-433C-AB51-963AFAB63DD3}" dt="2023-01-17T19:11:31.824" v="2508" actId="478"/>
          <ac:graphicFrameMkLst>
            <pc:docMk/>
            <pc:sldMk cId="3038859881" sldId="383"/>
            <ac:graphicFrameMk id="19" creationId="{AAC082AF-8000-6937-DC05-D61CAA5D6DB0}"/>
          </ac:graphicFrameMkLst>
        </pc:graphicFrameChg>
        <pc:graphicFrameChg chg="del mod">
          <ac:chgData name="市橋　義紀" userId="9053b78e-0fef-4f57-9621-87bb48dfbb11" providerId="ADAL" clId="{42C7DDC2-4467-433C-AB51-963AFAB63DD3}" dt="2023-01-17T19:11:31.824" v="2508" actId="478"/>
          <ac:graphicFrameMkLst>
            <pc:docMk/>
            <pc:sldMk cId="3038859881" sldId="383"/>
            <ac:graphicFrameMk id="20" creationId="{9C13B2A8-7BAC-F4E3-2946-1DD8EEB2AE75}"/>
          </ac:graphicFrameMkLst>
        </pc:graphicFrameChg>
        <pc:picChg chg="mod">
          <ac:chgData name="市橋　義紀" userId="9053b78e-0fef-4f57-9621-87bb48dfbb11" providerId="ADAL" clId="{42C7DDC2-4467-433C-AB51-963AFAB63DD3}" dt="2023-01-23T10:25:49.956" v="10153" actId="14826"/>
          <ac:picMkLst>
            <pc:docMk/>
            <pc:sldMk cId="3038859881" sldId="383"/>
            <ac:picMk id="13" creationId="{523A4491-B2DB-F5B7-33B5-AC55E9F9FD39}"/>
          </ac:picMkLst>
        </pc:picChg>
        <pc:picChg chg="mod">
          <ac:chgData name="市橋　義紀" userId="9053b78e-0fef-4f57-9621-87bb48dfbb11" providerId="ADAL" clId="{42C7DDC2-4467-433C-AB51-963AFAB63DD3}" dt="2023-01-23T10:25:58.745" v="10154" actId="14826"/>
          <ac:picMkLst>
            <pc:docMk/>
            <pc:sldMk cId="3038859881" sldId="383"/>
            <ac:picMk id="21" creationId="{47E1E6B3-49F7-C90B-65D9-352D3717D74F}"/>
          </ac:picMkLst>
        </pc:picChg>
      </pc:sldChg>
      <pc:sldChg chg="addSp delSp modSp add mod modTransition modNotesTx">
        <pc:chgData name="市橋　義紀" userId="9053b78e-0fef-4f57-9621-87bb48dfbb11" providerId="ADAL" clId="{42C7DDC2-4467-433C-AB51-963AFAB63DD3}" dt="2023-01-25T01:32:15.547" v="11415"/>
        <pc:sldMkLst>
          <pc:docMk/>
          <pc:sldMk cId="3512570023" sldId="384"/>
        </pc:sldMkLst>
        <pc:spChg chg="del">
          <ac:chgData name="市橋　義紀" userId="9053b78e-0fef-4f57-9621-87bb48dfbb11" providerId="ADAL" clId="{42C7DDC2-4467-433C-AB51-963AFAB63DD3}" dt="2023-01-18T03:07:00.633" v="7543" actId="478"/>
          <ac:spMkLst>
            <pc:docMk/>
            <pc:sldMk cId="3512570023" sldId="384"/>
            <ac:spMk id="23" creationId="{6EC8BF34-A48D-BE3C-E42B-617414C80203}"/>
          </ac:spMkLst>
        </pc:spChg>
        <pc:spChg chg="del">
          <ac:chgData name="市橋　義紀" userId="9053b78e-0fef-4f57-9621-87bb48dfbb11" providerId="ADAL" clId="{42C7DDC2-4467-433C-AB51-963AFAB63DD3}" dt="2023-01-18T03:06:02.943" v="7517" actId="478"/>
          <ac:spMkLst>
            <pc:docMk/>
            <pc:sldMk cId="3512570023" sldId="384"/>
            <ac:spMk id="24" creationId="{C0E8102E-435B-3F5D-B851-7DBD1C0F440D}"/>
          </ac:spMkLst>
        </pc:spChg>
        <pc:spChg chg="del">
          <ac:chgData name="市橋　義紀" userId="9053b78e-0fef-4f57-9621-87bb48dfbb11" providerId="ADAL" clId="{42C7DDC2-4467-433C-AB51-963AFAB63DD3}" dt="2023-01-18T03:06:51.824" v="7541" actId="478"/>
          <ac:spMkLst>
            <pc:docMk/>
            <pc:sldMk cId="3512570023" sldId="384"/>
            <ac:spMk id="25" creationId="{95C1B6B0-DFB5-4BDD-117E-953E5E8A4DDB}"/>
          </ac:spMkLst>
        </pc:spChg>
        <pc:spChg chg="mod">
          <ac:chgData name="市橋　義紀" userId="9053b78e-0fef-4f57-9621-87bb48dfbb11" providerId="ADAL" clId="{42C7DDC2-4467-433C-AB51-963AFAB63DD3}" dt="2023-01-17T19:18:31.769" v="2553" actId="2711"/>
          <ac:spMkLst>
            <pc:docMk/>
            <pc:sldMk cId="3512570023" sldId="384"/>
            <ac:spMk id="26" creationId="{C974BAD2-3B2E-DAB0-FF78-E1B644B2F9BE}"/>
          </ac:spMkLst>
        </pc:spChg>
        <pc:graphicFrameChg chg="add del mod">
          <ac:chgData name="市橋　義紀" userId="9053b78e-0fef-4f57-9621-87bb48dfbb11" providerId="ADAL" clId="{42C7DDC2-4467-433C-AB51-963AFAB63DD3}" dt="2023-01-24T01:44:53.224" v="10657" actId="478"/>
          <ac:graphicFrameMkLst>
            <pc:docMk/>
            <pc:sldMk cId="3512570023" sldId="384"/>
            <ac:graphicFrameMk id="11" creationId="{43A52AF5-21BF-680E-F408-DEBB518CDD9F}"/>
          </ac:graphicFrameMkLst>
        </pc:graphicFrameChg>
        <pc:graphicFrameChg chg="add del mod">
          <ac:chgData name="市橋　義紀" userId="9053b78e-0fef-4f57-9621-87bb48dfbb11" providerId="ADAL" clId="{42C7DDC2-4467-433C-AB51-963AFAB63DD3}" dt="2023-01-24T01:44:53.224" v="10657" actId="478"/>
          <ac:graphicFrameMkLst>
            <pc:docMk/>
            <pc:sldMk cId="3512570023" sldId="384"/>
            <ac:graphicFrameMk id="12" creationId="{0A65DF40-B177-77B8-40EE-126A492CF5FA}"/>
          </ac:graphicFrameMkLst>
        </pc:graphicFrameChg>
        <pc:graphicFrameChg chg="add del mod">
          <ac:chgData name="市橋　義紀" userId="9053b78e-0fef-4f57-9621-87bb48dfbb11" providerId="ADAL" clId="{42C7DDC2-4467-433C-AB51-963AFAB63DD3}" dt="2023-01-24T01:44:53.224" v="10657" actId="478"/>
          <ac:graphicFrameMkLst>
            <pc:docMk/>
            <pc:sldMk cId="3512570023" sldId="384"/>
            <ac:graphicFrameMk id="14" creationId="{5CF9D200-E44F-827A-1A38-583F3BEA9F41}"/>
          </ac:graphicFrameMkLst>
        </pc:graphicFrameChg>
        <pc:graphicFrameChg chg="add mod">
          <ac:chgData name="市橋　義紀" userId="9053b78e-0fef-4f57-9621-87bb48dfbb11" providerId="ADAL" clId="{42C7DDC2-4467-433C-AB51-963AFAB63DD3}" dt="2023-01-24T01:44:54.006" v="10658"/>
          <ac:graphicFrameMkLst>
            <pc:docMk/>
            <pc:sldMk cId="3512570023" sldId="384"/>
            <ac:graphicFrameMk id="15" creationId="{A27B5D6E-A9A8-9DE2-0597-9CEA9430FEF0}"/>
          </ac:graphicFrameMkLst>
        </pc:graphicFrameChg>
        <pc:graphicFrameChg chg="add mod">
          <ac:chgData name="市橋　義紀" userId="9053b78e-0fef-4f57-9621-87bb48dfbb11" providerId="ADAL" clId="{42C7DDC2-4467-433C-AB51-963AFAB63DD3}" dt="2023-01-24T01:44:54.006" v="10658"/>
          <ac:graphicFrameMkLst>
            <pc:docMk/>
            <pc:sldMk cId="3512570023" sldId="384"/>
            <ac:graphicFrameMk id="16" creationId="{887E7375-CC22-84F8-9CD6-ADE86FA0E988}"/>
          </ac:graphicFrameMkLst>
        </pc:graphicFrameChg>
        <pc:graphicFrameChg chg="add mod">
          <ac:chgData name="市橋　義紀" userId="9053b78e-0fef-4f57-9621-87bb48dfbb11" providerId="ADAL" clId="{42C7DDC2-4467-433C-AB51-963AFAB63DD3}" dt="2023-01-24T01:44:54.006" v="10658"/>
          <ac:graphicFrameMkLst>
            <pc:docMk/>
            <pc:sldMk cId="3512570023" sldId="384"/>
            <ac:graphicFrameMk id="17" creationId="{1F939A96-9A8D-DCFD-830A-F4949C00E7EB}"/>
          </ac:graphicFrameMkLst>
        </pc:graphicFrameChg>
        <pc:graphicFrameChg chg="del mod modGraphic">
          <ac:chgData name="市橋　義紀" userId="9053b78e-0fef-4f57-9621-87bb48dfbb11" providerId="ADAL" clId="{42C7DDC2-4467-433C-AB51-963AFAB63DD3}" dt="2023-01-23T10:44:49.303" v="10538" actId="478"/>
          <ac:graphicFrameMkLst>
            <pc:docMk/>
            <pc:sldMk cId="3512570023" sldId="384"/>
            <ac:graphicFrameMk id="18" creationId="{8B8C7952-4C77-6078-268D-669659DFC723}"/>
          </ac:graphicFrameMkLst>
        </pc:graphicFrameChg>
        <pc:graphicFrameChg chg="del mod modGraphic">
          <ac:chgData name="市橋　義紀" userId="9053b78e-0fef-4f57-9621-87bb48dfbb11" providerId="ADAL" clId="{42C7DDC2-4467-433C-AB51-963AFAB63DD3}" dt="2023-01-23T10:44:49.303" v="10538" actId="478"/>
          <ac:graphicFrameMkLst>
            <pc:docMk/>
            <pc:sldMk cId="3512570023" sldId="384"/>
            <ac:graphicFrameMk id="19" creationId="{AAC082AF-8000-6937-DC05-D61CAA5D6DB0}"/>
          </ac:graphicFrameMkLst>
        </pc:graphicFrameChg>
        <pc:graphicFrameChg chg="del mod modGraphic">
          <ac:chgData name="市橋　義紀" userId="9053b78e-0fef-4f57-9621-87bb48dfbb11" providerId="ADAL" clId="{42C7DDC2-4467-433C-AB51-963AFAB63DD3}" dt="2023-01-23T10:44:49.303" v="10538" actId="478"/>
          <ac:graphicFrameMkLst>
            <pc:docMk/>
            <pc:sldMk cId="3512570023" sldId="384"/>
            <ac:graphicFrameMk id="20" creationId="{9C13B2A8-7BAC-F4E3-2946-1DD8EEB2AE75}"/>
          </ac:graphicFrameMkLst>
        </pc:graphicFrameChg>
        <pc:picChg chg="mod">
          <ac:chgData name="市橋　義紀" userId="9053b78e-0fef-4f57-9621-87bb48dfbb11" providerId="ADAL" clId="{42C7DDC2-4467-433C-AB51-963AFAB63DD3}" dt="2023-01-23T09:02:07.944" v="9965" actId="14826"/>
          <ac:picMkLst>
            <pc:docMk/>
            <pc:sldMk cId="3512570023" sldId="384"/>
            <ac:picMk id="13" creationId="{523A4491-B2DB-F5B7-33B5-AC55E9F9FD39}"/>
          </ac:picMkLst>
        </pc:picChg>
        <pc:picChg chg="mod">
          <ac:chgData name="市橋　義紀" userId="9053b78e-0fef-4f57-9621-87bb48dfbb11" providerId="ADAL" clId="{42C7DDC2-4467-433C-AB51-963AFAB63DD3}" dt="2023-01-23T09:02:11.990" v="9966" actId="14826"/>
          <ac:picMkLst>
            <pc:docMk/>
            <pc:sldMk cId="3512570023" sldId="384"/>
            <ac:picMk id="21" creationId="{47E1E6B3-49F7-C90B-65D9-352D3717D74F}"/>
          </ac:picMkLst>
        </pc:picChg>
      </pc:sldChg>
      <pc:sldChg chg="addSp delSp modSp add del mod modTransition modNotesTx">
        <pc:chgData name="市橋　義紀" userId="9053b78e-0fef-4f57-9621-87bb48dfbb11" providerId="ADAL" clId="{42C7DDC2-4467-433C-AB51-963AFAB63DD3}" dt="2023-01-23T10:30:02.212" v="10316" actId="47"/>
        <pc:sldMkLst>
          <pc:docMk/>
          <pc:sldMk cId="1365644719" sldId="385"/>
        </pc:sldMkLst>
        <pc:spChg chg="add mod">
          <ac:chgData name="市橋　義紀" userId="9053b78e-0fef-4f57-9621-87bb48dfbb11" providerId="ADAL" clId="{42C7DDC2-4467-433C-AB51-963AFAB63DD3}" dt="2023-01-23T10:28:03.450" v="10235"/>
          <ac:spMkLst>
            <pc:docMk/>
            <pc:sldMk cId="1365644719" sldId="385"/>
            <ac:spMk id="9" creationId="{8DC2369F-5D28-8DCA-42DF-CF87849E85F5}"/>
          </ac:spMkLst>
        </pc:spChg>
        <pc:spChg chg="add mod">
          <ac:chgData name="市橋　義紀" userId="9053b78e-0fef-4f57-9621-87bb48dfbb11" providerId="ADAL" clId="{42C7DDC2-4467-433C-AB51-963AFAB63DD3}" dt="2023-01-23T10:28:03.450" v="10235"/>
          <ac:spMkLst>
            <pc:docMk/>
            <pc:sldMk cId="1365644719" sldId="385"/>
            <ac:spMk id="10" creationId="{707B5903-4A37-893F-2B74-604D5FE112EA}"/>
          </ac:spMkLst>
        </pc:spChg>
        <pc:spChg chg="del">
          <ac:chgData name="市橋　義紀" userId="9053b78e-0fef-4f57-9621-87bb48dfbb11" providerId="ADAL" clId="{42C7DDC2-4467-433C-AB51-963AFAB63DD3}" dt="2023-01-18T03:05:06.870" v="7487" actId="478"/>
          <ac:spMkLst>
            <pc:docMk/>
            <pc:sldMk cId="1365644719" sldId="385"/>
            <ac:spMk id="23" creationId="{6EC8BF34-A48D-BE3C-E42B-617414C80203}"/>
          </ac:spMkLst>
        </pc:spChg>
        <pc:spChg chg="del">
          <ac:chgData name="市橋　義紀" userId="9053b78e-0fef-4f57-9621-87bb48dfbb11" providerId="ADAL" clId="{42C7DDC2-4467-433C-AB51-963AFAB63DD3}" dt="2023-01-23T10:27:54.922" v="10233" actId="478"/>
          <ac:spMkLst>
            <pc:docMk/>
            <pc:sldMk cId="1365644719" sldId="385"/>
            <ac:spMk id="26" creationId="{C974BAD2-3B2E-DAB0-FF78-E1B644B2F9BE}"/>
          </ac:spMkLst>
        </pc:spChg>
        <pc:spChg chg="del">
          <ac:chgData name="市橋　義紀" userId="9053b78e-0fef-4f57-9621-87bb48dfbb11" providerId="ADAL" clId="{42C7DDC2-4467-433C-AB51-963AFAB63DD3}" dt="2023-01-23T10:27:56.782" v="10234" actId="478"/>
          <ac:spMkLst>
            <pc:docMk/>
            <pc:sldMk cId="1365644719" sldId="385"/>
            <ac:spMk id="27" creationId="{C74ECA34-5676-D8DE-F180-A8C18E781FA6}"/>
          </ac:spMkLst>
        </pc:spChg>
        <pc:graphicFrameChg chg="mod modGraphic">
          <ac:chgData name="市橋　義紀" userId="9053b78e-0fef-4f57-9621-87bb48dfbb11" providerId="ADAL" clId="{42C7DDC2-4467-433C-AB51-963AFAB63DD3}" dt="2023-01-18T03:05:10.523" v="7488" actId="1076"/>
          <ac:graphicFrameMkLst>
            <pc:docMk/>
            <pc:sldMk cId="1365644719" sldId="385"/>
            <ac:graphicFrameMk id="18" creationId="{8B8C7952-4C77-6078-268D-669659DFC723}"/>
          </ac:graphicFrameMkLst>
        </pc:graphicFrameChg>
        <pc:picChg chg="mod">
          <ac:chgData name="市橋　義紀" userId="9053b78e-0fef-4f57-9621-87bb48dfbb11" providerId="ADAL" clId="{42C7DDC2-4467-433C-AB51-963AFAB63DD3}" dt="2023-01-23T10:27:42.687" v="10231" actId="14826"/>
          <ac:picMkLst>
            <pc:docMk/>
            <pc:sldMk cId="1365644719" sldId="385"/>
            <ac:picMk id="13" creationId="{523A4491-B2DB-F5B7-33B5-AC55E9F9FD39}"/>
          </ac:picMkLst>
        </pc:picChg>
        <pc:picChg chg="mod">
          <ac:chgData name="市橋　義紀" userId="9053b78e-0fef-4f57-9621-87bb48dfbb11" providerId="ADAL" clId="{42C7DDC2-4467-433C-AB51-963AFAB63DD3}" dt="2023-01-23T10:27:47.598" v="10232" actId="14826"/>
          <ac:picMkLst>
            <pc:docMk/>
            <pc:sldMk cId="1365644719" sldId="385"/>
            <ac:picMk id="21" creationId="{47E1E6B3-49F7-C90B-65D9-352D3717D74F}"/>
          </ac:picMkLst>
        </pc:picChg>
      </pc:sldChg>
      <pc:sldChg chg="addSp delSp modSp add mod modTransition modNotesTx">
        <pc:chgData name="市橋　義紀" userId="9053b78e-0fef-4f57-9621-87bb48dfbb11" providerId="ADAL" clId="{42C7DDC2-4467-433C-AB51-963AFAB63DD3}" dt="2023-01-24T13:40:23.474" v="11113"/>
        <pc:sldMkLst>
          <pc:docMk/>
          <pc:sldMk cId="716126558" sldId="386"/>
        </pc:sldMkLst>
        <pc:spChg chg="mod">
          <ac:chgData name="市橋　義紀" userId="9053b78e-0fef-4f57-9621-87bb48dfbb11" providerId="ADAL" clId="{42C7DDC2-4467-433C-AB51-963AFAB63DD3}" dt="2023-01-23T08:11:12.888" v="9584"/>
          <ac:spMkLst>
            <pc:docMk/>
            <pc:sldMk cId="716126558" sldId="386"/>
            <ac:spMk id="2" creationId="{5B6EC683-5699-FB07-D04F-AA3F3D5FF059}"/>
          </ac:spMkLst>
        </pc:spChg>
        <pc:spChg chg="mod">
          <ac:chgData name="市橋　義紀" userId="9053b78e-0fef-4f57-9621-87bb48dfbb11" providerId="ADAL" clId="{42C7DDC2-4467-433C-AB51-963AFAB63DD3}" dt="2023-01-23T10:34:23.955" v="10467" actId="6549"/>
          <ac:spMkLst>
            <pc:docMk/>
            <pc:sldMk cId="716126558" sldId="386"/>
            <ac:spMk id="3" creationId="{765EA1CD-AC81-E1D3-A870-5DD1DEA0EA5A}"/>
          </ac:spMkLst>
        </pc:spChg>
        <pc:spChg chg="add mod topLvl">
          <ac:chgData name="市橋　義紀" userId="9053b78e-0fef-4f57-9621-87bb48dfbb11" providerId="ADAL" clId="{42C7DDC2-4467-433C-AB51-963AFAB63DD3}" dt="2023-01-17T21:23:33.540" v="3348" actId="164"/>
          <ac:spMkLst>
            <pc:docMk/>
            <pc:sldMk cId="716126558" sldId="386"/>
            <ac:spMk id="11" creationId="{A9FFB248-7FC4-39EF-47A4-65B46CFA8A61}"/>
          </ac:spMkLst>
        </pc:spChg>
        <pc:spChg chg="add mod topLvl">
          <ac:chgData name="市橋　義紀" userId="9053b78e-0fef-4f57-9621-87bb48dfbb11" providerId="ADAL" clId="{42C7DDC2-4467-433C-AB51-963AFAB63DD3}" dt="2023-01-17T21:23:39.372" v="3349" actId="1076"/>
          <ac:spMkLst>
            <pc:docMk/>
            <pc:sldMk cId="716126558" sldId="386"/>
            <ac:spMk id="12" creationId="{4B872CBB-000C-EF33-E1E8-FACB51E2D74F}"/>
          </ac:spMkLst>
        </pc:spChg>
        <pc:spChg chg="add mod">
          <ac:chgData name="市橋　義紀" userId="9053b78e-0fef-4f57-9621-87bb48dfbb11" providerId="ADAL" clId="{42C7DDC2-4467-433C-AB51-963AFAB63DD3}" dt="2023-01-17T21:23:45.104" v="3350" actId="1076"/>
          <ac:spMkLst>
            <pc:docMk/>
            <pc:sldMk cId="716126558" sldId="386"/>
            <ac:spMk id="17" creationId="{17201764-649A-4878-FDAC-5D5A406DA089}"/>
          </ac:spMkLst>
        </pc:spChg>
        <pc:spChg chg="add mod">
          <ac:chgData name="市橋　義紀" userId="9053b78e-0fef-4f57-9621-87bb48dfbb11" providerId="ADAL" clId="{42C7DDC2-4467-433C-AB51-963AFAB63DD3}" dt="2023-01-22T00:29:26.667" v="7972"/>
          <ac:spMkLst>
            <pc:docMk/>
            <pc:sldMk cId="716126558" sldId="386"/>
            <ac:spMk id="34" creationId="{30615A5D-847A-75E6-46AF-7A56CF0C3F3F}"/>
          </ac:spMkLst>
        </pc:spChg>
        <pc:grpChg chg="add del mod">
          <ac:chgData name="市橋　義紀" userId="9053b78e-0fef-4f57-9621-87bb48dfbb11" providerId="ADAL" clId="{42C7DDC2-4467-433C-AB51-963AFAB63DD3}" dt="2023-01-17T21:12:08.646" v="3205" actId="478"/>
          <ac:grpSpMkLst>
            <pc:docMk/>
            <pc:sldMk cId="716126558" sldId="386"/>
            <ac:grpSpMk id="13" creationId="{20BA0B1C-3B24-6888-5FD5-BA40A3D48DCE}"/>
          </ac:grpSpMkLst>
        </pc:grpChg>
        <pc:grpChg chg="add del mod">
          <ac:chgData name="市橋　義紀" userId="9053b78e-0fef-4f57-9621-87bb48dfbb11" providerId="ADAL" clId="{42C7DDC2-4467-433C-AB51-963AFAB63DD3}" dt="2023-01-17T21:12:32.532" v="3207" actId="478"/>
          <ac:grpSpMkLst>
            <pc:docMk/>
            <pc:sldMk cId="716126558" sldId="386"/>
            <ac:grpSpMk id="14" creationId="{54792825-BDD3-CC99-21C9-9519935149FD}"/>
          </ac:grpSpMkLst>
        </pc:grpChg>
        <pc:grpChg chg="add mod">
          <ac:chgData name="市橋　義紀" userId="9053b78e-0fef-4f57-9621-87bb48dfbb11" providerId="ADAL" clId="{42C7DDC2-4467-433C-AB51-963AFAB63DD3}" dt="2023-01-17T21:23:45.104" v="3350" actId="1076"/>
          <ac:grpSpMkLst>
            <pc:docMk/>
            <pc:sldMk cId="716126558" sldId="386"/>
            <ac:grpSpMk id="30" creationId="{2DF35C51-90E6-454B-B4EF-17931DF765E3}"/>
          </ac:grpSpMkLst>
        </pc:grpChg>
        <pc:grpChg chg="add mod">
          <ac:chgData name="市橋　義紀" userId="9053b78e-0fef-4f57-9621-87bb48dfbb11" providerId="ADAL" clId="{42C7DDC2-4467-433C-AB51-963AFAB63DD3}" dt="2023-01-17T21:23:39.372" v="3349" actId="1076"/>
          <ac:grpSpMkLst>
            <pc:docMk/>
            <pc:sldMk cId="716126558" sldId="386"/>
            <ac:grpSpMk id="31" creationId="{D3BF5D04-4881-5612-4A55-D6837789EA47}"/>
          </ac:grpSpMkLst>
        </pc:grpChg>
        <pc:grpChg chg="add mod">
          <ac:chgData name="市橋　義紀" userId="9053b78e-0fef-4f57-9621-87bb48dfbb11" providerId="ADAL" clId="{42C7DDC2-4467-433C-AB51-963AFAB63DD3}" dt="2023-01-17T21:23:33.540" v="3348" actId="164"/>
          <ac:grpSpMkLst>
            <pc:docMk/>
            <pc:sldMk cId="716126558" sldId="386"/>
            <ac:grpSpMk id="32" creationId="{1A8E5FA0-A43B-1827-0714-EC4B4FD11159}"/>
          </ac:grpSpMkLst>
        </pc:grpChg>
        <pc:grpChg chg="add mod">
          <ac:chgData name="市橋　義紀" userId="9053b78e-0fef-4f57-9621-87bb48dfbb11" providerId="ADAL" clId="{42C7DDC2-4467-433C-AB51-963AFAB63DD3}" dt="2023-01-17T23:25:57.623" v="4936" actId="164"/>
          <ac:grpSpMkLst>
            <pc:docMk/>
            <pc:sldMk cId="716126558" sldId="386"/>
            <ac:grpSpMk id="37" creationId="{FCD48326-AC70-3012-1605-BC6EACACECAA}"/>
          </ac:grpSpMkLst>
        </pc:grpChg>
        <pc:picChg chg="add del mod">
          <ac:chgData name="市橋　義紀" userId="9053b78e-0fef-4f57-9621-87bb48dfbb11" providerId="ADAL" clId="{42C7DDC2-4467-433C-AB51-963AFAB63DD3}" dt="2023-01-17T20:57:24.986" v="2874" actId="478"/>
          <ac:picMkLst>
            <pc:docMk/>
            <pc:sldMk cId="716126558" sldId="386"/>
            <ac:picMk id="5" creationId="{E501E5B1-0465-59CE-0464-D485A35D1D33}"/>
          </ac:picMkLst>
        </pc:picChg>
        <pc:picChg chg="del">
          <ac:chgData name="市橋　義紀" userId="9053b78e-0fef-4f57-9621-87bb48dfbb11" providerId="ADAL" clId="{42C7DDC2-4467-433C-AB51-963AFAB63DD3}" dt="2023-01-17T20:46:50.066" v="2828" actId="478"/>
          <ac:picMkLst>
            <pc:docMk/>
            <pc:sldMk cId="716126558" sldId="386"/>
            <ac:picMk id="6" creationId="{CACA61DC-F2A9-D4EB-4002-9DFD06A0AC9A}"/>
          </ac:picMkLst>
        </pc:picChg>
        <pc:picChg chg="add del mod ord topLvl">
          <ac:chgData name="市橋　義紀" userId="9053b78e-0fef-4f57-9621-87bb48dfbb11" providerId="ADAL" clId="{42C7DDC2-4467-433C-AB51-963AFAB63DD3}" dt="2023-01-17T21:12:08.646" v="3205" actId="478"/>
          <ac:picMkLst>
            <pc:docMk/>
            <pc:sldMk cId="716126558" sldId="386"/>
            <ac:picMk id="8" creationId="{F6429C48-FB3D-BCC0-DEC4-544AB51551EF}"/>
          </ac:picMkLst>
        </pc:picChg>
        <pc:picChg chg="add del mod ord topLvl">
          <ac:chgData name="市橋　義紀" userId="9053b78e-0fef-4f57-9621-87bb48dfbb11" providerId="ADAL" clId="{42C7DDC2-4467-433C-AB51-963AFAB63DD3}" dt="2023-01-17T21:12:32.532" v="3207" actId="478"/>
          <ac:picMkLst>
            <pc:docMk/>
            <pc:sldMk cId="716126558" sldId="386"/>
            <ac:picMk id="10" creationId="{1555B6AE-AB98-57E0-1A14-5F4BD63B273E}"/>
          </ac:picMkLst>
        </pc:picChg>
        <pc:picChg chg="add del mod">
          <ac:chgData name="市橋　義紀" userId="9053b78e-0fef-4f57-9621-87bb48dfbb11" providerId="ADAL" clId="{42C7DDC2-4467-433C-AB51-963AFAB63DD3}" dt="2023-01-17T21:23:33.540" v="3348" actId="164"/>
          <ac:picMkLst>
            <pc:docMk/>
            <pc:sldMk cId="716126558" sldId="386"/>
            <ac:picMk id="16" creationId="{66A4C711-FCC8-6B89-7497-D3D7240F7733}"/>
          </ac:picMkLst>
        </pc:picChg>
        <pc:picChg chg="add mod">
          <ac:chgData name="市橋　義紀" userId="9053b78e-0fef-4f57-9621-87bb48dfbb11" providerId="ADAL" clId="{42C7DDC2-4467-433C-AB51-963AFAB63DD3}" dt="2023-01-17T21:23:39.372" v="3349" actId="1076"/>
          <ac:picMkLst>
            <pc:docMk/>
            <pc:sldMk cId="716126558" sldId="386"/>
            <ac:picMk id="19" creationId="{8FDB17A4-BD36-6316-5EA2-48CFC6824C8A}"/>
          </ac:picMkLst>
        </pc:picChg>
        <pc:picChg chg="add mod">
          <ac:chgData name="市橋　義紀" userId="9053b78e-0fef-4f57-9621-87bb48dfbb11" providerId="ADAL" clId="{42C7DDC2-4467-433C-AB51-963AFAB63DD3}" dt="2023-01-17T21:23:45.104" v="3350" actId="1076"/>
          <ac:picMkLst>
            <pc:docMk/>
            <pc:sldMk cId="716126558" sldId="386"/>
            <ac:picMk id="21" creationId="{66174BD1-7DE3-3E2C-1BE6-FEB45AD64670}"/>
          </ac:picMkLst>
        </pc:picChg>
        <pc:picChg chg="add mod">
          <ac:chgData name="市橋　義紀" userId="9053b78e-0fef-4f57-9621-87bb48dfbb11" providerId="ADAL" clId="{42C7DDC2-4467-433C-AB51-963AFAB63DD3}" dt="2023-01-17T21:23:45.104" v="3350" actId="1076"/>
          <ac:picMkLst>
            <pc:docMk/>
            <pc:sldMk cId="716126558" sldId="386"/>
            <ac:picMk id="23" creationId="{474F587F-043C-8F1E-C2AA-41E4386FEA32}"/>
          </ac:picMkLst>
        </pc:picChg>
        <pc:picChg chg="add mod">
          <ac:chgData name="市橋　義紀" userId="9053b78e-0fef-4f57-9621-87bb48dfbb11" providerId="ADAL" clId="{42C7DDC2-4467-433C-AB51-963AFAB63DD3}" dt="2023-01-17T21:23:39.372" v="3349" actId="1076"/>
          <ac:picMkLst>
            <pc:docMk/>
            <pc:sldMk cId="716126558" sldId="386"/>
            <ac:picMk id="25" creationId="{F4D91B54-617D-7E32-34C4-39668691C429}"/>
          </ac:picMkLst>
        </pc:picChg>
        <pc:picChg chg="add mod">
          <ac:chgData name="市橋　義紀" userId="9053b78e-0fef-4f57-9621-87bb48dfbb11" providerId="ADAL" clId="{42C7DDC2-4467-433C-AB51-963AFAB63DD3}" dt="2023-01-17T21:23:33.540" v="3348" actId="164"/>
          <ac:picMkLst>
            <pc:docMk/>
            <pc:sldMk cId="716126558" sldId="386"/>
            <ac:picMk id="27" creationId="{373F2894-9C48-EF24-E583-1BCFFCE1CF9D}"/>
          </ac:picMkLst>
        </pc:picChg>
        <pc:picChg chg="add mod">
          <ac:chgData name="市橋　義紀" userId="9053b78e-0fef-4f57-9621-87bb48dfbb11" providerId="ADAL" clId="{42C7DDC2-4467-433C-AB51-963AFAB63DD3}" dt="2023-01-17T21:23:45.104" v="3350" actId="1076"/>
          <ac:picMkLst>
            <pc:docMk/>
            <pc:sldMk cId="716126558" sldId="386"/>
            <ac:picMk id="29" creationId="{813E2CB5-21C9-B6A4-C35E-BC07FE4F088D}"/>
          </ac:picMkLst>
        </pc:picChg>
        <pc:picChg chg="add mod">
          <ac:chgData name="市橋　義紀" userId="9053b78e-0fef-4f57-9621-87bb48dfbb11" providerId="ADAL" clId="{42C7DDC2-4467-433C-AB51-963AFAB63DD3}" dt="2023-01-17T21:24:59.977" v="3354" actId="1076"/>
          <ac:picMkLst>
            <pc:docMk/>
            <pc:sldMk cId="716126558" sldId="386"/>
            <ac:picMk id="33" creationId="{0933833E-BEF2-F4CE-DE72-D7F22F998E89}"/>
          </ac:picMkLst>
        </pc:picChg>
        <pc:picChg chg="add mod">
          <ac:chgData name="市橋　義紀" userId="9053b78e-0fef-4f57-9621-87bb48dfbb11" providerId="ADAL" clId="{42C7DDC2-4467-433C-AB51-963AFAB63DD3}" dt="2023-01-17T23:25:57.623" v="4936" actId="164"/>
          <ac:picMkLst>
            <pc:docMk/>
            <pc:sldMk cId="716126558" sldId="386"/>
            <ac:picMk id="36" creationId="{A67D7ADE-3D2B-4982-6B55-EDF86EC469E6}"/>
          </ac:picMkLst>
        </pc:picChg>
      </pc:sldChg>
      <pc:sldChg chg="modSp new del mod">
        <pc:chgData name="市橋　義紀" userId="9053b78e-0fef-4f57-9621-87bb48dfbb11" providerId="ADAL" clId="{42C7DDC2-4467-433C-AB51-963AFAB63DD3}" dt="2023-01-17T19:34:01.394" v="2660" actId="47"/>
        <pc:sldMkLst>
          <pc:docMk/>
          <pc:sldMk cId="3803881307" sldId="386"/>
        </pc:sldMkLst>
        <pc:spChg chg="mod">
          <ac:chgData name="市橋　義紀" userId="9053b78e-0fef-4f57-9621-87bb48dfbb11" providerId="ADAL" clId="{42C7DDC2-4467-433C-AB51-963AFAB63DD3}" dt="2023-01-17T19:23:16.612" v="2566" actId="20577"/>
          <ac:spMkLst>
            <pc:docMk/>
            <pc:sldMk cId="3803881307" sldId="386"/>
            <ac:spMk id="3" creationId="{645884DA-3AF3-7C50-D2D2-14A1FF55E8D5}"/>
          </ac:spMkLst>
        </pc:spChg>
      </pc:sldChg>
      <pc:sldChg chg="addSp delSp modSp add mod ord modTransition modNotesTx">
        <pc:chgData name="市橋　義紀" userId="9053b78e-0fef-4f57-9621-87bb48dfbb11" providerId="ADAL" clId="{42C7DDC2-4467-433C-AB51-963AFAB63DD3}" dt="2023-01-23T08:12:43.823" v="9647" actId="255"/>
        <pc:sldMkLst>
          <pc:docMk/>
          <pc:sldMk cId="557191201" sldId="387"/>
        </pc:sldMkLst>
        <pc:spChg chg="mod">
          <ac:chgData name="市橋　義紀" userId="9053b78e-0fef-4f57-9621-87bb48dfbb11" providerId="ADAL" clId="{42C7DDC2-4467-433C-AB51-963AFAB63DD3}" dt="2023-01-23T08:12:43.823" v="9647" actId="255"/>
          <ac:spMkLst>
            <pc:docMk/>
            <pc:sldMk cId="557191201" sldId="387"/>
            <ac:spMk id="2" creationId="{5B6EC683-5699-FB07-D04F-AA3F3D5FF059}"/>
          </ac:spMkLst>
        </pc:spChg>
        <pc:spChg chg="mod">
          <ac:chgData name="市橋　義紀" userId="9053b78e-0fef-4f57-9621-87bb48dfbb11" providerId="ADAL" clId="{42C7DDC2-4467-433C-AB51-963AFAB63DD3}" dt="2023-01-17T21:49:30.472" v="3616"/>
          <ac:spMkLst>
            <pc:docMk/>
            <pc:sldMk cId="557191201" sldId="387"/>
            <ac:spMk id="3" creationId="{765EA1CD-AC81-E1D3-A870-5DD1DEA0EA5A}"/>
          </ac:spMkLst>
        </pc:spChg>
        <pc:spChg chg="mod topLvl">
          <ac:chgData name="市橋　義紀" userId="9053b78e-0fef-4f57-9621-87bb48dfbb11" providerId="ADAL" clId="{42C7DDC2-4467-433C-AB51-963AFAB63DD3}" dt="2023-01-17T23:08:29.692" v="4655" actId="164"/>
          <ac:spMkLst>
            <pc:docMk/>
            <pc:sldMk cId="557191201" sldId="387"/>
            <ac:spMk id="11" creationId="{A9FFB248-7FC4-39EF-47A4-65B46CFA8A61}"/>
          </ac:spMkLst>
        </pc:spChg>
        <pc:spChg chg="mod topLvl">
          <ac:chgData name="市橋　義紀" userId="9053b78e-0fef-4f57-9621-87bb48dfbb11" providerId="ADAL" clId="{42C7DDC2-4467-433C-AB51-963AFAB63DD3}" dt="2023-01-17T23:09:45.687" v="4668" actId="1076"/>
          <ac:spMkLst>
            <pc:docMk/>
            <pc:sldMk cId="557191201" sldId="387"/>
            <ac:spMk id="12" creationId="{4B872CBB-000C-EF33-E1E8-FACB51E2D74F}"/>
          </ac:spMkLst>
        </pc:spChg>
        <pc:spChg chg="mod topLvl">
          <ac:chgData name="市橋　義紀" userId="9053b78e-0fef-4f57-9621-87bb48dfbb11" providerId="ADAL" clId="{42C7DDC2-4467-433C-AB51-963AFAB63DD3}" dt="2023-01-18T02:12:02.008" v="6545" actId="164"/>
          <ac:spMkLst>
            <pc:docMk/>
            <pc:sldMk cId="557191201" sldId="387"/>
            <ac:spMk id="17" creationId="{17201764-649A-4878-FDAC-5D5A406DA089}"/>
          </ac:spMkLst>
        </pc:spChg>
        <pc:spChg chg="mod">
          <ac:chgData name="市橋　義紀" userId="9053b78e-0fef-4f57-9621-87bb48dfbb11" providerId="ADAL" clId="{42C7DDC2-4467-433C-AB51-963AFAB63DD3}" dt="2023-01-17T23:07:45.121" v="4650" actId="1076"/>
          <ac:spMkLst>
            <pc:docMk/>
            <pc:sldMk cId="557191201" sldId="387"/>
            <ac:spMk id="40" creationId="{852451C5-0978-6B17-4D37-22F244440C79}"/>
          </ac:spMkLst>
        </pc:spChg>
        <pc:grpChg chg="add del mod">
          <ac:chgData name="市橋　義紀" userId="9053b78e-0fef-4f57-9621-87bb48dfbb11" providerId="ADAL" clId="{42C7DDC2-4467-433C-AB51-963AFAB63DD3}" dt="2023-01-18T02:11:45.934" v="6542" actId="478"/>
          <ac:grpSpMkLst>
            <pc:docMk/>
            <pc:sldMk cId="557191201" sldId="387"/>
            <ac:grpSpMk id="10" creationId="{0C1A35B4-369A-0D49-DD82-5A484694F37B}"/>
          </ac:grpSpMkLst>
        </pc:grpChg>
        <pc:grpChg chg="add mod">
          <ac:chgData name="市橋　義紀" userId="9053b78e-0fef-4f57-9621-87bb48dfbb11" providerId="ADAL" clId="{42C7DDC2-4467-433C-AB51-963AFAB63DD3}" dt="2023-01-18T02:12:02.008" v="6545" actId="164"/>
          <ac:grpSpMkLst>
            <pc:docMk/>
            <pc:sldMk cId="557191201" sldId="387"/>
            <ac:grpSpMk id="15" creationId="{ECBBC987-76BA-C47F-704E-6DB3007ABF91}"/>
          </ac:grpSpMkLst>
        </pc:grpChg>
        <pc:grpChg chg="add del mod">
          <ac:chgData name="市橋　義紀" userId="9053b78e-0fef-4f57-9621-87bb48dfbb11" providerId="ADAL" clId="{42C7DDC2-4467-433C-AB51-963AFAB63DD3}" dt="2023-01-18T02:10:10.020" v="6530" actId="478"/>
          <ac:grpSpMkLst>
            <pc:docMk/>
            <pc:sldMk cId="557191201" sldId="387"/>
            <ac:grpSpMk id="28" creationId="{6F9FE018-783C-73DC-4C5E-1E3BD2899FDB}"/>
          </ac:grpSpMkLst>
        </pc:grpChg>
        <pc:grpChg chg="del mod">
          <ac:chgData name="市橋　義紀" userId="9053b78e-0fef-4f57-9621-87bb48dfbb11" providerId="ADAL" clId="{42C7DDC2-4467-433C-AB51-963AFAB63DD3}" dt="2023-01-17T21:49:48.736" v="3640" actId="478"/>
          <ac:grpSpMkLst>
            <pc:docMk/>
            <pc:sldMk cId="557191201" sldId="387"/>
            <ac:grpSpMk id="30" creationId="{2DF35C51-90E6-454B-B4EF-17931DF765E3}"/>
          </ac:grpSpMkLst>
        </pc:grpChg>
        <pc:grpChg chg="del mod">
          <ac:chgData name="市橋　義紀" userId="9053b78e-0fef-4f57-9621-87bb48dfbb11" providerId="ADAL" clId="{42C7DDC2-4467-433C-AB51-963AFAB63DD3}" dt="2023-01-17T21:45:55.761" v="3581" actId="478"/>
          <ac:grpSpMkLst>
            <pc:docMk/>
            <pc:sldMk cId="557191201" sldId="387"/>
            <ac:grpSpMk id="31" creationId="{D3BF5D04-4881-5612-4A55-D6837789EA47}"/>
          </ac:grpSpMkLst>
        </pc:grpChg>
        <pc:grpChg chg="del">
          <ac:chgData name="市橋　義紀" userId="9053b78e-0fef-4f57-9621-87bb48dfbb11" providerId="ADAL" clId="{42C7DDC2-4467-433C-AB51-963AFAB63DD3}" dt="2023-01-17T21:34:20.375" v="3408" actId="478"/>
          <ac:grpSpMkLst>
            <pc:docMk/>
            <pc:sldMk cId="557191201" sldId="387"/>
            <ac:grpSpMk id="32" creationId="{1A8E5FA0-A43B-1827-0714-EC4B4FD11159}"/>
          </ac:grpSpMkLst>
        </pc:grpChg>
        <pc:grpChg chg="add del mod">
          <ac:chgData name="市橋　義紀" userId="9053b78e-0fef-4f57-9621-87bb48dfbb11" providerId="ADAL" clId="{42C7DDC2-4467-433C-AB51-963AFAB63DD3}" dt="2023-01-17T23:07:12.451" v="4637" actId="165"/>
          <ac:grpSpMkLst>
            <pc:docMk/>
            <pc:sldMk cId="557191201" sldId="387"/>
            <ac:grpSpMk id="34" creationId="{DE52A555-68BC-484F-35EF-5C5AE1A08311}"/>
          </ac:grpSpMkLst>
        </pc:grpChg>
        <pc:grpChg chg="add mod">
          <ac:chgData name="市橋　義紀" userId="9053b78e-0fef-4f57-9621-87bb48dfbb11" providerId="ADAL" clId="{42C7DDC2-4467-433C-AB51-963AFAB63DD3}" dt="2023-01-17T23:08:29.692" v="4655" actId="164"/>
          <ac:grpSpMkLst>
            <pc:docMk/>
            <pc:sldMk cId="557191201" sldId="387"/>
            <ac:grpSpMk id="39" creationId="{B2E7427D-5909-CF11-5437-AF014BBBB474}"/>
          </ac:grpSpMkLst>
        </pc:grpChg>
        <pc:grpChg chg="add mod">
          <ac:chgData name="市橋　義紀" userId="9053b78e-0fef-4f57-9621-87bb48dfbb11" providerId="ADAL" clId="{42C7DDC2-4467-433C-AB51-963AFAB63DD3}" dt="2023-01-17T23:09:45.687" v="4668" actId="1076"/>
          <ac:grpSpMkLst>
            <pc:docMk/>
            <pc:sldMk cId="557191201" sldId="387"/>
            <ac:grpSpMk id="43" creationId="{800840E4-CD3E-C125-6D2A-4403F2BEE2E1}"/>
          </ac:grpSpMkLst>
        </pc:grpChg>
        <pc:grpChg chg="add mod">
          <ac:chgData name="市橋　義紀" userId="9053b78e-0fef-4f57-9621-87bb48dfbb11" providerId="ADAL" clId="{42C7DDC2-4467-433C-AB51-963AFAB63DD3}" dt="2023-01-17T23:08:29.692" v="4655" actId="164"/>
          <ac:grpSpMkLst>
            <pc:docMk/>
            <pc:sldMk cId="557191201" sldId="387"/>
            <ac:grpSpMk id="44" creationId="{E571DDFE-8C80-0D8C-100D-9CB83633C4F2}"/>
          </ac:grpSpMkLst>
        </pc:grpChg>
        <pc:graphicFrameChg chg="add del mod">
          <ac:chgData name="市橋　義紀" userId="9053b78e-0fef-4f57-9621-87bb48dfbb11" providerId="ADAL" clId="{42C7DDC2-4467-433C-AB51-963AFAB63DD3}" dt="2023-01-17T23:01:06.305" v="4596"/>
          <ac:graphicFrameMkLst>
            <pc:docMk/>
            <pc:sldMk cId="557191201" sldId="387"/>
            <ac:graphicFrameMk id="35" creationId="{B178D204-2B2F-2315-7054-83F5E88F36C6}"/>
          </ac:graphicFrameMkLst>
        </pc:graphicFrameChg>
        <pc:picChg chg="add mod topLvl">
          <ac:chgData name="市橋　義紀" userId="9053b78e-0fef-4f57-9621-87bb48dfbb11" providerId="ADAL" clId="{42C7DDC2-4467-433C-AB51-963AFAB63DD3}" dt="2023-01-17T23:08:29.692" v="4655" actId="164"/>
          <ac:picMkLst>
            <pc:docMk/>
            <pc:sldMk cId="557191201" sldId="387"/>
            <ac:picMk id="6" creationId="{B845A9A9-EFBB-62F1-8FE3-4F3947A81C01}"/>
          </ac:picMkLst>
        </pc:picChg>
        <pc:picChg chg="add del mod">
          <ac:chgData name="市橋　義紀" userId="9053b78e-0fef-4f57-9621-87bb48dfbb11" providerId="ADAL" clId="{42C7DDC2-4467-433C-AB51-963AFAB63DD3}" dt="2023-01-18T02:09:58.037" v="6523"/>
          <ac:picMkLst>
            <pc:docMk/>
            <pc:sldMk cId="557191201" sldId="387"/>
            <ac:picMk id="7" creationId="{9ED6EB50-AD25-DD43-76BF-BB4C5B0AC3C6}"/>
          </ac:picMkLst>
        </pc:picChg>
        <pc:picChg chg="add del mod">
          <ac:chgData name="市橋　義紀" userId="9053b78e-0fef-4f57-9621-87bb48dfbb11" providerId="ADAL" clId="{42C7DDC2-4467-433C-AB51-963AFAB63DD3}" dt="2023-01-17T21:41:21.745" v="3483" actId="478"/>
          <ac:picMkLst>
            <pc:docMk/>
            <pc:sldMk cId="557191201" sldId="387"/>
            <ac:picMk id="8" creationId="{2AAE02D1-CDD6-D71C-C83F-012886E35BD0}"/>
          </ac:picMkLst>
        </pc:picChg>
        <pc:picChg chg="add del mod topLvl">
          <ac:chgData name="市橋　義紀" userId="9053b78e-0fef-4f57-9621-87bb48dfbb11" providerId="ADAL" clId="{42C7DDC2-4467-433C-AB51-963AFAB63DD3}" dt="2023-01-18T02:11:45.934" v="6542" actId="478"/>
          <ac:picMkLst>
            <pc:docMk/>
            <pc:sldMk cId="557191201" sldId="387"/>
            <ac:picMk id="9" creationId="{7806BB3A-52D6-1356-0741-FA6D490D0FDC}"/>
          </ac:picMkLst>
        </pc:picChg>
        <pc:picChg chg="add del mod">
          <ac:chgData name="市橋　義紀" userId="9053b78e-0fef-4f57-9621-87bb48dfbb11" providerId="ADAL" clId="{42C7DDC2-4467-433C-AB51-963AFAB63DD3}" dt="2023-01-17T21:42:40.590" v="3491" actId="478"/>
          <ac:picMkLst>
            <pc:docMk/>
            <pc:sldMk cId="557191201" sldId="387"/>
            <ac:picMk id="10" creationId="{76906338-D13D-8334-6A38-30606195A801}"/>
          </ac:picMkLst>
        </pc:picChg>
        <pc:picChg chg="add del mod">
          <ac:chgData name="市橋　義紀" userId="9053b78e-0fef-4f57-9621-87bb48dfbb11" providerId="ADAL" clId="{42C7DDC2-4467-433C-AB51-963AFAB63DD3}" dt="2023-01-17T21:42:41.137" v="3492" actId="478"/>
          <ac:picMkLst>
            <pc:docMk/>
            <pc:sldMk cId="557191201" sldId="387"/>
            <ac:picMk id="14" creationId="{B18A5B01-A6E1-C4EC-EC5E-CADF29B962E2}"/>
          </ac:picMkLst>
        </pc:picChg>
        <pc:picChg chg="add mod">
          <ac:chgData name="市橋　義紀" userId="9053b78e-0fef-4f57-9621-87bb48dfbb11" providerId="ADAL" clId="{42C7DDC2-4467-433C-AB51-963AFAB63DD3}" dt="2023-01-18T02:12:02.008" v="6545" actId="164"/>
          <ac:picMkLst>
            <pc:docMk/>
            <pc:sldMk cId="557191201" sldId="387"/>
            <ac:picMk id="14" creationId="{C10583FA-B025-A0BF-9990-33F37E5D34D5}"/>
          </ac:picMkLst>
        </pc:picChg>
        <pc:picChg chg="del topLvl">
          <ac:chgData name="市橋　義紀" userId="9053b78e-0fef-4f57-9621-87bb48dfbb11" providerId="ADAL" clId="{42C7DDC2-4467-433C-AB51-963AFAB63DD3}" dt="2023-01-17T21:34:20.375" v="3408" actId="478"/>
          <ac:picMkLst>
            <pc:docMk/>
            <pc:sldMk cId="557191201" sldId="387"/>
            <ac:picMk id="16" creationId="{66A4C711-FCC8-6B89-7497-D3D7240F7733}"/>
          </ac:picMkLst>
        </pc:picChg>
        <pc:picChg chg="add del mod">
          <ac:chgData name="市橋　義紀" userId="9053b78e-0fef-4f57-9621-87bb48dfbb11" providerId="ADAL" clId="{42C7DDC2-4467-433C-AB51-963AFAB63DD3}" dt="2023-01-17T23:07:21.462" v="4645" actId="478"/>
          <ac:picMkLst>
            <pc:docMk/>
            <pc:sldMk cId="557191201" sldId="387"/>
            <ac:picMk id="18" creationId="{DE433F07-8A5A-0049-B97A-9AF6F76DCDF4}"/>
          </ac:picMkLst>
        </pc:picChg>
        <pc:picChg chg="del mod topLvl">
          <ac:chgData name="市橋　義紀" userId="9053b78e-0fef-4f57-9621-87bb48dfbb11" providerId="ADAL" clId="{42C7DDC2-4467-433C-AB51-963AFAB63DD3}" dt="2023-01-17T21:45:55.761" v="3581" actId="478"/>
          <ac:picMkLst>
            <pc:docMk/>
            <pc:sldMk cId="557191201" sldId="387"/>
            <ac:picMk id="19" creationId="{8FDB17A4-BD36-6316-5EA2-48CFC6824C8A}"/>
          </ac:picMkLst>
        </pc:picChg>
        <pc:picChg chg="del mod topLvl">
          <ac:chgData name="市橋　義紀" userId="9053b78e-0fef-4f57-9621-87bb48dfbb11" providerId="ADAL" clId="{42C7DDC2-4467-433C-AB51-963AFAB63DD3}" dt="2023-01-17T21:49:48.736" v="3640" actId="478"/>
          <ac:picMkLst>
            <pc:docMk/>
            <pc:sldMk cId="557191201" sldId="387"/>
            <ac:picMk id="21" creationId="{66174BD1-7DE3-3E2C-1BE6-FEB45AD64670}"/>
          </ac:picMkLst>
        </pc:picChg>
        <pc:picChg chg="add del mod">
          <ac:chgData name="市橋　義紀" userId="9053b78e-0fef-4f57-9621-87bb48dfbb11" providerId="ADAL" clId="{42C7DDC2-4467-433C-AB51-963AFAB63DD3}" dt="2023-01-17T23:07:20.784" v="4644" actId="478"/>
          <ac:picMkLst>
            <pc:docMk/>
            <pc:sldMk cId="557191201" sldId="387"/>
            <ac:picMk id="22" creationId="{E3237A8C-6CE7-36B9-D8D2-4979E364F6AB}"/>
          </ac:picMkLst>
        </pc:picChg>
        <pc:picChg chg="del mod">
          <ac:chgData name="市橋　義紀" userId="9053b78e-0fef-4f57-9621-87bb48dfbb11" providerId="ADAL" clId="{42C7DDC2-4467-433C-AB51-963AFAB63DD3}" dt="2023-01-17T21:49:48.736" v="3640" actId="478"/>
          <ac:picMkLst>
            <pc:docMk/>
            <pc:sldMk cId="557191201" sldId="387"/>
            <ac:picMk id="23" creationId="{474F587F-043C-8F1E-C2AA-41E4386FEA32}"/>
          </ac:picMkLst>
        </pc:picChg>
        <pc:picChg chg="del mod">
          <ac:chgData name="市橋　義紀" userId="9053b78e-0fef-4f57-9621-87bb48dfbb11" providerId="ADAL" clId="{42C7DDC2-4467-433C-AB51-963AFAB63DD3}" dt="2023-01-17T21:44:34.574" v="3507" actId="478"/>
          <ac:picMkLst>
            <pc:docMk/>
            <pc:sldMk cId="557191201" sldId="387"/>
            <ac:picMk id="25" creationId="{F4D91B54-617D-7E32-34C4-39668691C429}"/>
          </ac:picMkLst>
        </pc:picChg>
        <pc:picChg chg="add del mod topLvl">
          <ac:chgData name="市橋　義紀" userId="9053b78e-0fef-4f57-9621-87bb48dfbb11" providerId="ADAL" clId="{42C7DDC2-4467-433C-AB51-963AFAB63DD3}" dt="2023-01-18T02:10:10.020" v="6530" actId="478"/>
          <ac:picMkLst>
            <pc:docMk/>
            <pc:sldMk cId="557191201" sldId="387"/>
            <ac:picMk id="26" creationId="{0DC5EFF8-D234-9368-0145-34C07B9B4358}"/>
          </ac:picMkLst>
        </pc:picChg>
        <pc:picChg chg="del">
          <ac:chgData name="市橋　義紀" userId="9053b78e-0fef-4f57-9621-87bb48dfbb11" providerId="ADAL" clId="{42C7DDC2-4467-433C-AB51-963AFAB63DD3}" dt="2023-01-17T21:33:11.385" v="3384" actId="478"/>
          <ac:picMkLst>
            <pc:docMk/>
            <pc:sldMk cId="557191201" sldId="387"/>
            <ac:picMk id="27" creationId="{373F2894-9C48-EF24-E583-1BCFFCE1CF9D}"/>
          </ac:picMkLst>
        </pc:picChg>
        <pc:picChg chg="del mod">
          <ac:chgData name="市橋　義紀" userId="9053b78e-0fef-4f57-9621-87bb48dfbb11" providerId="ADAL" clId="{42C7DDC2-4467-433C-AB51-963AFAB63DD3}" dt="2023-01-17T21:49:48.736" v="3640" actId="478"/>
          <ac:picMkLst>
            <pc:docMk/>
            <pc:sldMk cId="557191201" sldId="387"/>
            <ac:picMk id="29" creationId="{813E2CB5-21C9-B6A4-C35E-BC07FE4F088D}"/>
          </ac:picMkLst>
        </pc:picChg>
        <pc:picChg chg="del">
          <ac:chgData name="市橋　義紀" userId="9053b78e-0fef-4f57-9621-87bb48dfbb11" providerId="ADAL" clId="{42C7DDC2-4467-433C-AB51-963AFAB63DD3}" dt="2023-01-17T21:37:41.231" v="3414" actId="478"/>
          <ac:picMkLst>
            <pc:docMk/>
            <pc:sldMk cId="557191201" sldId="387"/>
            <ac:picMk id="33" creationId="{0933833E-BEF2-F4CE-DE72-D7F22F998E89}"/>
          </ac:picMkLst>
        </pc:picChg>
        <pc:picChg chg="add mod">
          <ac:chgData name="市橋　義紀" userId="9053b78e-0fef-4f57-9621-87bb48dfbb11" providerId="ADAL" clId="{42C7DDC2-4467-433C-AB51-963AFAB63DD3}" dt="2023-01-17T23:09:45.687" v="4668" actId="1076"/>
          <ac:picMkLst>
            <pc:docMk/>
            <pc:sldMk cId="557191201" sldId="387"/>
            <ac:picMk id="37" creationId="{91609EE1-A8FD-4B62-9E89-B8BA1BB510CF}"/>
          </ac:picMkLst>
        </pc:picChg>
        <pc:picChg chg="add mod">
          <ac:chgData name="市橋　義紀" userId="9053b78e-0fef-4f57-9621-87bb48dfbb11" providerId="ADAL" clId="{42C7DDC2-4467-433C-AB51-963AFAB63DD3}" dt="2023-01-17T23:11:32.291" v="4679" actId="1076"/>
          <ac:picMkLst>
            <pc:docMk/>
            <pc:sldMk cId="557191201" sldId="387"/>
            <ac:picMk id="38" creationId="{D29765E5-4A11-2476-9B26-E746ED8DEF51}"/>
          </ac:picMkLst>
        </pc:picChg>
        <pc:picChg chg="mod">
          <ac:chgData name="市橋　義紀" userId="9053b78e-0fef-4f57-9621-87bb48dfbb11" providerId="ADAL" clId="{42C7DDC2-4467-433C-AB51-963AFAB63DD3}" dt="2023-01-17T23:07:45.121" v="4650" actId="1076"/>
          <ac:picMkLst>
            <pc:docMk/>
            <pc:sldMk cId="557191201" sldId="387"/>
            <ac:picMk id="41" creationId="{DB45724E-07CC-EF1D-65C0-0CEED1EA91F5}"/>
          </ac:picMkLst>
        </pc:picChg>
        <pc:picChg chg="mod">
          <ac:chgData name="市橋　義紀" userId="9053b78e-0fef-4f57-9621-87bb48dfbb11" providerId="ADAL" clId="{42C7DDC2-4467-433C-AB51-963AFAB63DD3}" dt="2023-01-17T23:07:45.121" v="4650" actId="1076"/>
          <ac:picMkLst>
            <pc:docMk/>
            <pc:sldMk cId="557191201" sldId="387"/>
            <ac:picMk id="42" creationId="{14817B65-48C3-0F33-819B-E8D40BE451AA}"/>
          </ac:picMkLst>
        </pc:picChg>
      </pc:sldChg>
      <pc:sldChg chg="addSp delSp modSp add del mod ord modTransition">
        <pc:chgData name="市橋　義紀" userId="9053b78e-0fef-4f57-9621-87bb48dfbb11" providerId="ADAL" clId="{42C7DDC2-4467-433C-AB51-963AFAB63DD3}" dt="2023-01-23T08:09:57.469" v="9479" actId="47"/>
        <pc:sldMkLst>
          <pc:docMk/>
          <pc:sldMk cId="129565711" sldId="388"/>
        </pc:sldMkLst>
        <pc:spChg chg="mod">
          <ac:chgData name="市橋　義紀" userId="9053b78e-0fef-4f57-9621-87bb48dfbb11" providerId="ADAL" clId="{42C7DDC2-4467-433C-AB51-963AFAB63DD3}" dt="2023-01-18T01:53:59.831" v="6343"/>
          <ac:spMkLst>
            <pc:docMk/>
            <pc:sldMk cId="129565711" sldId="388"/>
            <ac:spMk id="18" creationId="{08E585D1-E25A-B1C6-8A3C-4AC5979D0251}"/>
          </ac:spMkLst>
        </pc:spChg>
        <pc:spChg chg="mod">
          <ac:chgData name="市橋　義紀" userId="9053b78e-0fef-4f57-9621-87bb48dfbb11" providerId="ADAL" clId="{42C7DDC2-4467-433C-AB51-963AFAB63DD3}" dt="2023-01-18T01:55:22.457" v="6351"/>
          <ac:spMkLst>
            <pc:docMk/>
            <pc:sldMk cId="129565711" sldId="388"/>
            <ac:spMk id="26" creationId="{BFAB4A40-FA4A-9558-B7AB-2B16D51DCB22}"/>
          </ac:spMkLst>
        </pc:spChg>
        <pc:spChg chg="mod">
          <ac:chgData name="市橋　義紀" userId="9053b78e-0fef-4f57-9621-87bb48dfbb11" providerId="ADAL" clId="{42C7DDC2-4467-433C-AB51-963AFAB63DD3}" dt="2023-01-18T01:55:22.457" v="6351"/>
          <ac:spMkLst>
            <pc:docMk/>
            <pc:sldMk cId="129565711" sldId="388"/>
            <ac:spMk id="27" creationId="{0ACDEDC7-A248-3DBD-E92D-76C44B79BF52}"/>
          </ac:spMkLst>
        </pc:spChg>
        <pc:spChg chg="mod">
          <ac:chgData name="市橋　義紀" userId="9053b78e-0fef-4f57-9621-87bb48dfbb11" providerId="ADAL" clId="{42C7DDC2-4467-433C-AB51-963AFAB63DD3}" dt="2023-01-18T01:55:22.457" v="6351"/>
          <ac:spMkLst>
            <pc:docMk/>
            <pc:sldMk cId="129565711" sldId="388"/>
            <ac:spMk id="28" creationId="{BE214494-C18F-4C83-A8A2-24E62FEB3685}"/>
          </ac:spMkLst>
        </pc:spChg>
        <pc:grpChg chg="mod">
          <ac:chgData name="市橋　義紀" userId="9053b78e-0fef-4f57-9621-87bb48dfbb11" providerId="ADAL" clId="{42C7DDC2-4467-433C-AB51-963AFAB63DD3}" dt="2023-01-18T01:55:28.961" v="6352" actId="1076"/>
          <ac:grpSpMkLst>
            <pc:docMk/>
            <pc:sldMk cId="129565711" sldId="388"/>
            <ac:grpSpMk id="14" creationId="{FB108609-A7A3-140B-C3F1-C34D531B62FE}"/>
          </ac:grpSpMkLst>
        </pc:grpChg>
        <pc:grpChg chg="add del mod">
          <ac:chgData name="市橋　義紀" userId="9053b78e-0fef-4f57-9621-87bb48dfbb11" providerId="ADAL" clId="{42C7DDC2-4467-433C-AB51-963AFAB63DD3}" dt="2023-01-18T01:55:32.497" v="6353" actId="478"/>
          <ac:grpSpMkLst>
            <pc:docMk/>
            <pc:sldMk cId="129565711" sldId="388"/>
            <ac:grpSpMk id="25" creationId="{26A84AF9-5E04-4303-E9D6-2545FC1F9854}"/>
          </ac:grpSpMkLst>
        </pc:grpChg>
      </pc:sldChg>
      <pc:sldChg chg="addSp delSp modSp add del mod">
        <pc:chgData name="市橋　義紀" userId="9053b78e-0fef-4f57-9621-87bb48dfbb11" providerId="ADAL" clId="{42C7DDC2-4467-433C-AB51-963AFAB63DD3}" dt="2023-01-17T22:05:39.069" v="3760" actId="47"/>
        <pc:sldMkLst>
          <pc:docMk/>
          <pc:sldMk cId="529564281" sldId="388"/>
        </pc:sldMkLst>
        <pc:spChg chg="del">
          <ac:chgData name="市橋　義紀" userId="9053b78e-0fef-4f57-9621-87bb48dfbb11" providerId="ADAL" clId="{42C7DDC2-4467-433C-AB51-963AFAB63DD3}" dt="2023-01-17T21:55:25.102" v="3680" actId="478"/>
          <ac:spMkLst>
            <pc:docMk/>
            <pc:sldMk cId="529564281" sldId="388"/>
            <ac:spMk id="21" creationId="{411AFC73-2831-A163-CA35-BD439316E63B}"/>
          </ac:spMkLst>
        </pc:spChg>
        <pc:spChg chg="add del mod">
          <ac:chgData name="市橋　義紀" userId="9053b78e-0fef-4f57-9621-87bb48dfbb11" providerId="ADAL" clId="{42C7DDC2-4467-433C-AB51-963AFAB63DD3}" dt="2023-01-17T21:53:05.775" v="3658" actId="164"/>
          <ac:spMkLst>
            <pc:docMk/>
            <pc:sldMk cId="529564281" sldId="388"/>
            <ac:spMk id="25" creationId="{81000292-C034-3644-3A79-90FA308F3421}"/>
          </ac:spMkLst>
        </pc:spChg>
        <pc:grpChg chg="add del mod">
          <ac:chgData name="市橋　義紀" userId="9053b78e-0fef-4f57-9621-87bb48dfbb11" providerId="ADAL" clId="{42C7DDC2-4467-433C-AB51-963AFAB63DD3}" dt="2023-01-17T21:53:20.206" v="3661" actId="21"/>
          <ac:grpSpMkLst>
            <pc:docMk/>
            <pc:sldMk cId="529564281" sldId="388"/>
            <ac:grpSpMk id="6" creationId="{2E6EF5CA-158C-4F13-4EA4-0EDFE4BEC265}"/>
          </ac:grpSpMkLst>
        </pc:grpChg>
        <pc:picChg chg="mod">
          <ac:chgData name="市橋　義紀" userId="9053b78e-0fef-4f57-9621-87bb48dfbb11" providerId="ADAL" clId="{42C7DDC2-4467-433C-AB51-963AFAB63DD3}" dt="2023-01-17T21:53:05.775" v="3658" actId="164"/>
          <ac:picMkLst>
            <pc:docMk/>
            <pc:sldMk cId="529564281" sldId="388"/>
            <ac:picMk id="11" creationId="{5B25F20A-90EF-7BDF-98E7-E57C8A511120}"/>
          </ac:picMkLst>
        </pc:picChg>
        <pc:picChg chg="add mod">
          <ac:chgData name="市橋　義紀" userId="9053b78e-0fef-4f57-9621-87bb48dfbb11" providerId="ADAL" clId="{42C7DDC2-4467-433C-AB51-963AFAB63DD3}" dt="2023-01-17T21:55:30.239" v="3682" actId="1076"/>
          <ac:picMkLst>
            <pc:docMk/>
            <pc:sldMk cId="529564281" sldId="388"/>
            <ac:picMk id="12" creationId="{467E4175-11A8-36B2-DB06-3EC473FE5699}"/>
          </ac:picMkLst>
        </pc:picChg>
        <pc:picChg chg="del">
          <ac:chgData name="市橋　義紀" userId="9053b78e-0fef-4f57-9621-87bb48dfbb11" providerId="ADAL" clId="{42C7DDC2-4467-433C-AB51-963AFAB63DD3}" dt="2023-01-17T21:55:23.594" v="3679" actId="478"/>
          <ac:picMkLst>
            <pc:docMk/>
            <pc:sldMk cId="529564281" sldId="388"/>
            <ac:picMk id="20" creationId="{6D110A5E-7B40-08F6-4838-7BFA6767181A}"/>
          </ac:picMkLst>
        </pc:picChg>
        <pc:picChg chg="mod">
          <ac:chgData name="市橋　義紀" userId="9053b78e-0fef-4f57-9621-87bb48dfbb11" providerId="ADAL" clId="{42C7DDC2-4467-433C-AB51-963AFAB63DD3}" dt="2023-01-17T21:53:05.775" v="3658" actId="164"/>
          <ac:picMkLst>
            <pc:docMk/>
            <pc:sldMk cId="529564281" sldId="388"/>
            <ac:picMk id="29" creationId="{5215D933-C3A8-5031-2636-D8B45DC369D8}"/>
          </ac:picMkLst>
        </pc:picChg>
        <pc:picChg chg="mod">
          <ac:chgData name="市橋　義紀" userId="9053b78e-0fef-4f57-9621-87bb48dfbb11" providerId="ADAL" clId="{42C7DDC2-4467-433C-AB51-963AFAB63DD3}" dt="2023-01-17T21:53:05.775" v="3658" actId="164"/>
          <ac:picMkLst>
            <pc:docMk/>
            <pc:sldMk cId="529564281" sldId="388"/>
            <ac:picMk id="34" creationId="{7DD6C0ED-B7C3-67A5-E59F-6D84A9E0A0CC}"/>
          </ac:picMkLst>
        </pc:picChg>
      </pc:sldChg>
      <pc:sldChg chg="addSp delSp modSp new del mod">
        <pc:chgData name="市橋　義紀" userId="9053b78e-0fef-4f57-9621-87bb48dfbb11" providerId="ADAL" clId="{42C7DDC2-4467-433C-AB51-963AFAB63DD3}" dt="2023-01-17T22:23:27.450" v="3871" actId="47"/>
        <pc:sldMkLst>
          <pc:docMk/>
          <pc:sldMk cId="2421104849" sldId="388"/>
        </pc:sldMkLst>
        <pc:spChg chg="mod topLvl">
          <ac:chgData name="市橋　義紀" userId="9053b78e-0fef-4f57-9621-87bb48dfbb11" providerId="ADAL" clId="{42C7DDC2-4467-433C-AB51-963AFAB63DD3}" dt="2023-01-17T22:10:08.098" v="3816" actId="164"/>
          <ac:spMkLst>
            <pc:docMk/>
            <pc:sldMk cId="2421104849" sldId="388"/>
            <ac:spMk id="4" creationId="{38A41828-9D60-B4B2-344E-3B4F7DEE74E9}"/>
          </ac:spMkLst>
        </pc:spChg>
        <pc:spChg chg="add mod topLvl">
          <ac:chgData name="市橋　義紀" userId="9053b78e-0fef-4f57-9621-87bb48dfbb11" providerId="ADAL" clId="{42C7DDC2-4467-433C-AB51-963AFAB63DD3}" dt="2023-01-17T22:09:32.357" v="3810" actId="164"/>
          <ac:spMkLst>
            <pc:docMk/>
            <pc:sldMk cId="2421104849" sldId="388"/>
            <ac:spMk id="8" creationId="{7CBFAF33-B5E5-A39A-133E-62A00E4BD1D0}"/>
          </ac:spMkLst>
        </pc:spChg>
        <pc:grpChg chg="add del mod">
          <ac:chgData name="市橋　義紀" userId="9053b78e-0fef-4f57-9621-87bb48dfbb11" providerId="ADAL" clId="{42C7DDC2-4467-433C-AB51-963AFAB63DD3}" dt="2023-01-17T22:06:19.735" v="3763" actId="165"/>
          <ac:grpSpMkLst>
            <pc:docMk/>
            <pc:sldMk cId="2421104849" sldId="388"/>
            <ac:grpSpMk id="3" creationId="{85EE155B-91C5-CB3C-19A6-0CEAFF32B862}"/>
          </ac:grpSpMkLst>
        </pc:grpChg>
        <pc:grpChg chg="add del mod">
          <ac:chgData name="市橋　義紀" userId="9053b78e-0fef-4f57-9621-87bb48dfbb11" providerId="ADAL" clId="{42C7DDC2-4467-433C-AB51-963AFAB63DD3}" dt="2023-01-17T22:09:19.493" v="3808" actId="165"/>
          <ac:grpSpMkLst>
            <pc:docMk/>
            <pc:sldMk cId="2421104849" sldId="388"/>
            <ac:grpSpMk id="9" creationId="{B45BBFD6-F5E0-D59F-956A-C1A20DACEDBA}"/>
          </ac:grpSpMkLst>
        </pc:grpChg>
        <pc:grpChg chg="add mod">
          <ac:chgData name="市橋　義紀" userId="9053b78e-0fef-4f57-9621-87bb48dfbb11" providerId="ADAL" clId="{42C7DDC2-4467-433C-AB51-963AFAB63DD3}" dt="2023-01-17T22:10:08.098" v="3816" actId="164"/>
          <ac:grpSpMkLst>
            <pc:docMk/>
            <pc:sldMk cId="2421104849" sldId="388"/>
            <ac:grpSpMk id="10" creationId="{B19A5856-9639-5FA3-BEB5-DE0C60A01630}"/>
          </ac:grpSpMkLst>
        </pc:grpChg>
        <pc:grpChg chg="add del mod">
          <ac:chgData name="市橋　義紀" userId="9053b78e-0fef-4f57-9621-87bb48dfbb11" providerId="ADAL" clId="{42C7DDC2-4467-433C-AB51-963AFAB63DD3}" dt="2023-01-17T22:10:18.629" v="3818" actId="21"/>
          <ac:grpSpMkLst>
            <pc:docMk/>
            <pc:sldMk cId="2421104849" sldId="388"/>
            <ac:grpSpMk id="11" creationId="{0B6D99A1-4474-FB7D-B67C-79B5F3964589}"/>
          </ac:grpSpMkLst>
        </pc:grpChg>
        <pc:picChg chg="mod topLvl">
          <ac:chgData name="市橋　義紀" userId="9053b78e-0fef-4f57-9621-87bb48dfbb11" providerId="ADAL" clId="{42C7DDC2-4467-433C-AB51-963AFAB63DD3}" dt="2023-01-17T22:10:08.098" v="3816" actId="164"/>
          <ac:picMkLst>
            <pc:docMk/>
            <pc:sldMk cId="2421104849" sldId="388"/>
            <ac:picMk id="5" creationId="{B7894952-9798-E777-491A-576429A496C8}"/>
          </ac:picMkLst>
        </pc:picChg>
        <pc:picChg chg="mod topLvl">
          <ac:chgData name="市橋　義紀" userId="9053b78e-0fef-4f57-9621-87bb48dfbb11" providerId="ADAL" clId="{42C7DDC2-4467-433C-AB51-963AFAB63DD3}" dt="2023-01-17T22:09:32.357" v="3810" actId="164"/>
          <ac:picMkLst>
            <pc:docMk/>
            <pc:sldMk cId="2421104849" sldId="388"/>
            <ac:picMk id="6" creationId="{D4ADBC70-603F-A405-72B8-BFBF6E8B3C31}"/>
          </ac:picMkLst>
        </pc:picChg>
        <pc:picChg chg="mod topLvl">
          <ac:chgData name="市橋　義紀" userId="9053b78e-0fef-4f57-9621-87bb48dfbb11" providerId="ADAL" clId="{42C7DDC2-4467-433C-AB51-963AFAB63DD3}" dt="2023-01-17T22:09:32.357" v="3810" actId="164"/>
          <ac:picMkLst>
            <pc:docMk/>
            <pc:sldMk cId="2421104849" sldId="388"/>
            <ac:picMk id="7" creationId="{5A74677B-11EC-5A48-EDC9-9D3424C2FE4F}"/>
          </ac:picMkLst>
        </pc:picChg>
      </pc:sldChg>
      <pc:sldChg chg="add del mod modShow">
        <pc:chgData name="市橋　義紀" userId="9053b78e-0fef-4f57-9621-87bb48dfbb11" providerId="ADAL" clId="{42C7DDC2-4467-433C-AB51-963AFAB63DD3}" dt="2023-01-18T02:40:46.564" v="7234" actId="47"/>
        <pc:sldMkLst>
          <pc:docMk/>
          <pc:sldMk cId="276556936" sldId="389"/>
        </pc:sldMkLst>
      </pc:sldChg>
      <pc:sldChg chg="addSp delSp modSp new del mod">
        <pc:chgData name="市橋　義紀" userId="9053b78e-0fef-4f57-9621-87bb48dfbb11" providerId="ADAL" clId="{42C7DDC2-4467-433C-AB51-963AFAB63DD3}" dt="2023-01-17T23:11:54.418" v="4680" actId="47"/>
        <pc:sldMkLst>
          <pc:docMk/>
          <pc:sldMk cId="426196287" sldId="389"/>
        </pc:sldMkLst>
        <pc:spChg chg="mod topLvl">
          <ac:chgData name="市橋　義紀" userId="9053b78e-0fef-4f57-9621-87bb48dfbb11" providerId="ADAL" clId="{42C7DDC2-4467-433C-AB51-963AFAB63DD3}" dt="2023-01-17T23:07:36.596" v="4648" actId="164"/>
          <ac:spMkLst>
            <pc:docMk/>
            <pc:sldMk cId="426196287" sldId="389"/>
            <ac:spMk id="4" creationId="{28AEFC08-9F57-7B6A-435B-B2AFDA8C8367}"/>
          </ac:spMkLst>
        </pc:spChg>
        <pc:grpChg chg="add del mod">
          <ac:chgData name="市橋　義紀" userId="9053b78e-0fef-4f57-9621-87bb48dfbb11" providerId="ADAL" clId="{42C7DDC2-4467-433C-AB51-963AFAB63DD3}" dt="2023-01-17T23:05:54.749" v="4623" actId="165"/>
          <ac:grpSpMkLst>
            <pc:docMk/>
            <pc:sldMk cId="426196287" sldId="389"/>
            <ac:grpSpMk id="3" creationId="{3E9935F8-FD42-D98D-52F2-1785FA687E3E}"/>
          </ac:grpSpMkLst>
        </pc:grpChg>
        <pc:grpChg chg="add mod">
          <ac:chgData name="市橋　義紀" userId="9053b78e-0fef-4f57-9621-87bb48dfbb11" providerId="ADAL" clId="{42C7DDC2-4467-433C-AB51-963AFAB63DD3}" dt="2023-01-17T23:07:36.596" v="4648" actId="164"/>
          <ac:grpSpMkLst>
            <pc:docMk/>
            <pc:sldMk cId="426196287" sldId="389"/>
            <ac:grpSpMk id="8" creationId="{BC6793F8-5DF7-86F9-E39A-0C4214542BA4}"/>
          </ac:grpSpMkLst>
        </pc:grpChg>
        <pc:picChg chg="mod topLvl">
          <ac:chgData name="市橋　義紀" userId="9053b78e-0fef-4f57-9621-87bb48dfbb11" providerId="ADAL" clId="{42C7DDC2-4467-433C-AB51-963AFAB63DD3}" dt="2023-01-17T23:05:54.749" v="4623" actId="165"/>
          <ac:picMkLst>
            <pc:docMk/>
            <pc:sldMk cId="426196287" sldId="389"/>
            <ac:picMk id="5" creationId="{210AD7E4-1BBD-6395-C934-9C960DA652F3}"/>
          </ac:picMkLst>
        </pc:picChg>
        <pc:picChg chg="add mod">
          <ac:chgData name="市橋　義紀" userId="9053b78e-0fef-4f57-9621-87bb48dfbb11" providerId="ADAL" clId="{42C7DDC2-4467-433C-AB51-963AFAB63DD3}" dt="2023-01-17T23:07:36.596" v="4648" actId="164"/>
          <ac:picMkLst>
            <pc:docMk/>
            <pc:sldMk cId="426196287" sldId="389"/>
            <ac:picMk id="6" creationId="{058587CB-DF32-B2B4-6F5E-C019FB9AAA59}"/>
          </ac:picMkLst>
        </pc:picChg>
        <pc:picChg chg="add mod">
          <ac:chgData name="市橋　義紀" userId="9053b78e-0fef-4f57-9621-87bb48dfbb11" providerId="ADAL" clId="{42C7DDC2-4467-433C-AB51-963AFAB63DD3}" dt="2023-01-17T23:07:36.596" v="4648" actId="164"/>
          <ac:picMkLst>
            <pc:docMk/>
            <pc:sldMk cId="426196287" sldId="389"/>
            <ac:picMk id="7" creationId="{801DE4BB-C524-4508-25B3-D145F265C5B6}"/>
          </ac:picMkLst>
        </pc:picChg>
      </pc:sldChg>
      <pc:sldChg chg="addSp delSp modSp add mod modTransition modNotesTx">
        <pc:chgData name="市橋　義紀" userId="9053b78e-0fef-4f57-9621-87bb48dfbb11" providerId="ADAL" clId="{42C7DDC2-4467-433C-AB51-963AFAB63DD3}" dt="2023-01-24T13:16:18.011" v="11009" actId="20577"/>
        <pc:sldMkLst>
          <pc:docMk/>
          <pc:sldMk cId="3340393523" sldId="390"/>
        </pc:sldMkLst>
        <pc:spChg chg="mod">
          <ac:chgData name="市橋　義紀" userId="9053b78e-0fef-4f57-9621-87bb48dfbb11" providerId="ADAL" clId="{42C7DDC2-4467-433C-AB51-963AFAB63DD3}" dt="2023-01-18T01:17:45.056" v="5820" actId="20577"/>
          <ac:spMkLst>
            <pc:docMk/>
            <pc:sldMk cId="3340393523" sldId="390"/>
            <ac:spMk id="2" creationId="{CFCDE915-4FD8-812F-7726-69C531A60A93}"/>
          </ac:spMkLst>
        </pc:spChg>
        <pc:spChg chg="add mod">
          <ac:chgData name="市橋　義紀" userId="9053b78e-0fef-4f57-9621-87bb48dfbb11" providerId="ADAL" clId="{42C7DDC2-4467-433C-AB51-963AFAB63DD3}" dt="2023-01-18T02:55:24.805" v="7373" actId="207"/>
          <ac:spMkLst>
            <pc:docMk/>
            <pc:sldMk cId="3340393523" sldId="390"/>
            <ac:spMk id="4" creationId="{C195165C-A5FB-14FC-1ED6-BB04E1FE8F92}"/>
          </ac:spMkLst>
        </pc:spChg>
        <pc:spChg chg="add del mod">
          <ac:chgData name="市橋　義紀" userId="9053b78e-0fef-4f57-9621-87bb48dfbb11" providerId="ADAL" clId="{42C7DDC2-4467-433C-AB51-963AFAB63DD3}" dt="2023-01-18T01:24:38.640" v="5932" actId="14100"/>
          <ac:spMkLst>
            <pc:docMk/>
            <pc:sldMk cId="3340393523" sldId="390"/>
            <ac:spMk id="8" creationId="{6B507649-9CA3-FEC4-C3A8-25FAE333FCD6}"/>
          </ac:spMkLst>
        </pc:spChg>
        <pc:spChg chg="mod">
          <ac:chgData name="市橋　義紀" userId="9053b78e-0fef-4f57-9621-87bb48dfbb11" providerId="ADAL" clId="{42C7DDC2-4467-433C-AB51-963AFAB63DD3}" dt="2023-01-18T02:45:03.968" v="7236"/>
          <ac:spMkLst>
            <pc:docMk/>
            <pc:sldMk cId="3340393523" sldId="390"/>
            <ac:spMk id="18" creationId="{963BBBCC-89EF-AA4C-50A6-1CB86C3DF150}"/>
          </ac:spMkLst>
        </pc:spChg>
        <pc:spChg chg="mod">
          <ac:chgData name="市橋　義紀" userId="9053b78e-0fef-4f57-9621-87bb48dfbb11" providerId="ADAL" clId="{42C7DDC2-4467-433C-AB51-963AFAB63DD3}" dt="2023-01-18T02:45:10.905" v="7238" actId="14100"/>
          <ac:spMkLst>
            <pc:docMk/>
            <pc:sldMk cId="3340393523" sldId="390"/>
            <ac:spMk id="19" creationId="{F7EE51F7-AD6D-4FA7-E5BD-7291BA227C78}"/>
          </ac:spMkLst>
        </pc:spChg>
        <pc:spChg chg="add del mod">
          <ac:chgData name="市橋　義紀" userId="9053b78e-0fef-4f57-9621-87bb48dfbb11" providerId="ADAL" clId="{42C7DDC2-4467-433C-AB51-963AFAB63DD3}" dt="2023-01-18T02:48:21.558" v="7303" actId="478"/>
          <ac:spMkLst>
            <pc:docMk/>
            <pc:sldMk cId="3340393523" sldId="390"/>
            <ac:spMk id="20" creationId="{4DF74CEC-9D21-36D0-FEBA-1603E1F51983}"/>
          </ac:spMkLst>
        </pc:spChg>
        <pc:spChg chg="add del mod">
          <ac:chgData name="市橋　義紀" userId="9053b78e-0fef-4f57-9621-87bb48dfbb11" providerId="ADAL" clId="{42C7DDC2-4467-433C-AB51-963AFAB63DD3}" dt="2023-01-18T02:50:21.397" v="7330" actId="478"/>
          <ac:spMkLst>
            <pc:docMk/>
            <pc:sldMk cId="3340393523" sldId="390"/>
            <ac:spMk id="21" creationId="{B63A61FD-A150-7F60-A181-0A1FDB03B22E}"/>
          </ac:spMkLst>
        </pc:spChg>
        <pc:spChg chg="add mod">
          <ac:chgData name="市橋　義紀" userId="9053b78e-0fef-4f57-9621-87bb48dfbb11" providerId="ADAL" clId="{42C7DDC2-4467-433C-AB51-963AFAB63DD3}" dt="2023-01-18T02:55:38.165" v="7374" actId="207"/>
          <ac:spMkLst>
            <pc:docMk/>
            <pc:sldMk cId="3340393523" sldId="390"/>
            <ac:spMk id="23" creationId="{8DFFB102-F0CC-ACC4-E807-5705C6C30ADD}"/>
          </ac:spMkLst>
        </pc:spChg>
        <pc:spChg chg="add mod">
          <ac:chgData name="市橋　義紀" userId="9053b78e-0fef-4f57-9621-87bb48dfbb11" providerId="ADAL" clId="{42C7DDC2-4467-433C-AB51-963AFAB63DD3}" dt="2023-01-18T01:31:45.391" v="6056" actId="164"/>
          <ac:spMkLst>
            <pc:docMk/>
            <pc:sldMk cId="3340393523" sldId="390"/>
            <ac:spMk id="24" creationId="{73CE93C5-5D59-2264-33C9-9BD3F898B4B2}"/>
          </ac:spMkLst>
        </pc:spChg>
        <pc:spChg chg="add mod">
          <ac:chgData name="市橋　義紀" userId="9053b78e-0fef-4f57-9621-87bb48dfbb11" providerId="ADAL" clId="{42C7DDC2-4467-433C-AB51-963AFAB63DD3}" dt="2023-01-18T01:32:34.875" v="6065" actId="1076"/>
          <ac:spMkLst>
            <pc:docMk/>
            <pc:sldMk cId="3340393523" sldId="390"/>
            <ac:spMk id="26" creationId="{6351263C-3984-2157-FB13-EE55E216EF67}"/>
          </ac:spMkLst>
        </pc:spChg>
        <pc:spChg chg="add mod">
          <ac:chgData name="市橋　義紀" userId="9053b78e-0fef-4f57-9621-87bb48dfbb11" providerId="ADAL" clId="{42C7DDC2-4467-433C-AB51-963AFAB63DD3}" dt="2023-01-18T01:32:42.059" v="6066" actId="1076"/>
          <ac:spMkLst>
            <pc:docMk/>
            <pc:sldMk cId="3340393523" sldId="390"/>
            <ac:spMk id="27" creationId="{B9B1FEB8-411A-B077-3C81-A3E9BC6EF520}"/>
          </ac:spMkLst>
        </pc:spChg>
        <pc:spChg chg="add mod">
          <ac:chgData name="市橋　義紀" userId="9053b78e-0fef-4f57-9621-87bb48dfbb11" providerId="ADAL" clId="{42C7DDC2-4467-433C-AB51-963AFAB63DD3}" dt="2023-01-18T02:54:41.931" v="7372" actId="1076"/>
          <ac:spMkLst>
            <pc:docMk/>
            <pc:sldMk cId="3340393523" sldId="390"/>
            <ac:spMk id="28" creationId="{E10C23D5-07E2-3F09-6256-A35303FC30AE}"/>
          </ac:spMkLst>
        </pc:spChg>
        <pc:grpChg chg="add mod">
          <ac:chgData name="市橋　義紀" userId="9053b78e-0fef-4f57-9621-87bb48dfbb11" providerId="ADAL" clId="{42C7DDC2-4467-433C-AB51-963AFAB63DD3}" dt="2023-01-18T02:54:30.944" v="7370" actId="1076"/>
          <ac:grpSpMkLst>
            <pc:docMk/>
            <pc:sldMk cId="3340393523" sldId="390"/>
            <ac:grpSpMk id="6" creationId="{4E2A6D85-979D-A38B-39D8-E1A7E575680A}"/>
          </ac:grpSpMkLst>
        </pc:grpChg>
        <pc:grpChg chg="add mod">
          <ac:chgData name="市橋　義紀" userId="9053b78e-0fef-4f57-9621-87bb48dfbb11" providerId="ADAL" clId="{42C7DDC2-4467-433C-AB51-963AFAB63DD3}" dt="2023-01-18T01:31:45.391" v="6056" actId="164"/>
          <ac:grpSpMkLst>
            <pc:docMk/>
            <pc:sldMk cId="3340393523" sldId="390"/>
            <ac:grpSpMk id="9" creationId="{F7516645-CC42-229D-2E32-0F1C4B242675}"/>
          </ac:grpSpMkLst>
        </pc:grpChg>
        <pc:grpChg chg="add mod">
          <ac:chgData name="市橋　義紀" userId="9053b78e-0fef-4f57-9621-87bb48dfbb11" providerId="ADAL" clId="{42C7DDC2-4467-433C-AB51-963AFAB63DD3}" dt="2023-01-18T01:32:34.875" v="6065" actId="1076"/>
          <ac:grpSpMkLst>
            <pc:docMk/>
            <pc:sldMk cId="3340393523" sldId="390"/>
            <ac:grpSpMk id="10" creationId="{8E098D8A-D2C3-8131-33EA-1710A9520E1B}"/>
          </ac:grpSpMkLst>
        </pc:grpChg>
        <pc:grpChg chg="add mod">
          <ac:chgData name="市橋　義紀" userId="9053b78e-0fef-4f57-9621-87bb48dfbb11" providerId="ADAL" clId="{42C7DDC2-4467-433C-AB51-963AFAB63DD3}" dt="2023-01-18T01:32:42.059" v="6066" actId="1076"/>
          <ac:grpSpMkLst>
            <pc:docMk/>
            <pc:sldMk cId="3340393523" sldId="390"/>
            <ac:grpSpMk id="11" creationId="{E538E800-2DE7-A189-432E-D64975F485E4}"/>
          </ac:grpSpMkLst>
        </pc:grpChg>
        <pc:grpChg chg="add mod">
          <ac:chgData name="市橋　義紀" userId="9053b78e-0fef-4f57-9621-87bb48dfbb11" providerId="ADAL" clId="{42C7DDC2-4467-433C-AB51-963AFAB63DD3}" dt="2023-01-18T02:54:41.931" v="7372" actId="1076"/>
          <ac:grpSpMkLst>
            <pc:docMk/>
            <pc:sldMk cId="3340393523" sldId="390"/>
            <ac:grpSpMk id="13" creationId="{10F04CDB-AC03-5B6A-B626-F95D16B8EC21}"/>
          </ac:grpSpMkLst>
        </pc:grpChg>
        <pc:grpChg chg="del">
          <ac:chgData name="市橋　義紀" userId="9053b78e-0fef-4f57-9621-87bb48dfbb11" providerId="ADAL" clId="{42C7DDC2-4467-433C-AB51-963AFAB63DD3}" dt="2023-01-18T01:17:28.960" v="5813" actId="478"/>
          <ac:grpSpMkLst>
            <pc:docMk/>
            <pc:sldMk cId="3340393523" sldId="390"/>
            <ac:grpSpMk id="15" creationId="{D971BBFE-F455-38FB-4C6F-C7536FB27984}"/>
          </ac:grpSpMkLst>
        </pc:grpChg>
        <pc:grpChg chg="add del mod">
          <ac:chgData name="市橋　義紀" userId="9053b78e-0fef-4f57-9621-87bb48dfbb11" providerId="ADAL" clId="{42C7DDC2-4467-433C-AB51-963AFAB63DD3}" dt="2023-01-18T02:53:27.170" v="7364" actId="478"/>
          <ac:grpSpMkLst>
            <pc:docMk/>
            <pc:sldMk cId="3340393523" sldId="390"/>
            <ac:grpSpMk id="17" creationId="{4394A4F0-060E-5FF5-D0D7-CA76BD1692C4}"/>
          </ac:grpSpMkLst>
        </pc:grpChg>
        <pc:picChg chg="add del mod">
          <ac:chgData name="市橋　義紀" userId="9053b78e-0fef-4f57-9621-87bb48dfbb11" providerId="ADAL" clId="{42C7DDC2-4467-433C-AB51-963AFAB63DD3}" dt="2023-01-23T06:03:40.346" v="7983" actId="478"/>
          <ac:picMkLst>
            <pc:docMk/>
            <pc:sldMk cId="3340393523" sldId="390"/>
            <ac:picMk id="4" creationId="{1283EA93-444A-8C3C-311D-64579B1F7D4C}"/>
          </ac:picMkLst>
        </pc:picChg>
        <pc:picChg chg="add mod">
          <ac:chgData name="市橋　義紀" userId="9053b78e-0fef-4f57-9621-87bb48dfbb11" providerId="ADAL" clId="{42C7DDC2-4467-433C-AB51-963AFAB63DD3}" dt="2023-01-18T01:32:34.875" v="6065" actId="1076"/>
          <ac:picMkLst>
            <pc:docMk/>
            <pc:sldMk cId="3340393523" sldId="390"/>
            <ac:picMk id="5" creationId="{93F74B5A-16A4-CEEA-EEA6-C99C6094BC7B}"/>
          </ac:picMkLst>
        </pc:picChg>
        <pc:picChg chg="add del mod">
          <ac:chgData name="市橋　義紀" userId="9053b78e-0fef-4f57-9621-87bb48dfbb11" providerId="ADAL" clId="{42C7DDC2-4467-433C-AB51-963AFAB63DD3}" dt="2023-01-23T06:08:43.770" v="7990" actId="478"/>
          <ac:picMkLst>
            <pc:docMk/>
            <pc:sldMk cId="3340393523" sldId="390"/>
            <ac:picMk id="6" creationId="{6669B50C-3A11-8083-0092-9EE6EEC926A3}"/>
          </ac:picMkLst>
        </pc:picChg>
        <pc:picChg chg="add mod">
          <ac:chgData name="市橋　義紀" userId="9053b78e-0fef-4f57-9621-87bb48dfbb11" providerId="ADAL" clId="{42C7DDC2-4467-433C-AB51-963AFAB63DD3}" dt="2023-01-18T01:32:42.059" v="6066" actId="1076"/>
          <ac:picMkLst>
            <pc:docMk/>
            <pc:sldMk cId="3340393523" sldId="390"/>
            <ac:picMk id="7" creationId="{CAB95021-0883-1682-70DE-FA941828F76C}"/>
          </ac:picMkLst>
        </pc:picChg>
        <pc:picChg chg="add mod">
          <ac:chgData name="市橋　義紀" userId="9053b78e-0fef-4f57-9621-87bb48dfbb11" providerId="ADAL" clId="{42C7DDC2-4467-433C-AB51-963AFAB63DD3}" dt="2023-01-23T06:09:05.169" v="7995" actId="1076"/>
          <ac:picMkLst>
            <pc:docMk/>
            <pc:sldMk cId="3340393523" sldId="390"/>
            <ac:picMk id="12" creationId="{2DA2F2C7-C55D-0FE6-2E39-B5D420E6590C}"/>
          </ac:picMkLst>
        </pc:picChg>
        <pc:picChg chg="mod">
          <ac:chgData name="市橋　義紀" userId="9053b78e-0fef-4f57-9621-87bb48dfbb11" providerId="ADAL" clId="{42C7DDC2-4467-433C-AB51-963AFAB63DD3}" dt="2023-01-18T02:54:41.931" v="7372" actId="1076"/>
          <ac:picMkLst>
            <pc:docMk/>
            <pc:sldMk cId="3340393523" sldId="390"/>
            <ac:picMk id="12" creationId="{4F1F0E48-5BA5-9D72-8739-89B0767D17E3}"/>
          </ac:picMkLst>
        </pc:picChg>
        <pc:picChg chg="add mod">
          <ac:chgData name="市橋　義紀" userId="9053b78e-0fef-4f57-9621-87bb48dfbb11" providerId="ADAL" clId="{42C7DDC2-4467-433C-AB51-963AFAB63DD3}" dt="2023-01-18T01:31:45.391" v="6056" actId="164"/>
          <ac:picMkLst>
            <pc:docMk/>
            <pc:sldMk cId="3340393523" sldId="390"/>
            <ac:picMk id="22" creationId="{AA2CB1A7-F42F-A9E3-80DB-11D7BE734087}"/>
          </ac:picMkLst>
        </pc:picChg>
        <pc:picChg chg="del mod">
          <ac:chgData name="市橋　義紀" userId="9053b78e-0fef-4f57-9621-87bb48dfbb11" providerId="ADAL" clId="{42C7DDC2-4467-433C-AB51-963AFAB63DD3}" dt="2023-01-18T01:20:51.859" v="5836" actId="478"/>
          <ac:picMkLst>
            <pc:docMk/>
            <pc:sldMk cId="3340393523" sldId="390"/>
            <ac:picMk id="23" creationId="{BE326B70-B3C3-88C0-D6CC-5E137BB148AE}"/>
          </ac:picMkLst>
        </pc:picChg>
        <pc:picChg chg="del mod">
          <ac:chgData name="市橋　義紀" userId="9053b78e-0fef-4f57-9621-87bb48dfbb11" providerId="ADAL" clId="{42C7DDC2-4467-433C-AB51-963AFAB63DD3}" dt="2023-01-18T01:20:51.859" v="5836" actId="478"/>
          <ac:picMkLst>
            <pc:docMk/>
            <pc:sldMk cId="3340393523" sldId="390"/>
            <ac:picMk id="25" creationId="{78F2C566-FD73-D66B-4444-DC54101BAA9B}"/>
          </ac:picMkLst>
        </pc:picChg>
      </pc:sldChg>
      <pc:sldChg chg="add del ord modTransition">
        <pc:chgData name="市橋　義紀" userId="9053b78e-0fef-4f57-9621-87bb48dfbb11" providerId="ADAL" clId="{42C7DDC2-4467-433C-AB51-963AFAB63DD3}" dt="2023-01-23T08:09:55.924" v="9478" actId="47"/>
        <pc:sldMkLst>
          <pc:docMk/>
          <pc:sldMk cId="399309444" sldId="391"/>
        </pc:sldMkLst>
      </pc:sldChg>
      <pc:sldChg chg="add del">
        <pc:chgData name="市橋　義紀" userId="9053b78e-0fef-4f57-9621-87bb48dfbb11" providerId="ADAL" clId="{42C7DDC2-4467-433C-AB51-963AFAB63DD3}" dt="2023-01-18T01:59:47.210" v="6362" actId="47"/>
        <pc:sldMkLst>
          <pc:docMk/>
          <pc:sldMk cId="3420488898" sldId="392"/>
        </pc:sldMkLst>
      </pc:sldChg>
      <pc:sldChg chg="addSp delSp modSp new del mod">
        <pc:chgData name="市橋　義紀" userId="9053b78e-0fef-4f57-9621-87bb48dfbb11" providerId="ADAL" clId="{42C7DDC2-4467-433C-AB51-963AFAB63DD3}" dt="2023-01-18T02:05:06.393" v="6448" actId="47"/>
        <pc:sldMkLst>
          <pc:docMk/>
          <pc:sldMk cId="3644969039" sldId="392"/>
        </pc:sldMkLst>
        <pc:spChg chg="mod">
          <ac:chgData name="市橋　義紀" userId="9053b78e-0fef-4f57-9621-87bb48dfbb11" providerId="ADAL" clId="{42C7DDC2-4467-433C-AB51-963AFAB63DD3}" dt="2023-01-18T02:03:36.771" v="6438" actId="1076"/>
          <ac:spMkLst>
            <pc:docMk/>
            <pc:sldMk cId="3644969039" sldId="392"/>
            <ac:spMk id="5" creationId="{AF669C7C-97D1-EC1F-FF44-A254AA94AAB4}"/>
          </ac:spMkLst>
        </pc:spChg>
        <pc:spChg chg="mod">
          <ac:chgData name="市橋　義紀" userId="9053b78e-0fef-4f57-9621-87bb48dfbb11" providerId="ADAL" clId="{42C7DDC2-4467-433C-AB51-963AFAB63DD3}" dt="2023-01-18T02:03:36.771" v="6438" actId="1076"/>
          <ac:spMkLst>
            <pc:docMk/>
            <pc:sldMk cId="3644969039" sldId="392"/>
            <ac:spMk id="8" creationId="{2987400E-1241-0D73-F055-21E99904C69A}"/>
          </ac:spMkLst>
        </pc:spChg>
        <pc:spChg chg="mod">
          <ac:chgData name="市橋　義紀" userId="9053b78e-0fef-4f57-9621-87bb48dfbb11" providerId="ADAL" clId="{42C7DDC2-4467-433C-AB51-963AFAB63DD3}" dt="2023-01-18T02:04:06.379" v="6439" actId="20577"/>
          <ac:spMkLst>
            <pc:docMk/>
            <pc:sldMk cId="3644969039" sldId="392"/>
            <ac:spMk id="11" creationId="{6CC8145B-3D5A-F4C9-F9F9-297B7A44D304}"/>
          </ac:spMkLst>
        </pc:spChg>
        <pc:spChg chg="mod">
          <ac:chgData name="市橋　義紀" userId="9053b78e-0fef-4f57-9621-87bb48dfbb11" providerId="ADAL" clId="{42C7DDC2-4467-433C-AB51-963AFAB63DD3}" dt="2023-01-18T02:02:35.323" v="6425" actId="14100"/>
          <ac:spMkLst>
            <pc:docMk/>
            <pc:sldMk cId="3644969039" sldId="392"/>
            <ac:spMk id="14" creationId="{27D3F9B8-EC93-D3CC-4072-162C94297AE0}"/>
          </ac:spMkLst>
        </pc:spChg>
        <pc:spChg chg="mod">
          <ac:chgData name="市橋　義紀" userId="9053b78e-0fef-4f57-9621-87bb48dfbb11" providerId="ADAL" clId="{42C7DDC2-4467-433C-AB51-963AFAB63DD3}" dt="2023-01-18T02:03:36.771" v="6438" actId="1076"/>
          <ac:spMkLst>
            <pc:docMk/>
            <pc:sldMk cId="3644969039" sldId="392"/>
            <ac:spMk id="17" creationId="{BED678CC-F1F7-FF64-E910-592A025616C3}"/>
          </ac:spMkLst>
        </pc:spChg>
        <pc:spChg chg="mod topLvl">
          <ac:chgData name="市橋　義紀" userId="9053b78e-0fef-4f57-9621-87bb48dfbb11" providerId="ADAL" clId="{42C7DDC2-4467-433C-AB51-963AFAB63DD3}" dt="2023-01-18T02:03:17.222" v="6436" actId="1076"/>
          <ac:spMkLst>
            <pc:docMk/>
            <pc:sldMk cId="3644969039" sldId="392"/>
            <ac:spMk id="22" creationId="{27442AB8-0D27-35E8-D888-B852E0D961F2}"/>
          </ac:spMkLst>
        </pc:spChg>
        <pc:spChg chg="mod topLvl">
          <ac:chgData name="市橋　義紀" userId="9053b78e-0fef-4f57-9621-87bb48dfbb11" providerId="ADAL" clId="{42C7DDC2-4467-433C-AB51-963AFAB63DD3}" dt="2023-01-18T02:03:27.219" v="6437" actId="1076"/>
          <ac:spMkLst>
            <pc:docMk/>
            <pc:sldMk cId="3644969039" sldId="392"/>
            <ac:spMk id="26" creationId="{42BC533F-D0BE-0F65-A5CA-5B4C5CD7B245}"/>
          </ac:spMkLst>
        </pc:spChg>
        <pc:grpChg chg="add del mod">
          <ac:chgData name="市橋　義紀" userId="9053b78e-0fef-4f57-9621-87bb48dfbb11" providerId="ADAL" clId="{42C7DDC2-4467-433C-AB51-963AFAB63DD3}" dt="2023-01-18T02:04:38.372" v="6444" actId="21"/>
          <ac:grpSpMkLst>
            <pc:docMk/>
            <pc:sldMk cId="3644969039" sldId="392"/>
            <ac:grpSpMk id="3" creationId="{43C6E2FB-7A23-D3FC-ACF9-FB569E345E1C}"/>
          </ac:grpSpMkLst>
        </pc:grpChg>
        <pc:grpChg chg="add del mod">
          <ac:chgData name="市橋　義紀" userId="9053b78e-0fef-4f57-9621-87bb48dfbb11" providerId="ADAL" clId="{42C7DDC2-4467-433C-AB51-963AFAB63DD3}" dt="2023-01-18T02:04:38.372" v="6444" actId="21"/>
          <ac:grpSpMkLst>
            <pc:docMk/>
            <pc:sldMk cId="3644969039" sldId="392"/>
            <ac:grpSpMk id="6" creationId="{91665ADA-4957-1623-FB3A-77BE6E9123A0}"/>
          </ac:grpSpMkLst>
        </pc:grpChg>
        <pc:grpChg chg="add del mod">
          <ac:chgData name="市橋　義紀" userId="9053b78e-0fef-4f57-9621-87bb48dfbb11" providerId="ADAL" clId="{42C7DDC2-4467-433C-AB51-963AFAB63DD3}" dt="2023-01-18T02:04:38.372" v="6444" actId="21"/>
          <ac:grpSpMkLst>
            <pc:docMk/>
            <pc:sldMk cId="3644969039" sldId="392"/>
            <ac:grpSpMk id="9" creationId="{152E670F-827E-F7E9-738E-2991E637237E}"/>
          </ac:grpSpMkLst>
        </pc:grpChg>
        <pc:grpChg chg="add del mod">
          <ac:chgData name="市橋　義紀" userId="9053b78e-0fef-4f57-9621-87bb48dfbb11" providerId="ADAL" clId="{42C7DDC2-4467-433C-AB51-963AFAB63DD3}" dt="2023-01-18T02:04:38.372" v="6444" actId="21"/>
          <ac:grpSpMkLst>
            <pc:docMk/>
            <pc:sldMk cId="3644969039" sldId="392"/>
            <ac:grpSpMk id="12" creationId="{88CA82F0-8351-6683-9720-3749F5E2BF74}"/>
          </ac:grpSpMkLst>
        </pc:grpChg>
        <pc:grpChg chg="add del mod">
          <ac:chgData name="市橋　義紀" userId="9053b78e-0fef-4f57-9621-87bb48dfbb11" providerId="ADAL" clId="{42C7DDC2-4467-433C-AB51-963AFAB63DD3}" dt="2023-01-18T02:04:38.372" v="6444" actId="21"/>
          <ac:grpSpMkLst>
            <pc:docMk/>
            <pc:sldMk cId="3644969039" sldId="392"/>
            <ac:grpSpMk id="15" creationId="{5EA9DFA9-5C3E-2A5A-53CF-9A8AEA2A9393}"/>
          </ac:grpSpMkLst>
        </pc:grpChg>
        <pc:grpChg chg="add del mod">
          <ac:chgData name="市橋　義紀" userId="9053b78e-0fef-4f57-9621-87bb48dfbb11" providerId="ADAL" clId="{42C7DDC2-4467-433C-AB51-963AFAB63DD3}" dt="2023-01-18T02:00:35.149" v="6370" actId="478"/>
          <ac:grpSpMkLst>
            <pc:docMk/>
            <pc:sldMk cId="3644969039" sldId="392"/>
            <ac:grpSpMk id="20" creationId="{3B941742-054E-0D5E-D81C-8EB5E55BE249}"/>
          </ac:grpSpMkLst>
        </pc:grpChg>
        <pc:grpChg chg="add del mod">
          <ac:chgData name="市橋　義紀" userId="9053b78e-0fef-4f57-9621-87bb48dfbb11" providerId="ADAL" clId="{42C7DDC2-4467-433C-AB51-963AFAB63DD3}" dt="2023-01-18T02:04:38.372" v="6444" actId="21"/>
          <ac:grpSpMkLst>
            <pc:docMk/>
            <pc:sldMk cId="3644969039" sldId="392"/>
            <ac:grpSpMk id="20" creationId="{79B0822C-B6E6-3B2B-8663-6021217B8CBB}"/>
          </ac:grpSpMkLst>
        </pc:grpChg>
        <pc:grpChg chg="add del mod">
          <ac:chgData name="市橋　義紀" userId="9053b78e-0fef-4f57-9621-87bb48dfbb11" providerId="ADAL" clId="{42C7DDC2-4467-433C-AB51-963AFAB63DD3}" dt="2023-01-18T02:04:38.372" v="6444" actId="21"/>
          <ac:grpSpMkLst>
            <pc:docMk/>
            <pc:sldMk cId="3644969039" sldId="392"/>
            <ac:grpSpMk id="23" creationId="{F17AE9C2-7426-2474-41BB-2034A9AAF0F1}"/>
          </ac:grpSpMkLst>
        </pc:grpChg>
        <pc:grpChg chg="add del mod">
          <ac:chgData name="市橋　義紀" userId="9053b78e-0fef-4f57-9621-87bb48dfbb11" providerId="ADAL" clId="{42C7DDC2-4467-433C-AB51-963AFAB63DD3}" dt="2023-01-18T02:02:10.340" v="6409" actId="478"/>
          <ac:grpSpMkLst>
            <pc:docMk/>
            <pc:sldMk cId="3644969039" sldId="392"/>
            <ac:grpSpMk id="24" creationId="{67315DBB-0814-6C7A-8CA5-ADE9F33C7891}"/>
          </ac:grpSpMkLst>
        </pc:grpChg>
        <pc:picChg chg="mod">
          <ac:chgData name="市橋　義紀" userId="9053b78e-0fef-4f57-9621-87bb48dfbb11" providerId="ADAL" clId="{42C7DDC2-4467-433C-AB51-963AFAB63DD3}" dt="2023-01-18T02:03:36.771" v="6438" actId="1076"/>
          <ac:picMkLst>
            <pc:docMk/>
            <pc:sldMk cId="3644969039" sldId="392"/>
            <ac:picMk id="4" creationId="{209473BC-2674-2BF9-1A8F-44EF2C75BE17}"/>
          </ac:picMkLst>
        </pc:picChg>
        <pc:picChg chg="mod">
          <ac:chgData name="市橋　義紀" userId="9053b78e-0fef-4f57-9621-87bb48dfbb11" providerId="ADAL" clId="{42C7DDC2-4467-433C-AB51-963AFAB63DD3}" dt="2023-01-18T02:03:36.771" v="6438" actId="1076"/>
          <ac:picMkLst>
            <pc:docMk/>
            <pc:sldMk cId="3644969039" sldId="392"/>
            <ac:picMk id="7" creationId="{D99012A3-1524-77FB-BDDA-F7AE8701084F}"/>
          </ac:picMkLst>
        </pc:picChg>
        <pc:picChg chg="mod">
          <ac:chgData name="市橋　義紀" userId="9053b78e-0fef-4f57-9621-87bb48dfbb11" providerId="ADAL" clId="{42C7DDC2-4467-433C-AB51-963AFAB63DD3}" dt="2023-01-18T02:03:36.771" v="6438" actId="1076"/>
          <ac:picMkLst>
            <pc:docMk/>
            <pc:sldMk cId="3644969039" sldId="392"/>
            <ac:picMk id="10" creationId="{321C3EDE-2332-4FAC-CC66-06DBA83F06A8}"/>
          </ac:picMkLst>
        </pc:picChg>
        <pc:picChg chg="mod">
          <ac:chgData name="市橋　義紀" userId="9053b78e-0fef-4f57-9621-87bb48dfbb11" providerId="ADAL" clId="{42C7DDC2-4467-433C-AB51-963AFAB63DD3}" dt="2023-01-18T02:02:35.323" v="6425" actId="14100"/>
          <ac:picMkLst>
            <pc:docMk/>
            <pc:sldMk cId="3644969039" sldId="392"/>
            <ac:picMk id="13" creationId="{C49EF091-5469-002C-7B32-8920B986A25A}"/>
          </ac:picMkLst>
        </pc:picChg>
        <pc:picChg chg="mod">
          <ac:chgData name="市橋　義紀" userId="9053b78e-0fef-4f57-9621-87bb48dfbb11" providerId="ADAL" clId="{42C7DDC2-4467-433C-AB51-963AFAB63DD3}" dt="2023-01-18T02:03:36.771" v="6438" actId="1076"/>
          <ac:picMkLst>
            <pc:docMk/>
            <pc:sldMk cId="3644969039" sldId="392"/>
            <ac:picMk id="16" creationId="{BDCF880D-5A33-116B-C401-F8DB4E718751}"/>
          </ac:picMkLst>
        </pc:picChg>
        <pc:picChg chg="add mod">
          <ac:chgData name="市橋　義紀" userId="9053b78e-0fef-4f57-9621-87bb48dfbb11" providerId="ADAL" clId="{42C7DDC2-4467-433C-AB51-963AFAB63DD3}" dt="2023-01-18T02:03:17.222" v="6436" actId="1076"/>
          <ac:picMkLst>
            <pc:docMk/>
            <pc:sldMk cId="3644969039" sldId="392"/>
            <ac:picMk id="18" creationId="{DB570D52-213A-B9C3-B120-DC2CF2727ADF}"/>
          </ac:picMkLst>
        </pc:picChg>
        <pc:picChg chg="add mod">
          <ac:chgData name="市橋　義紀" userId="9053b78e-0fef-4f57-9621-87bb48dfbb11" providerId="ADAL" clId="{42C7DDC2-4467-433C-AB51-963AFAB63DD3}" dt="2023-01-18T02:03:27.219" v="6437" actId="1076"/>
          <ac:picMkLst>
            <pc:docMk/>
            <pc:sldMk cId="3644969039" sldId="392"/>
            <ac:picMk id="19" creationId="{2B034FFB-7ED4-ECA3-2D82-FBB0C30A03A6}"/>
          </ac:picMkLst>
        </pc:picChg>
        <pc:picChg chg="del mod topLvl">
          <ac:chgData name="市橋　義紀" userId="9053b78e-0fef-4f57-9621-87bb48dfbb11" providerId="ADAL" clId="{42C7DDC2-4467-433C-AB51-963AFAB63DD3}" dt="2023-01-18T02:00:35.149" v="6370" actId="478"/>
          <ac:picMkLst>
            <pc:docMk/>
            <pc:sldMk cId="3644969039" sldId="392"/>
            <ac:picMk id="21" creationId="{F8C455DF-B34B-BAF2-29D2-CEB6A6BF232D}"/>
          </ac:picMkLst>
        </pc:picChg>
        <pc:picChg chg="del mod topLvl">
          <ac:chgData name="市橋　義紀" userId="9053b78e-0fef-4f57-9621-87bb48dfbb11" providerId="ADAL" clId="{42C7DDC2-4467-433C-AB51-963AFAB63DD3}" dt="2023-01-18T02:02:10.340" v="6409" actId="478"/>
          <ac:picMkLst>
            <pc:docMk/>
            <pc:sldMk cId="3644969039" sldId="392"/>
            <ac:picMk id="25" creationId="{7749B2EA-D470-2098-CB0D-56C3F8590D6D}"/>
          </ac:picMkLst>
        </pc:picChg>
      </pc:sldChg>
      <pc:sldChg chg="addSp delSp modSp add mod modTransition modNotesTx">
        <pc:chgData name="市橋　義紀" userId="9053b78e-0fef-4f57-9621-87bb48dfbb11" providerId="ADAL" clId="{42C7DDC2-4467-433C-AB51-963AFAB63DD3}" dt="2023-01-24T13:15:04.419" v="10871" actId="20577"/>
        <pc:sldMkLst>
          <pc:docMk/>
          <pc:sldMk cId="1108947825" sldId="393"/>
        </pc:sldMkLst>
        <pc:spChg chg="mod">
          <ac:chgData name="市橋　義紀" userId="9053b78e-0fef-4f57-9621-87bb48dfbb11" providerId="ADAL" clId="{42C7DDC2-4467-433C-AB51-963AFAB63DD3}" dt="2023-01-18T02:22:05.827" v="6741" actId="14100"/>
          <ac:spMkLst>
            <pc:docMk/>
            <pc:sldMk cId="1108947825" sldId="393"/>
            <ac:spMk id="30" creationId="{BE559355-3B23-E57A-CD41-799509DF5713}"/>
          </ac:spMkLst>
        </pc:spChg>
        <pc:spChg chg="mod">
          <ac:chgData name="市橋　義紀" userId="9053b78e-0fef-4f57-9621-87bb48dfbb11" providerId="ADAL" clId="{42C7DDC2-4467-433C-AB51-963AFAB63DD3}" dt="2023-01-18T02:22:05.827" v="6741" actId="14100"/>
          <ac:spMkLst>
            <pc:docMk/>
            <pc:sldMk cId="1108947825" sldId="393"/>
            <ac:spMk id="33" creationId="{054D2B2F-BCF5-E468-1656-50ADF15793DC}"/>
          </ac:spMkLst>
        </pc:spChg>
        <pc:spChg chg="mod">
          <ac:chgData name="市橋　義紀" userId="9053b78e-0fef-4f57-9621-87bb48dfbb11" providerId="ADAL" clId="{42C7DDC2-4467-433C-AB51-963AFAB63DD3}" dt="2023-01-18T02:04:48.267" v="6446" actId="1076"/>
          <ac:spMkLst>
            <pc:docMk/>
            <pc:sldMk cId="1108947825" sldId="393"/>
            <ac:spMk id="37" creationId="{D5FC1415-D309-F6D0-8D35-51F6281B4D32}"/>
          </ac:spMkLst>
        </pc:spChg>
        <pc:spChg chg="mod">
          <ac:chgData name="市橋　義紀" userId="9053b78e-0fef-4f57-9621-87bb48dfbb11" providerId="ADAL" clId="{42C7DDC2-4467-433C-AB51-963AFAB63DD3}" dt="2023-01-18T02:04:48.267" v="6446" actId="1076"/>
          <ac:spMkLst>
            <pc:docMk/>
            <pc:sldMk cId="1108947825" sldId="393"/>
            <ac:spMk id="40" creationId="{C8D63FEC-2060-3584-AABE-36F60DB656BA}"/>
          </ac:spMkLst>
        </pc:spChg>
        <pc:spChg chg="mod">
          <ac:chgData name="市橋　義紀" userId="9053b78e-0fef-4f57-9621-87bb48dfbb11" providerId="ADAL" clId="{42C7DDC2-4467-433C-AB51-963AFAB63DD3}" dt="2023-01-18T02:04:48.267" v="6446" actId="1076"/>
          <ac:spMkLst>
            <pc:docMk/>
            <pc:sldMk cId="1108947825" sldId="393"/>
            <ac:spMk id="43" creationId="{F9C975FC-BF82-5A8A-81DE-03954E338BA1}"/>
          </ac:spMkLst>
        </pc:spChg>
        <pc:spChg chg="mod">
          <ac:chgData name="市橋　義紀" userId="9053b78e-0fef-4f57-9621-87bb48dfbb11" providerId="ADAL" clId="{42C7DDC2-4467-433C-AB51-963AFAB63DD3}" dt="2023-01-18T02:04:48.267" v="6446" actId="1076"/>
          <ac:spMkLst>
            <pc:docMk/>
            <pc:sldMk cId="1108947825" sldId="393"/>
            <ac:spMk id="46" creationId="{33023488-1F94-329E-931B-8BF0A66462FA}"/>
          </ac:spMkLst>
        </pc:spChg>
        <pc:spChg chg="mod">
          <ac:chgData name="市橋　義紀" userId="9053b78e-0fef-4f57-9621-87bb48dfbb11" providerId="ADAL" clId="{42C7DDC2-4467-433C-AB51-963AFAB63DD3}" dt="2023-01-18T02:04:48.267" v="6446" actId="1076"/>
          <ac:spMkLst>
            <pc:docMk/>
            <pc:sldMk cId="1108947825" sldId="393"/>
            <ac:spMk id="49" creationId="{39C10C87-3BC3-B993-B97C-E2FDF5B51507}"/>
          </ac:spMkLst>
        </pc:spChg>
        <pc:spChg chg="mod">
          <ac:chgData name="市橋　義紀" userId="9053b78e-0fef-4f57-9621-87bb48dfbb11" providerId="ADAL" clId="{42C7DDC2-4467-433C-AB51-963AFAB63DD3}" dt="2023-01-18T02:04:48.267" v="6446" actId="1076"/>
          <ac:spMkLst>
            <pc:docMk/>
            <pc:sldMk cId="1108947825" sldId="393"/>
            <ac:spMk id="52" creationId="{230B0B1B-5197-3FBD-39BC-1543716B1E1A}"/>
          </ac:spMkLst>
        </pc:spChg>
        <pc:spChg chg="mod">
          <ac:chgData name="市橋　義紀" userId="9053b78e-0fef-4f57-9621-87bb48dfbb11" providerId="ADAL" clId="{42C7DDC2-4467-433C-AB51-963AFAB63DD3}" dt="2023-01-18T02:04:48.267" v="6446" actId="1076"/>
          <ac:spMkLst>
            <pc:docMk/>
            <pc:sldMk cId="1108947825" sldId="393"/>
            <ac:spMk id="55" creationId="{F082F9B0-3B57-19BB-D072-7E48424E465E}"/>
          </ac:spMkLst>
        </pc:spChg>
        <pc:grpChg chg="del">
          <ac:chgData name="市橋　義紀" userId="9053b78e-0fef-4f57-9621-87bb48dfbb11" providerId="ADAL" clId="{42C7DDC2-4467-433C-AB51-963AFAB63DD3}" dt="2023-01-18T02:04:32.155" v="6443" actId="478"/>
          <ac:grpSpMkLst>
            <pc:docMk/>
            <pc:sldMk cId="1108947825" sldId="393"/>
            <ac:grpSpMk id="4" creationId="{7E2543E8-A9F4-D50E-B734-5CE8B7D26FA2}"/>
          </ac:grpSpMkLst>
        </pc:grpChg>
        <pc:grpChg chg="del">
          <ac:chgData name="市橋　義紀" userId="9053b78e-0fef-4f57-9621-87bb48dfbb11" providerId="ADAL" clId="{42C7DDC2-4467-433C-AB51-963AFAB63DD3}" dt="2023-01-18T02:04:32.155" v="6443" actId="478"/>
          <ac:grpSpMkLst>
            <pc:docMk/>
            <pc:sldMk cId="1108947825" sldId="393"/>
            <ac:grpSpMk id="5" creationId="{D7AC6872-1290-7BA7-2FB4-A0F07BB2E606}"/>
          </ac:grpSpMkLst>
        </pc:grpChg>
        <pc:grpChg chg="del">
          <ac:chgData name="市橋　義紀" userId="9053b78e-0fef-4f57-9621-87bb48dfbb11" providerId="ADAL" clId="{42C7DDC2-4467-433C-AB51-963AFAB63DD3}" dt="2023-01-18T02:04:32.155" v="6443" actId="478"/>
          <ac:grpSpMkLst>
            <pc:docMk/>
            <pc:sldMk cId="1108947825" sldId="393"/>
            <ac:grpSpMk id="8" creationId="{532B4C36-5ECB-42BA-98CA-1CCFF4B7D111}"/>
          </ac:grpSpMkLst>
        </pc:grpChg>
        <pc:grpChg chg="del">
          <ac:chgData name="市橋　義紀" userId="9053b78e-0fef-4f57-9621-87bb48dfbb11" providerId="ADAL" clId="{42C7DDC2-4467-433C-AB51-963AFAB63DD3}" dt="2023-01-18T02:04:32.155" v="6443" actId="478"/>
          <ac:grpSpMkLst>
            <pc:docMk/>
            <pc:sldMk cId="1108947825" sldId="393"/>
            <ac:grpSpMk id="9" creationId="{CB55D9D8-163B-C03A-E7E7-509FA1BAF864}"/>
          </ac:grpSpMkLst>
        </pc:grpChg>
        <pc:grpChg chg="del">
          <ac:chgData name="市橋　義紀" userId="9053b78e-0fef-4f57-9621-87bb48dfbb11" providerId="ADAL" clId="{42C7DDC2-4467-433C-AB51-963AFAB63DD3}" dt="2023-01-18T02:04:32.155" v="6443" actId="478"/>
          <ac:grpSpMkLst>
            <pc:docMk/>
            <pc:sldMk cId="1108947825" sldId="393"/>
            <ac:grpSpMk id="10" creationId="{EDB59C68-AA08-898D-BA19-4C83D3BF0828}"/>
          </ac:grpSpMkLst>
        </pc:grpChg>
        <pc:grpChg chg="mod">
          <ac:chgData name="市橋　義紀" userId="9053b78e-0fef-4f57-9621-87bb48dfbb11" providerId="ADAL" clId="{42C7DDC2-4467-433C-AB51-963AFAB63DD3}" dt="2023-01-18T02:22:05.827" v="6741" actId="14100"/>
          <ac:grpSpMkLst>
            <pc:docMk/>
            <pc:sldMk cId="1108947825" sldId="393"/>
            <ac:grpSpMk id="27" creationId="{19882327-7838-A0C0-409D-09C84557F7A2}"/>
          </ac:grpSpMkLst>
        </pc:grpChg>
        <pc:grpChg chg="add mod">
          <ac:chgData name="市橋　義紀" userId="9053b78e-0fef-4f57-9621-87bb48dfbb11" providerId="ADAL" clId="{42C7DDC2-4467-433C-AB51-963AFAB63DD3}" dt="2023-01-18T02:04:48.267" v="6446" actId="1076"/>
          <ac:grpSpMkLst>
            <pc:docMk/>
            <pc:sldMk cId="1108947825" sldId="393"/>
            <ac:grpSpMk id="29" creationId="{7A2317D7-B790-B360-649B-BD787A001003}"/>
          </ac:grpSpMkLst>
        </pc:grpChg>
        <pc:grpChg chg="mod">
          <ac:chgData name="市橋　義紀" userId="9053b78e-0fef-4f57-9621-87bb48dfbb11" providerId="ADAL" clId="{42C7DDC2-4467-433C-AB51-963AFAB63DD3}" dt="2023-01-18T02:22:05.827" v="6741" actId="14100"/>
          <ac:grpSpMkLst>
            <pc:docMk/>
            <pc:sldMk cId="1108947825" sldId="393"/>
            <ac:grpSpMk id="32" creationId="{FC5EFECD-C5CD-996A-B482-423A12710CDD}"/>
          </ac:grpSpMkLst>
        </pc:grpChg>
        <pc:grpChg chg="add mod">
          <ac:chgData name="市橋　義紀" userId="9053b78e-0fef-4f57-9621-87bb48dfbb11" providerId="ADAL" clId="{42C7DDC2-4467-433C-AB51-963AFAB63DD3}" dt="2023-01-18T02:04:48.267" v="6446" actId="1076"/>
          <ac:grpSpMkLst>
            <pc:docMk/>
            <pc:sldMk cId="1108947825" sldId="393"/>
            <ac:grpSpMk id="38" creationId="{0AB18746-A5F0-414A-9B59-919A72F69B5D}"/>
          </ac:grpSpMkLst>
        </pc:grpChg>
        <pc:grpChg chg="add mod">
          <ac:chgData name="市橋　義紀" userId="9053b78e-0fef-4f57-9621-87bb48dfbb11" providerId="ADAL" clId="{42C7DDC2-4467-433C-AB51-963AFAB63DD3}" dt="2023-01-18T02:04:48.267" v="6446" actId="1076"/>
          <ac:grpSpMkLst>
            <pc:docMk/>
            <pc:sldMk cId="1108947825" sldId="393"/>
            <ac:grpSpMk id="41" creationId="{1755DFD4-B611-606B-D091-32E722EFB7D0}"/>
          </ac:grpSpMkLst>
        </pc:grpChg>
        <pc:grpChg chg="add mod">
          <ac:chgData name="市橋　義紀" userId="9053b78e-0fef-4f57-9621-87bb48dfbb11" providerId="ADAL" clId="{42C7DDC2-4467-433C-AB51-963AFAB63DD3}" dt="2023-01-18T02:04:48.267" v="6446" actId="1076"/>
          <ac:grpSpMkLst>
            <pc:docMk/>
            <pc:sldMk cId="1108947825" sldId="393"/>
            <ac:grpSpMk id="44" creationId="{6152071F-E68F-0606-2E94-BC2A2B0142FB}"/>
          </ac:grpSpMkLst>
        </pc:grpChg>
        <pc:grpChg chg="add mod">
          <ac:chgData name="市橋　義紀" userId="9053b78e-0fef-4f57-9621-87bb48dfbb11" providerId="ADAL" clId="{42C7DDC2-4467-433C-AB51-963AFAB63DD3}" dt="2023-01-18T02:04:48.267" v="6446" actId="1076"/>
          <ac:grpSpMkLst>
            <pc:docMk/>
            <pc:sldMk cId="1108947825" sldId="393"/>
            <ac:grpSpMk id="47" creationId="{4D9F91E8-8240-E3BE-C5CF-17F35F9804A1}"/>
          </ac:grpSpMkLst>
        </pc:grpChg>
        <pc:grpChg chg="add mod">
          <ac:chgData name="市橋　義紀" userId="9053b78e-0fef-4f57-9621-87bb48dfbb11" providerId="ADAL" clId="{42C7DDC2-4467-433C-AB51-963AFAB63DD3}" dt="2023-01-18T02:04:48.267" v="6446" actId="1076"/>
          <ac:grpSpMkLst>
            <pc:docMk/>
            <pc:sldMk cId="1108947825" sldId="393"/>
            <ac:grpSpMk id="50" creationId="{787B4C56-DD29-5FEF-3708-7E07A1A1C874}"/>
          </ac:grpSpMkLst>
        </pc:grpChg>
        <pc:grpChg chg="add mod">
          <ac:chgData name="市橋　義紀" userId="9053b78e-0fef-4f57-9621-87bb48dfbb11" providerId="ADAL" clId="{42C7DDC2-4467-433C-AB51-963AFAB63DD3}" dt="2023-01-18T02:04:48.267" v="6446" actId="1076"/>
          <ac:grpSpMkLst>
            <pc:docMk/>
            <pc:sldMk cId="1108947825" sldId="393"/>
            <ac:grpSpMk id="53" creationId="{C39E11A6-791D-C063-924B-3D4DE9D557AB}"/>
          </ac:grpSpMkLst>
        </pc:grpChg>
        <pc:picChg chg="mod modCrop">
          <ac:chgData name="市橋　義紀" userId="9053b78e-0fef-4f57-9621-87bb48dfbb11" providerId="ADAL" clId="{42C7DDC2-4467-433C-AB51-963AFAB63DD3}" dt="2023-01-18T02:22:27.542" v="6743" actId="732"/>
          <ac:picMkLst>
            <pc:docMk/>
            <pc:sldMk cId="1108947825" sldId="393"/>
            <ac:picMk id="20" creationId="{6D110A5E-7B40-08F6-4838-7BFA6767181A}"/>
          </ac:picMkLst>
        </pc:picChg>
        <pc:picChg chg="mod">
          <ac:chgData name="市橋　義紀" userId="9053b78e-0fef-4f57-9621-87bb48dfbb11" providerId="ADAL" clId="{42C7DDC2-4467-433C-AB51-963AFAB63DD3}" dt="2023-01-18T02:22:05.827" v="6741" actId="14100"/>
          <ac:picMkLst>
            <pc:docMk/>
            <pc:sldMk cId="1108947825" sldId="393"/>
            <ac:picMk id="31" creationId="{F5E44A97-7B15-B956-985C-F8E194E309CE}"/>
          </ac:picMkLst>
        </pc:picChg>
        <pc:picChg chg="mod">
          <ac:chgData name="市橋　義紀" userId="9053b78e-0fef-4f57-9621-87bb48dfbb11" providerId="ADAL" clId="{42C7DDC2-4467-433C-AB51-963AFAB63DD3}" dt="2023-01-18T02:04:48.267" v="6446" actId="1076"/>
          <ac:picMkLst>
            <pc:docMk/>
            <pc:sldMk cId="1108947825" sldId="393"/>
            <ac:picMk id="34" creationId="{196C7CA8-5265-6510-4BFE-040F5B29B306}"/>
          </ac:picMkLst>
        </pc:picChg>
        <pc:picChg chg="mod">
          <ac:chgData name="市橋　義紀" userId="9053b78e-0fef-4f57-9621-87bb48dfbb11" providerId="ADAL" clId="{42C7DDC2-4467-433C-AB51-963AFAB63DD3}" dt="2023-01-18T02:22:05.827" v="6741" actId="14100"/>
          <ac:picMkLst>
            <pc:docMk/>
            <pc:sldMk cId="1108947825" sldId="393"/>
            <ac:picMk id="35" creationId="{88D70DBE-191C-801B-EC4D-3EB93E4FA935}"/>
          </ac:picMkLst>
        </pc:picChg>
        <pc:picChg chg="mod">
          <ac:chgData name="市橋　義紀" userId="9053b78e-0fef-4f57-9621-87bb48dfbb11" providerId="ADAL" clId="{42C7DDC2-4467-433C-AB51-963AFAB63DD3}" dt="2023-01-18T02:22:05.827" v="6741" actId="14100"/>
          <ac:picMkLst>
            <pc:docMk/>
            <pc:sldMk cId="1108947825" sldId="393"/>
            <ac:picMk id="36" creationId="{3B2B2696-E9CF-67F9-1AC0-3D475DC1C2C9}"/>
          </ac:picMkLst>
        </pc:picChg>
        <pc:picChg chg="mod">
          <ac:chgData name="市橋　義紀" userId="9053b78e-0fef-4f57-9621-87bb48dfbb11" providerId="ADAL" clId="{42C7DDC2-4467-433C-AB51-963AFAB63DD3}" dt="2023-01-18T02:04:48.267" v="6446" actId="1076"/>
          <ac:picMkLst>
            <pc:docMk/>
            <pc:sldMk cId="1108947825" sldId="393"/>
            <ac:picMk id="39" creationId="{95AD8B67-FC35-12DA-1048-BAE5FB8FCB8D}"/>
          </ac:picMkLst>
        </pc:picChg>
        <pc:picChg chg="mod">
          <ac:chgData name="市橋　義紀" userId="9053b78e-0fef-4f57-9621-87bb48dfbb11" providerId="ADAL" clId="{42C7DDC2-4467-433C-AB51-963AFAB63DD3}" dt="2023-01-18T02:04:48.267" v="6446" actId="1076"/>
          <ac:picMkLst>
            <pc:docMk/>
            <pc:sldMk cId="1108947825" sldId="393"/>
            <ac:picMk id="42" creationId="{8C161FBD-D51D-FDEA-90ED-FF17A0498E4C}"/>
          </ac:picMkLst>
        </pc:picChg>
        <pc:picChg chg="mod">
          <ac:chgData name="市橋　義紀" userId="9053b78e-0fef-4f57-9621-87bb48dfbb11" providerId="ADAL" clId="{42C7DDC2-4467-433C-AB51-963AFAB63DD3}" dt="2023-01-18T02:04:48.267" v="6446" actId="1076"/>
          <ac:picMkLst>
            <pc:docMk/>
            <pc:sldMk cId="1108947825" sldId="393"/>
            <ac:picMk id="45" creationId="{A15B070E-F2AE-1203-1285-A506358D8E24}"/>
          </ac:picMkLst>
        </pc:picChg>
        <pc:picChg chg="mod">
          <ac:chgData name="市橋　義紀" userId="9053b78e-0fef-4f57-9621-87bb48dfbb11" providerId="ADAL" clId="{42C7DDC2-4467-433C-AB51-963AFAB63DD3}" dt="2023-01-18T02:04:48.267" v="6446" actId="1076"/>
          <ac:picMkLst>
            <pc:docMk/>
            <pc:sldMk cId="1108947825" sldId="393"/>
            <ac:picMk id="48" creationId="{9DCB3010-FA55-B4F5-621A-5244E7693707}"/>
          </ac:picMkLst>
        </pc:picChg>
        <pc:picChg chg="mod">
          <ac:chgData name="市橋　義紀" userId="9053b78e-0fef-4f57-9621-87bb48dfbb11" providerId="ADAL" clId="{42C7DDC2-4467-433C-AB51-963AFAB63DD3}" dt="2023-01-18T02:04:48.267" v="6446" actId="1076"/>
          <ac:picMkLst>
            <pc:docMk/>
            <pc:sldMk cId="1108947825" sldId="393"/>
            <ac:picMk id="51" creationId="{25AC6EC9-21D8-56D5-924A-A988180C741F}"/>
          </ac:picMkLst>
        </pc:picChg>
        <pc:picChg chg="mod">
          <ac:chgData name="市橋　義紀" userId="9053b78e-0fef-4f57-9621-87bb48dfbb11" providerId="ADAL" clId="{42C7DDC2-4467-433C-AB51-963AFAB63DD3}" dt="2023-01-18T02:04:48.267" v="6446" actId="1076"/>
          <ac:picMkLst>
            <pc:docMk/>
            <pc:sldMk cId="1108947825" sldId="393"/>
            <ac:picMk id="54" creationId="{57C72B6B-2B2F-040A-0E94-EFF247E4A899}"/>
          </ac:picMkLst>
        </pc:picChg>
      </pc:sldChg>
      <pc:sldChg chg="modSp add del mod">
        <pc:chgData name="市橋　義紀" userId="9053b78e-0fef-4f57-9621-87bb48dfbb11" providerId="ADAL" clId="{42C7DDC2-4467-433C-AB51-963AFAB63DD3}" dt="2023-01-18T02:34:05.112" v="7149" actId="47"/>
        <pc:sldMkLst>
          <pc:docMk/>
          <pc:sldMk cId="4096700239" sldId="394"/>
        </pc:sldMkLst>
        <pc:graphicFrameChg chg="mod modGraphic">
          <ac:chgData name="市橋　義紀" userId="9053b78e-0fef-4f57-9621-87bb48dfbb11" providerId="ADAL" clId="{42C7DDC2-4467-433C-AB51-963AFAB63DD3}" dt="2023-01-18T02:31:40.143" v="7052"/>
          <ac:graphicFrameMkLst>
            <pc:docMk/>
            <pc:sldMk cId="4096700239" sldId="394"/>
            <ac:graphicFrameMk id="17" creationId="{4EFB0B96-A704-7B6A-985C-C21C7CD88BBC}"/>
          </ac:graphicFrameMkLst>
        </pc:graphicFrameChg>
      </pc:sldChg>
      <pc:sldChg chg="addSp modSp add mod modTransition modNotesTx">
        <pc:chgData name="市橋　義紀" userId="9053b78e-0fef-4f57-9621-87bb48dfbb11" providerId="ADAL" clId="{42C7DDC2-4467-433C-AB51-963AFAB63DD3}" dt="2023-01-23T09:08:13.548" v="10151"/>
        <pc:sldMkLst>
          <pc:docMk/>
          <pc:sldMk cId="3966691244" sldId="395"/>
        </pc:sldMkLst>
        <pc:spChg chg="mod">
          <ac:chgData name="市橋　義紀" userId="9053b78e-0fef-4f57-9621-87bb48dfbb11" providerId="ADAL" clId="{42C7DDC2-4467-433C-AB51-963AFAB63DD3}" dt="2023-01-23T09:05:52.722" v="9980"/>
          <ac:spMkLst>
            <pc:docMk/>
            <pc:sldMk cId="3966691244" sldId="395"/>
            <ac:spMk id="2" creationId="{CFCDE915-4FD8-812F-7726-69C531A60A93}"/>
          </ac:spMkLst>
        </pc:spChg>
        <pc:graphicFrameChg chg="mod modGraphic">
          <ac:chgData name="市橋　義紀" userId="9053b78e-0fef-4f57-9621-87bb48dfbb11" providerId="ADAL" clId="{42C7DDC2-4467-433C-AB51-963AFAB63DD3}" dt="2023-01-23T09:05:19.626" v="9967" actId="12385"/>
          <ac:graphicFrameMkLst>
            <pc:docMk/>
            <pc:sldMk cId="3966691244" sldId="395"/>
            <ac:graphicFrameMk id="6" creationId="{DB079404-607B-EA70-DF1E-59F3AD023E4E}"/>
          </ac:graphicFrameMkLst>
        </pc:graphicFrameChg>
        <pc:graphicFrameChg chg="add mod modGraphic">
          <ac:chgData name="市橋　義紀" userId="9053b78e-0fef-4f57-9621-87bb48dfbb11" providerId="ADAL" clId="{42C7DDC2-4467-433C-AB51-963AFAB63DD3}" dt="2023-01-23T09:08:13.548" v="10151"/>
          <ac:graphicFrameMkLst>
            <pc:docMk/>
            <pc:sldMk cId="3966691244" sldId="395"/>
            <ac:graphicFrameMk id="7" creationId="{03644886-3F34-4DC3-03BE-F88FA7784276}"/>
          </ac:graphicFrameMkLst>
        </pc:graphicFrameChg>
        <pc:graphicFrameChg chg="mod modGraphic">
          <ac:chgData name="市橋　義紀" userId="9053b78e-0fef-4f57-9621-87bb48dfbb11" providerId="ADAL" clId="{42C7DDC2-4467-433C-AB51-963AFAB63DD3}" dt="2023-01-23T09:06:41.463" v="10021" actId="20577"/>
          <ac:graphicFrameMkLst>
            <pc:docMk/>
            <pc:sldMk cId="3966691244" sldId="395"/>
            <ac:graphicFrameMk id="17" creationId="{4EFB0B96-A704-7B6A-985C-C21C7CD88BBC}"/>
          </ac:graphicFrameMkLst>
        </pc:graphicFrameChg>
        <pc:graphicFrameChg chg="mod modGraphic">
          <ac:chgData name="市橋　義紀" userId="9053b78e-0fef-4f57-9621-87bb48dfbb11" providerId="ADAL" clId="{42C7DDC2-4467-433C-AB51-963AFAB63DD3}" dt="2023-01-23T09:05:35.371" v="9971" actId="12385"/>
          <ac:graphicFrameMkLst>
            <pc:docMk/>
            <pc:sldMk cId="3966691244" sldId="395"/>
            <ac:graphicFrameMk id="18" creationId="{D25D07CA-C217-0C2C-8D05-A600C0D03B62}"/>
          </ac:graphicFrameMkLst>
        </pc:graphicFrameChg>
      </pc:sldChg>
      <pc:sldChg chg="addSp delSp modSp add mod modTransition">
        <pc:chgData name="市橋　義紀" userId="9053b78e-0fef-4f57-9621-87bb48dfbb11" providerId="ADAL" clId="{42C7DDC2-4467-433C-AB51-963AFAB63DD3}" dt="2023-01-23T08:13:16.332" v="9652" actId="255"/>
        <pc:sldMkLst>
          <pc:docMk/>
          <pc:sldMk cId="467303047" sldId="396"/>
        </pc:sldMkLst>
        <pc:spChg chg="mod">
          <ac:chgData name="市橋　義紀" userId="9053b78e-0fef-4f57-9621-87bb48dfbb11" providerId="ADAL" clId="{42C7DDC2-4467-433C-AB51-963AFAB63DD3}" dt="2023-01-23T08:13:16.332" v="9652" actId="255"/>
          <ac:spMkLst>
            <pc:docMk/>
            <pc:sldMk cId="467303047" sldId="396"/>
            <ac:spMk id="15" creationId="{7D5621EC-37BE-3F42-97F4-453E5E47E09B}"/>
          </ac:spMkLst>
        </pc:spChg>
        <pc:spChg chg="add mod">
          <ac:chgData name="市橋　義紀" userId="9053b78e-0fef-4f57-9621-87bb48dfbb11" providerId="ADAL" clId="{42C7DDC2-4467-433C-AB51-963AFAB63DD3}" dt="2023-01-18T03:25:14.373" v="7763" actId="207"/>
          <ac:spMkLst>
            <pc:docMk/>
            <pc:sldMk cId="467303047" sldId="396"/>
            <ac:spMk id="18" creationId="{DE2111F0-4B5D-37EF-FBC4-2E2A32FEDD6C}"/>
          </ac:spMkLst>
        </pc:spChg>
        <pc:spChg chg="add mod">
          <ac:chgData name="市橋　義紀" userId="9053b78e-0fef-4f57-9621-87bb48dfbb11" providerId="ADAL" clId="{42C7DDC2-4467-433C-AB51-963AFAB63DD3}" dt="2023-01-18T03:26:08.769" v="7776" actId="1076"/>
          <ac:spMkLst>
            <pc:docMk/>
            <pc:sldMk cId="467303047" sldId="396"/>
            <ac:spMk id="33" creationId="{3C081E46-3E85-A0DF-DC5A-14D258E3BCD8}"/>
          </ac:spMkLst>
        </pc:spChg>
        <pc:grpChg chg="mod">
          <ac:chgData name="市橋　義紀" userId="9053b78e-0fef-4f57-9621-87bb48dfbb11" providerId="ADAL" clId="{42C7DDC2-4467-433C-AB51-963AFAB63DD3}" dt="2023-01-18T03:02:08.681" v="7443" actId="1076"/>
          <ac:grpSpMkLst>
            <pc:docMk/>
            <pc:sldMk cId="467303047" sldId="396"/>
            <ac:grpSpMk id="6" creationId="{C84A5AA5-1773-03FF-64AC-6396E7CDC6E8}"/>
          </ac:grpSpMkLst>
        </pc:grpChg>
        <pc:graphicFrameChg chg="add del mod modGraphic">
          <ac:chgData name="市橋　義紀" userId="9053b78e-0fef-4f57-9621-87bb48dfbb11" providerId="ADAL" clId="{42C7DDC2-4467-433C-AB51-963AFAB63DD3}" dt="2023-01-18T03:09:25.286" v="7560" actId="21"/>
          <ac:graphicFrameMkLst>
            <pc:docMk/>
            <pc:sldMk cId="467303047" sldId="396"/>
            <ac:graphicFrameMk id="10" creationId="{A3C0BB56-36C5-DB41-E2A9-A4079D42D864}"/>
          </ac:graphicFrameMkLst>
        </pc:graphicFrameChg>
        <pc:graphicFrameChg chg="mod modGraphic">
          <ac:chgData name="市橋　義紀" userId="9053b78e-0fef-4f57-9621-87bb48dfbb11" providerId="ADAL" clId="{42C7DDC2-4467-433C-AB51-963AFAB63DD3}" dt="2023-01-18T03:34:52.996" v="7838"/>
          <ac:graphicFrameMkLst>
            <pc:docMk/>
            <pc:sldMk cId="467303047" sldId="396"/>
            <ac:graphicFrameMk id="21" creationId="{1C9ED8FA-D93B-5CCF-6381-235BDFFB3791}"/>
          </ac:graphicFrameMkLst>
        </pc:graphicFrameChg>
        <pc:picChg chg="add del">
          <ac:chgData name="市橋　義紀" userId="9053b78e-0fef-4f57-9621-87bb48dfbb11" providerId="ADAL" clId="{42C7DDC2-4467-433C-AB51-963AFAB63DD3}" dt="2023-01-18T03:09:14.658" v="7558" actId="478"/>
          <ac:picMkLst>
            <pc:docMk/>
            <pc:sldMk cId="467303047" sldId="396"/>
            <ac:picMk id="11" creationId="{7E539F58-8BD6-9ED0-E947-FA597F63353D}"/>
          </ac:picMkLst>
        </pc:picChg>
        <pc:picChg chg="add mod">
          <ac:chgData name="市橋　義紀" userId="9053b78e-0fef-4f57-9621-87bb48dfbb11" providerId="ADAL" clId="{42C7DDC2-4467-433C-AB51-963AFAB63DD3}" dt="2023-01-18T03:31:36.533" v="7825" actId="1076"/>
          <ac:picMkLst>
            <pc:docMk/>
            <pc:sldMk cId="467303047" sldId="396"/>
            <ac:picMk id="13" creationId="{B1B6DFD0-4584-542C-4CF8-FF559FC53994}"/>
          </ac:picMkLst>
        </pc:picChg>
        <pc:picChg chg="add mod">
          <ac:chgData name="市橋　義紀" userId="9053b78e-0fef-4f57-9621-87bb48dfbb11" providerId="ADAL" clId="{42C7DDC2-4467-433C-AB51-963AFAB63DD3}" dt="2023-01-18T03:22:36.032" v="7712" actId="1076"/>
          <ac:picMkLst>
            <pc:docMk/>
            <pc:sldMk cId="467303047" sldId="396"/>
            <ac:picMk id="17" creationId="{7D5F2276-3A8F-AE95-0451-FE1386288526}"/>
          </ac:picMkLst>
        </pc:picChg>
        <pc:picChg chg="add del mod">
          <ac:chgData name="市橋　義紀" userId="9053b78e-0fef-4f57-9621-87bb48dfbb11" providerId="ADAL" clId="{42C7DDC2-4467-433C-AB51-963AFAB63DD3}" dt="2023-01-18T03:31:39.415" v="7826" actId="478"/>
          <ac:picMkLst>
            <pc:docMk/>
            <pc:sldMk cId="467303047" sldId="396"/>
            <ac:picMk id="26" creationId="{81A75D86-9C22-C2ED-0FC1-FD94641A357E}"/>
          </ac:picMkLst>
        </pc:picChg>
        <pc:cxnChg chg="add mod">
          <ac:chgData name="市橋　義紀" userId="9053b78e-0fef-4f57-9621-87bb48dfbb11" providerId="ADAL" clId="{42C7DDC2-4467-433C-AB51-963AFAB63DD3}" dt="2023-01-18T03:24:25.549" v="7737" actId="14100"/>
          <ac:cxnSpMkLst>
            <pc:docMk/>
            <pc:sldMk cId="467303047" sldId="396"/>
            <ac:cxnSpMk id="24" creationId="{65FC00B5-BBA6-183C-2DF1-2D5A6718246B}"/>
          </ac:cxnSpMkLst>
        </pc:cxnChg>
        <pc:cxnChg chg="add mod">
          <ac:chgData name="市橋　義紀" userId="9053b78e-0fef-4f57-9621-87bb48dfbb11" providerId="ADAL" clId="{42C7DDC2-4467-433C-AB51-963AFAB63DD3}" dt="2023-01-18T03:26:03.785" v="7775" actId="1076"/>
          <ac:cxnSpMkLst>
            <pc:docMk/>
            <pc:sldMk cId="467303047" sldId="396"/>
            <ac:cxnSpMk id="34" creationId="{4FB4206A-C6C1-A301-5253-99C3A3C6B2EE}"/>
          </ac:cxnSpMkLst>
        </pc:cxnChg>
      </pc:sldChg>
      <pc:sldChg chg="delSp modSp add del mod">
        <pc:chgData name="市橋　義紀" userId="9053b78e-0fef-4f57-9621-87bb48dfbb11" providerId="ADAL" clId="{42C7DDC2-4467-433C-AB51-963AFAB63DD3}" dt="2023-01-18T02:39:51.660" v="7231" actId="47"/>
        <pc:sldMkLst>
          <pc:docMk/>
          <pc:sldMk cId="482221798" sldId="396"/>
        </pc:sldMkLst>
        <pc:graphicFrameChg chg="mod">
          <ac:chgData name="市橋　義紀" userId="9053b78e-0fef-4f57-9621-87bb48dfbb11" providerId="ADAL" clId="{42C7DDC2-4467-433C-AB51-963AFAB63DD3}" dt="2023-01-18T02:39:50.130" v="7230" actId="1076"/>
          <ac:graphicFrameMkLst>
            <pc:docMk/>
            <pc:sldMk cId="482221798" sldId="396"/>
            <ac:graphicFrameMk id="6" creationId="{DB079404-607B-EA70-DF1E-59F3AD023E4E}"/>
          </ac:graphicFrameMkLst>
        </pc:graphicFrameChg>
        <pc:graphicFrameChg chg="del">
          <ac:chgData name="市橋　義紀" userId="9053b78e-0fef-4f57-9621-87bb48dfbb11" providerId="ADAL" clId="{42C7DDC2-4467-433C-AB51-963AFAB63DD3}" dt="2023-01-18T02:39:34.842" v="7229" actId="478"/>
          <ac:graphicFrameMkLst>
            <pc:docMk/>
            <pc:sldMk cId="482221798" sldId="396"/>
            <ac:graphicFrameMk id="7" creationId="{03644886-3F34-4DC3-03BE-F88FA7784276}"/>
          </ac:graphicFrameMkLst>
        </pc:graphicFrameChg>
        <pc:graphicFrameChg chg="del">
          <ac:chgData name="市橋　義紀" userId="9053b78e-0fef-4f57-9621-87bb48dfbb11" providerId="ADAL" clId="{42C7DDC2-4467-433C-AB51-963AFAB63DD3}" dt="2023-01-18T02:39:34.842" v="7229" actId="478"/>
          <ac:graphicFrameMkLst>
            <pc:docMk/>
            <pc:sldMk cId="482221798" sldId="396"/>
            <ac:graphicFrameMk id="17" creationId="{4EFB0B96-A704-7B6A-985C-C21C7CD88BBC}"/>
          </ac:graphicFrameMkLst>
        </pc:graphicFrameChg>
        <pc:graphicFrameChg chg="del">
          <ac:chgData name="市橋　義紀" userId="9053b78e-0fef-4f57-9621-87bb48dfbb11" providerId="ADAL" clId="{42C7DDC2-4467-433C-AB51-963AFAB63DD3}" dt="2023-01-18T02:39:34.842" v="7229" actId="478"/>
          <ac:graphicFrameMkLst>
            <pc:docMk/>
            <pc:sldMk cId="482221798" sldId="396"/>
            <ac:graphicFrameMk id="18" creationId="{D25D07CA-C217-0C2C-8D05-A600C0D03B62}"/>
          </ac:graphicFrameMkLst>
        </pc:graphicFrameChg>
      </pc:sldChg>
      <pc:sldChg chg="addSp delSp modSp new del mod">
        <pc:chgData name="市橋　義紀" userId="9053b78e-0fef-4f57-9621-87bb48dfbb11" providerId="ADAL" clId="{42C7DDC2-4467-433C-AB51-963AFAB63DD3}" dt="2023-01-18T03:33:34.738" v="7835" actId="47"/>
        <pc:sldMkLst>
          <pc:docMk/>
          <pc:sldMk cId="1577733969" sldId="397"/>
        </pc:sldMkLst>
        <pc:graphicFrameChg chg="add del mod modGraphic">
          <ac:chgData name="市橋　義紀" userId="9053b78e-0fef-4f57-9621-87bb48dfbb11" providerId="ADAL" clId="{42C7DDC2-4467-433C-AB51-963AFAB63DD3}" dt="2023-01-18T03:09:35.729" v="7564" actId="478"/>
          <ac:graphicFrameMkLst>
            <pc:docMk/>
            <pc:sldMk cId="1577733969" sldId="397"/>
            <ac:graphicFrameMk id="3" creationId="{3D86D947-13C2-4ED9-E1D3-56DE61C16175}"/>
          </ac:graphicFrameMkLst>
        </pc:graphicFrameChg>
        <pc:graphicFrameChg chg="add mod modGraphic">
          <ac:chgData name="市橋　義紀" userId="9053b78e-0fef-4f57-9621-87bb48dfbb11" providerId="ADAL" clId="{42C7DDC2-4467-433C-AB51-963AFAB63DD3}" dt="2023-01-18T03:32:04.638" v="7829"/>
          <ac:graphicFrameMkLst>
            <pc:docMk/>
            <pc:sldMk cId="1577733969" sldId="397"/>
            <ac:graphicFrameMk id="4" creationId="{9CEC31EC-2FD8-8570-8798-1A1077C926CE}"/>
          </ac:graphicFrameMkLst>
        </pc:graphicFrameChg>
      </pc:sldChg>
      <pc:sldChg chg="addSp delSp modSp add mod modTransition">
        <pc:chgData name="市橋　義紀" userId="9053b78e-0fef-4f57-9621-87bb48dfbb11" providerId="ADAL" clId="{42C7DDC2-4467-433C-AB51-963AFAB63DD3}" dt="2023-01-23T08:14:02.655" v="9658" actId="255"/>
        <pc:sldMkLst>
          <pc:docMk/>
          <pc:sldMk cId="2735803742" sldId="398"/>
        </pc:sldMkLst>
        <pc:spChg chg="mod">
          <ac:chgData name="市橋　義紀" userId="9053b78e-0fef-4f57-9621-87bb48dfbb11" providerId="ADAL" clId="{42C7DDC2-4467-433C-AB51-963AFAB63DD3}" dt="2023-01-23T08:14:02.655" v="9658" actId="255"/>
          <ac:spMkLst>
            <pc:docMk/>
            <pc:sldMk cId="2735803742" sldId="398"/>
            <ac:spMk id="15" creationId="{7D5621EC-37BE-3F42-97F4-453E5E47E09B}"/>
          </ac:spMkLst>
        </pc:spChg>
        <pc:graphicFrameChg chg="mod">
          <ac:chgData name="市橋　義紀" userId="9053b78e-0fef-4f57-9621-87bb48dfbb11" providerId="ADAL" clId="{42C7DDC2-4467-433C-AB51-963AFAB63DD3}" dt="2023-01-18T03:35:09.348" v="7839"/>
          <ac:graphicFrameMkLst>
            <pc:docMk/>
            <pc:sldMk cId="2735803742" sldId="398"/>
            <ac:graphicFrameMk id="21" creationId="{1C9ED8FA-D93B-5CCF-6381-235BDFFB3791}"/>
          </ac:graphicFrameMkLst>
        </pc:graphicFrameChg>
        <pc:picChg chg="add mod">
          <ac:chgData name="市橋　義紀" userId="9053b78e-0fef-4f57-9621-87bb48dfbb11" providerId="ADAL" clId="{42C7DDC2-4467-433C-AB51-963AFAB63DD3}" dt="2023-01-18T03:29:53.725" v="7809" actId="1076"/>
          <ac:picMkLst>
            <pc:docMk/>
            <pc:sldMk cId="2735803742" sldId="398"/>
            <ac:picMk id="10" creationId="{C6F3F9DB-4040-E359-CCB7-66757802D4D5}"/>
          </ac:picMkLst>
        </pc:picChg>
        <pc:picChg chg="del">
          <ac:chgData name="市橋　義紀" userId="9053b78e-0fef-4f57-9621-87bb48dfbb11" providerId="ADAL" clId="{42C7DDC2-4467-433C-AB51-963AFAB63DD3}" dt="2023-01-18T03:29:21.966" v="7804" actId="478"/>
          <ac:picMkLst>
            <pc:docMk/>
            <pc:sldMk cId="2735803742" sldId="398"/>
            <ac:picMk id="13" creationId="{B1B6DFD0-4584-542C-4CF8-FF559FC53994}"/>
          </ac:picMkLst>
        </pc:picChg>
        <pc:picChg chg="add del mod">
          <ac:chgData name="市橋　義紀" userId="9053b78e-0fef-4f57-9621-87bb48dfbb11" providerId="ADAL" clId="{42C7DDC2-4467-433C-AB51-963AFAB63DD3}" dt="2023-01-18T03:29:55.395" v="7810" actId="478"/>
          <ac:picMkLst>
            <pc:docMk/>
            <pc:sldMk cId="2735803742" sldId="398"/>
            <ac:picMk id="27" creationId="{AEA4BE74-BA63-D004-7A41-A666B0F75EE1}"/>
          </ac:picMkLst>
        </pc:picChg>
      </pc:sldChg>
      <pc:sldChg chg="addSp delSp modSp add mod modTransition">
        <pc:chgData name="市橋　義紀" userId="9053b78e-0fef-4f57-9621-87bb48dfbb11" providerId="ADAL" clId="{42C7DDC2-4467-433C-AB51-963AFAB63DD3}" dt="2023-01-23T08:13:54.441" v="9657" actId="255"/>
        <pc:sldMkLst>
          <pc:docMk/>
          <pc:sldMk cId="2027152380" sldId="399"/>
        </pc:sldMkLst>
        <pc:spChg chg="mod">
          <ac:chgData name="市橋　義紀" userId="9053b78e-0fef-4f57-9621-87bb48dfbb11" providerId="ADAL" clId="{42C7DDC2-4467-433C-AB51-963AFAB63DD3}" dt="2023-01-23T08:13:54.441" v="9657" actId="255"/>
          <ac:spMkLst>
            <pc:docMk/>
            <pc:sldMk cId="2027152380" sldId="399"/>
            <ac:spMk id="15" creationId="{7D5621EC-37BE-3F42-97F4-453E5E47E09B}"/>
          </ac:spMkLst>
        </pc:spChg>
        <pc:graphicFrameChg chg="mod">
          <ac:chgData name="市橋　義紀" userId="9053b78e-0fef-4f57-9621-87bb48dfbb11" providerId="ADAL" clId="{42C7DDC2-4467-433C-AB51-963AFAB63DD3}" dt="2023-01-18T03:35:14.440" v="7840"/>
          <ac:graphicFrameMkLst>
            <pc:docMk/>
            <pc:sldMk cId="2027152380" sldId="399"/>
            <ac:graphicFrameMk id="21" creationId="{1C9ED8FA-D93B-5CCF-6381-235BDFFB3791}"/>
          </ac:graphicFrameMkLst>
        </pc:graphicFrameChg>
        <pc:picChg chg="del">
          <ac:chgData name="市橋　義紀" userId="9053b78e-0fef-4f57-9621-87bb48dfbb11" providerId="ADAL" clId="{42C7DDC2-4467-433C-AB51-963AFAB63DD3}" dt="2023-01-18T03:31:15.177" v="7822" actId="478"/>
          <ac:picMkLst>
            <pc:docMk/>
            <pc:sldMk cId="2027152380" sldId="399"/>
            <ac:picMk id="10" creationId="{C6F3F9DB-4040-E359-CCB7-66757802D4D5}"/>
          </ac:picMkLst>
        </pc:picChg>
        <pc:picChg chg="add mod ord">
          <ac:chgData name="市橋　義紀" userId="9053b78e-0fef-4f57-9621-87bb48dfbb11" providerId="ADAL" clId="{42C7DDC2-4467-433C-AB51-963AFAB63DD3}" dt="2023-01-18T03:31:13.102" v="7821" actId="167"/>
          <ac:picMkLst>
            <pc:docMk/>
            <pc:sldMk cId="2027152380" sldId="399"/>
            <ac:picMk id="11" creationId="{925F2287-8D89-329C-0D2E-2F4ED8721A42}"/>
          </ac:picMkLst>
        </pc:picChg>
      </pc:sldChg>
      <pc:sldChg chg="addSp delSp modSp add mod modTransition modNotesTx">
        <pc:chgData name="市橋　義紀" userId="9053b78e-0fef-4f57-9621-87bb48dfbb11" providerId="ADAL" clId="{42C7DDC2-4467-433C-AB51-963AFAB63DD3}" dt="2023-01-25T00:24:44.543" v="11262" actId="20577"/>
        <pc:sldMkLst>
          <pc:docMk/>
          <pc:sldMk cId="3836479546" sldId="400"/>
        </pc:sldMkLst>
        <pc:spChg chg="mod">
          <ac:chgData name="市橋　義紀" userId="9053b78e-0fef-4f57-9621-87bb48dfbb11" providerId="ADAL" clId="{42C7DDC2-4467-433C-AB51-963AFAB63DD3}" dt="2023-01-23T08:13:44.262" v="9656" actId="255"/>
          <ac:spMkLst>
            <pc:docMk/>
            <pc:sldMk cId="3836479546" sldId="400"/>
            <ac:spMk id="15" creationId="{7D5621EC-37BE-3F42-97F4-453E5E47E09B}"/>
          </ac:spMkLst>
        </pc:spChg>
        <pc:graphicFrameChg chg="mod">
          <ac:chgData name="市橋　義紀" userId="9053b78e-0fef-4f57-9621-87bb48dfbb11" providerId="ADAL" clId="{42C7DDC2-4467-433C-AB51-963AFAB63DD3}" dt="2023-01-18T03:35:21.528" v="7841"/>
          <ac:graphicFrameMkLst>
            <pc:docMk/>
            <pc:sldMk cId="3836479546" sldId="400"/>
            <ac:graphicFrameMk id="21" creationId="{1C9ED8FA-D93B-5CCF-6381-235BDFFB3791}"/>
          </ac:graphicFrameMkLst>
        </pc:graphicFrameChg>
        <pc:picChg chg="add mod ord">
          <ac:chgData name="市橋　義紀" userId="9053b78e-0fef-4f57-9621-87bb48dfbb11" providerId="ADAL" clId="{42C7DDC2-4467-433C-AB51-963AFAB63DD3}" dt="2023-01-18T03:32:28.954" v="7833" actId="167"/>
          <ac:picMkLst>
            <pc:docMk/>
            <pc:sldMk cId="3836479546" sldId="400"/>
            <ac:picMk id="10" creationId="{78CB64D0-4C24-E2D6-DE87-9A7D0BD0B0F7}"/>
          </ac:picMkLst>
        </pc:picChg>
        <pc:picChg chg="del">
          <ac:chgData name="市橋　義紀" userId="9053b78e-0fef-4f57-9621-87bb48dfbb11" providerId="ADAL" clId="{42C7DDC2-4467-433C-AB51-963AFAB63DD3}" dt="2023-01-18T03:32:32.086" v="7834" actId="478"/>
          <ac:picMkLst>
            <pc:docMk/>
            <pc:sldMk cId="3836479546" sldId="400"/>
            <ac:picMk id="11" creationId="{925F2287-8D89-329C-0D2E-2F4ED8721A42}"/>
          </ac:picMkLst>
        </pc:picChg>
      </pc:sldChg>
      <pc:sldChg chg="add del">
        <pc:chgData name="市橋　義紀" userId="9053b78e-0fef-4f57-9621-87bb48dfbb11" providerId="ADAL" clId="{42C7DDC2-4467-433C-AB51-963AFAB63DD3}" dt="2023-01-23T07:06:06.053" v="8325" actId="47"/>
        <pc:sldMkLst>
          <pc:docMk/>
          <pc:sldMk cId="4267522118" sldId="401"/>
        </pc:sldMkLst>
      </pc:sldChg>
      <pc:sldChg chg="addSp delSp modSp del mod">
        <pc:chgData name="市橋　義紀" userId="9053b78e-0fef-4f57-9621-87bb48dfbb11" providerId="ADAL" clId="{42C7DDC2-4467-433C-AB51-963AFAB63DD3}" dt="2023-01-23T06:26:19.512" v="8034" actId="47"/>
        <pc:sldMkLst>
          <pc:docMk/>
          <pc:sldMk cId="888805697" sldId="402"/>
        </pc:sldMkLst>
        <pc:spChg chg="mod">
          <ac:chgData name="市橋　義紀" userId="9053b78e-0fef-4f57-9621-87bb48dfbb11" providerId="ADAL" clId="{42C7DDC2-4467-433C-AB51-963AFAB63DD3}" dt="2023-01-23T06:18:28.886" v="8010" actId="1076"/>
          <ac:spMkLst>
            <pc:docMk/>
            <pc:sldMk cId="888805697" sldId="402"/>
            <ac:spMk id="26" creationId="{6351263C-3984-2157-FB13-EE55E216EF67}"/>
          </ac:spMkLst>
        </pc:spChg>
        <pc:spChg chg="mod">
          <ac:chgData name="市橋　義紀" userId="9053b78e-0fef-4f57-9621-87bb48dfbb11" providerId="ADAL" clId="{42C7DDC2-4467-433C-AB51-963AFAB63DD3}" dt="2023-01-23T06:18:54.806" v="8013" actId="1076"/>
          <ac:spMkLst>
            <pc:docMk/>
            <pc:sldMk cId="888805697" sldId="402"/>
            <ac:spMk id="28" creationId="{E10C23D5-07E2-3F09-6256-A35303FC30AE}"/>
          </ac:spMkLst>
        </pc:spChg>
        <pc:spChg chg="mod">
          <ac:chgData name="市橋　義紀" userId="9053b78e-0fef-4f57-9621-87bb48dfbb11" providerId="ADAL" clId="{42C7DDC2-4467-433C-AB51-963AFAB63DD3}" dt="2023-01-23T06:17:57.971" v="8005" actId="1076"/>
          <ac:spMkLst>
            <pc:docMk/>
            <pc:sldMk cId="888805697" sldId="402"/>
            <ac:spMk id="29" creationId="{BB762ED8-61CF-5AF4-A20E-0D385CAA69DB}"/>
          </ac:spMkLst>
        </pc:spChg>
        <pc:grpChg chg="del">
          <ac:chgData name="市橋　義紀" userId="9053b78e-0fef-4f57-9621-87bb48dfbb11" providerId="ADAL" clId="{42C7DDC2-4467-433C-AB51-963AFAB63DD3}" dt="2023-01-23T06:15:28.603" v="7996" actId="478"/>
          <ac:grpSpMkLst>
            <pc:docMk/>
            <pc:sldMk cId="888805697" sldId="402"/>
            <ac:grpSpMk id="6" creationId="{4E2A6D85-979D-A38B-39D8-E1A7E575680A}"/>
          </ac:grpSpMkLst>
        </pc:grpChg>
        <pc:grpChg chg="del">
          <ac:chgData name="市橋　義紀" userId="9053b78e-0fef-4f57-9621-87bb48dfbb11" providerId="ADAL" clId="{42C7DDC2-4467-433C-AB51-963AFAB63DD3}" dt="2023-01-23T06:17:42.210" v="8002" actId="478"/>
          <ac:grpSpMkLst>
            <pc:docMk/>
            <pc:sldMk cId="888805697" sldId="402"/>
            <ac:grpSpMk id="9" creationId="{F7516645-CC42-229D-2E32-0F1C4B242675}"/>
          </ac:grpSpMkLst>
        </pc:grpChg>
        <pc:grpChg chg="mod">
          <ac:chgData name="市橋　義紀" userId="9053b78e-0fef-4f57-9621-87bb48dfbb11" providerId="ADAL" clId="{42C7DDC2-4467-433C-AB51-963AFAB63DD3}" dt="2023-01-23T06:18:38.661" v="8011" actId="167"/>
          <ac:grpSpMkLst>
            <pc:docMk/>
            <pc:sldMk cId="888805697" sldId="402"/>
            <ac:grpSpMk id="10" creationId="{8E098D8A-D2C3-8131-33EA-1710A9520E1B}"/>
          </ac:grpSpMkLst>
        </pc:grpChg>
        <pc:grpChg chg="del">
          <ac:chgData name="市橋　義紀" userId="9053b78e-0fef-4f57-9621-87bb48dfbb11" providerId="ADAL" clId="{42C7DDC2-4467-433C-AB51-963AFAB63DD3}" dt="2023-01-23T06:17:40.293" v="8001" actId="478"/>
          <ac:grpSpMkLst>
            <pc:docMk/>
            <pc:sldMk cId="888805697" sldId="402"/>
            <ac:grpSpMk id="11" creationId="{E538E800-2DE7-A189-432E-D64975F485E4}"/>
          </ac:grpSpMkLst>
        </pc:grpChg>
        <pc:grpChg chg="add del mod">
          <ac:chgData name="市橋　義紀" userId="9053b78e-0fef-4f57-9621-87bb48dfbb11" providerId="ADAL" clId="{42C7DDC2-4467-433C-AB51-963AFAB63DD3}" dt="2023-01-23T06:18:41.593" v="8012" actId="478"/>
          <ac:grpSpMkLst>
            <pc:docMk/>
            <pc:sldMk cId="888805697" sldId="402"/>
            <ac:grpSpMk id="21" creationId="{E5D81849-59BB-C05C-DB59-932ECF7B9235}"/>
          </ac:grpSpMkLst>
        </pc:grpChg>
        <pc:picChg chg="mod">
          <ac:chgData name="市橋　義紀" userId="9053b78e-0fef-4f57-9621-87bb48dfbb11" providerId="ADAL" clId="{42C7DDC2-4467-433C-AB51-963AFAB63DD3}" dt="2023-01-23T06:18:28.886" v="8010" actId="1076"/>
          <ac:picMkLst>
            <pc:docMk/>
            <pc:sldMk cId="888805697" sldId="402"/>
            <ac:picMk id="5" creationId="{93F74B5A-16A4-CEEA-EEA6-C99C6094BC7B}"/>
          </ac:picMkLst>
        </pc:picChg>
        <pc:picChg chg="add del mod">
          <ac:chgData name="市橋　義紀" userId="9053b78e-0fef-4f57-9621-87bb48dfbb11" providerId="ADAL" clId="{42C7DDC2-4467-433C-AB51-963AFAB63DD3}" dt="2023-01-23T06:16:00.611" v="8000" actId="478"/>
          <ac:picMkLst>
            <pc:docMk/>
            <pc:sldMk cId="888805697" sldId="402"/>
            <ac:picMk id="13" creationId="{2653FBAA-AEAE-FD00-1395-89A9AA15B6B7}"/>
          </ac:picMkLst>
        </pc:picChg>
        <pc:picChg chg="del mod">
          <ac:chgData name="市橋　義紀" userId="9053b78e-0fef-4f57-9621-87bb48dfbb11" providerId="ADAL" clId="{42C7DDC2-4467-433C-AB51-963AFAB63DD3}" dt="2023-01-23T06:25:29.076" v="8027" actId="478"/>
          <ac:picMkLst>
            <pc:docMk/>
            <pc:sldMk cId="888805697" sldId="402"/>
            <ac:picMk id="15" creationId="{757615B1-D789-F3FE-C3CE-8FCE9074F48B}"/>
          </ac:picMkLst>
        </pc:picChg>
        <pc:picChg chg="add del mod">
          <ac:chgData name="市橋　義紀" userId="9053b78e-0fef-4f57-9621-87bb48dfbb11" providerId="ADAL" clId="{42C7DDC2-4467-433C-AB51-963AFAB63DD3}" dt="2023-01-23T06:26:05.864" v="8033" actId="478"/>
          <ac:picMkLst>
            <pc:docMk/>
            <pc:sldMk cId="888805697" sldId="402"/>
            <ac:picMk id="16" creationId="{6A2CED40-2170-653B-C1E2-4D712D8C045F}"/>
          </ac:picMkLst>
        </pc:picChg>
        <pc:picChg chg="add mod">
          <ac:chgData name="市橋　義紀" userId="9053b78e-0fef-4f57-9621-87bb48dfbb11" providerId="ADAL" clId="{42C7DDC2-4467-433C-AB51-963AFAB63DD3}" dt="2023-01-23T06:25:47.316" v="8031" actId="1076"/>
          <ac:picMkLst>
            <pc:docMk/>
            <pc:sldMk cId="888805697" sldId="402"/>
            <ac:picMk id="18" creationId="{B2ACD540-C679-E01D-60F9-5955FA1B46AD}"/>
          </ac:picMkLst>
        </pc:picChg>
        <pc:picChg chg="mod">
          <ac:chgData name="市橋　義紀" userId="9053b78e-0fef-4f57-9621-87bb48dfbb11" providerId="ADAL" clId="{42C7DDC2-4467-433C-AB51-963AFAB63DD3}" dt="2023-01-23T06:17:57.971" v="8005" actId="1076"/>
          <ac:picMkLst>
            <pc:docMk/>
            <pc:sldMk cId="888805697" sldId="402"/>
            <ac:picMk id="25" creationId="{74508C58-2914-8AC2-EB6B-FD70BECD6CB3}"/>
          </ac:picMkLst>
        </pc:picChg>
      </pc:sldChg>
      <pc:sldChg chg="delSp del mod">
        <pc:chgData name="市橋　義紀" userId="9053b78e-0fef-4f57-9621-87bb48dfbb11" providerId="ADAL" clId="{42C7DDC2-4467-433C-AB51-963AFAB63DD3}" dt="2023-01-23T05:58:40.883" v="7977" actId="47"/>
        <pc:sldMkLst>
          <pc:docMk/>
          <pc:sldMk cId="837848553" sldId="403"/>
        </pc:sldMkLst>
        <pc:graphicFrameChg chg="del">
          <ac:chgData name="市橋　義紀" userId="9053b78e-0fef-4f57-9621-87bb48dfbb11" providerId="ADAL" clId="{42C7DDC2-4467-433C-AB51-963AFAB63DD3}" dt="2023-01-23T05:58:37.640" v="7976" actId="478"/>
          <ac:graphicFrameMkLst>
            <pc:docMk/>
            <pc:sldMk cId="837848553" sldId="403"/>
            <ac:graphicFrameMk id="3" creationId="{C66A76B7-977C-77C7-30BC-682CEA7A1B39}"/>
          </ac:graphicFrameMkLst>
        </pc:graphicFrameChg>
        <pc:graphicFrameChg chg="del">
          <ac:chgData name="市橋　義紀" userId="9053b78e-0fef-4f57-9621-87bb48dfbb11" providerId="ADAL" clId="{42C7DDC2-4467-433C-AB51-963AFAB63DD3}" dt="2023-01-23T05:58:37.640" v="7976" actId="478"/>
          <ac:graphicFrameMkLst>
            <pc:docMk/>
            <pc:sldMk cId="837848553" sldId="403"/>
            <ac:graphicFrameMk id="4" creationId="{F6E69837-2E67-52EF-B811-F0D306DC00BC}"/>
          </ac:graphicFrameMkLst>
        </pc:graphicFrameChg>
      </pc:sldChg>
      <pc:sldChg chg="addSp delSp modSp add mod modNotesTx">
        <pc:chgData name="市橋　義紀" userId="9053b78e-0fef-4f57-9621-87bb48dfbb11" providerId="ADAL" clId="{42C7DDC2-4467-433C-AB51-963AFAB63DD3}" dt="2023-01-24T13:20:18.042" v="11110"/>
        <pc:sldMkLst>
          <pc:docMk/>
          <pc:sldMk cId="2381794696" sldId="403"/>
        </pc:sldMkLst>
        <pc:spChg chg="mod">
          <ac:chgData name="市橋　義紀" userId="9053b78e-0fef-4f57-9621-87bb48dfbb11" providerId="ADAL" clId="{42C7DDC2-4467-433C-AB51-963AFAB63DD3}" dt="2023-01-23T06:26:31.604" v="8035"/>
          <ac:spMkLst>
            <pc:docMk/>
            <pc:sldMk cId="2381794696" sldId="403"/>
            <ac:spMk id="12" creationId="{7831BA13-19C2-C6EF-3918-B5EE021FDE7A}"/>
          </ac:spMkLst>
        </pc:spChg>
        <pc:spChg chg="mod">
          <ac:chgData name="市橋　義紀" userId="9053b78e-0fef-4f57-9621-87bb48dfbb11" providerId="ADAL" clId="{42C7DDC2-4467-433C-AB51-963AFAB63DD3}" dt="2023-01-23T06:26:31.604" v="8035"/>
          <ac:spMkLst>
            <pc:docMk/>
            <pc:sldMk cId="2381794696" sldId="403"/>
            <ac:spMk id="13" creationId="{DFC880A3-1CB2-595C-4926-F47D10D08576}"/>
          </ac:spMkLst>
        </pc:spChg>
        <pc:spChg chg="mod">
          <ac:chgData name="市橋　義紀" userId="9053b78e-0fef-4f57-9621-87bb48dfbb11" providerId="ADAL" clId="{42C7DDC2-4467-433C-AB51-963AFAB63DD3}" dt="2023-01-23T06:26:31.604" v="8035"/>
          <ac:spMkLst>
            <pc:docMk/>
            <pc:sldMk cId="2381794696" sldId="403"/>
            <ac:spMk id="14" creationId="{3A7225A8-EF3D-171B-0285-9F04247B5268}"/>
          </ac:spMkLst>
        </pc:spChg>
        <pc:spChg chg="add mod">
          <ac:chgData name="市橋　義紀" userId="9053b78e-0fef-4f57-9621-87bb48dfbb11" providerId="ADAL" clId="{42C7DDC2-4467-433C-AB51-963AFAB63DD3}" dt="2023-01-23T07:01:42.746" v="8185" actId="14100"/>
          <ac:spMkLst>
            <pc:docMk/>
            <pc:sldMk cId="2381794696" sldId="403"/>
            <ac:spMk id="25" creationId="{AF6FCCC0-8E26-F3AB-F6AD-3A3AF3CB59BC}"/>
          </ac:spMkLst>
        </pc:spChg>
        <pc:spChg chg="mod">
          <ac:chgData name="市橋　義紀" userId="9053b78e-0fef-4f57-9621-87bb48dfbb11" providerId="ADAL" clId="{42C7DDC2-4467-433C-AB51-963AFAB63DD3}" dt="2023-01-23T06:59:48.873" v="8171"/>
          <ac:spMkLst>
            <pc:docMk/>
            <pc:sldMk cId="2381794696" sldId="403"/>
            <ac:spMk id="29" creationId="{A5AFDC45-CA70-957E-50A7-E9212061F55F}"/>
          </ac:spMkLst>
        </pc:spChg>
        <pc:spChg chg="del mod">
          <ac:chgData name="市橋　義紀" userId="9053b78e-0fef-4f57-9621-87bb48dfbb11" providerId="ADAL" clId="{42C7DDC2-4467-433C-AB51-963AFAB63DD3}" dt="2023-01-23T07:02:40.562" v="8273" actId="21"/>
          <ac:spMkLst>
            <pc:docMk/>
            <pc:sldMk cId="2381794696" sldId="403"/>
            <ac:spMk id="30" creationId="{EF92FDA3-81EA-7C2A-61B1-31BA35507AA2}"/>
          </ac:spMkLst>
        </pc:spChg>
        <pc:spChg chg="mod">
          <ac:chgData name="市橋　義紀" userId="9053b78e-0fef-4f57-9621-87bb48dfbb11" providerId="ADAL" clId="{42C7DDC2-4467-433C-AB51-963AFAB63DD3}" dt="2023-01-23T07:03:19.499" v="8322" actId="20577"/>
          <ac:spMkLst>
            <pc:docMk/>
            <pc:sldMk cId="2381794696" sldId="403"/>
            <ac:spMk id="31" creationId="{4BE73928-D9D4-3AE0-BA26-4A9F4CD7B246}"/>
          </ac:spMkLst>
        </pc:spChg>
        <pc:spChg chg="add mod">
          <ac:chgData name="市橋　義紀" userId="9053b78e-0fef-4f57-9621-87bb48dfbb11" providerId="ADAL" clId="{42C7DDC2-4467-433C-AB51-963AFAB63DD3}" dt="2023-01-23T07:24:24.548" v="9070" actId="164"/>
          <ac:spMkLst>
            <pc:docMk/>
            <pc:sldMk cId="2381794696" sldId="403"/>
            <ac:spMk id="33" creationId="{06F6357D-406C-74EF-1106-952A5C12EC08}"/>
          </ac:spMkLst>
        </pc:spChg>
        <pc:grpChg chg="add del mod">
          <ac:chgData name="市橋　義紀" userId="9053b78e-0fef-4f57-9621-87bb48dfbb11" providerId="ADAL" clId="{42C7DDC2-4467-433C-AB51-963AFAB63DD3}" dt="2023-01-23T06:59:39.924" v="8169" actId="21"/>
          <ac:grpSpMkLst>
            <pc:docMk/>
            <pc:sldMk cId="2381794696" sldId="403"/>
            <ac:grpSpMk id="11" creationId="{791B8BE3-2F70-B3C3-0AA0-C1FEE359B0B8}"/>
          </ac:grpSpMkLst>
        </pc:grpChg>
        <pc:grpChg chg="add mod">
          <ac:chgData name="市橋　義紀" userId="9053b78e-0fef-4f57-9621-87bb48dfbb11" providerId="ADAL" clId="{42C7DDC2-4467-433C-AB51-963AFAB63DD3}" dt="2023-01-23T07:24:24.548" v="9070" actId="164"/>
          <ac:grpSpMkLst>
            <pc:docMk/>
            <pc:sldMk cId="2381794696" sldId="403"/>
            <ac:grpSpMk id="27" creationId="{E1A1ABF5-040A-55FA-8E80-D21CF25A2BCE}"/>
          </ac:grpSpMkLst>
        </pc:grpChg>
        <pc:grpChg chg="add mod">
          <ac:chgData name="市橋　義紀" userId="9053b78e-0fef-4f57-9621-87bb48dfbb11" providerId="ADAL" clId="{42C7DDC2-4467-433C-AB51-963AFAB63DD3}" dt="2023-01-23T07:01:49.538" v="8186" actId="1076"/>
          <ac:grpSpMkLst>
            <pc:docMk/>
            <pc:sldMk cId="2381794696" sldId="403"/>
            <ac:grpSpMk id="32" creationId="{2D0D6ED0-E2DB-BF4B-9EC8-8079FF7312CE}"/>
          </ac:grpSpMkLst>
        </pc:grpChg>
        <pc:grpChg chg="add mod">
          <ac:chgData name="市橋　義紀" userId="9053b78e-0fef-4f57-9621-87bb48dfbb11" providerId="ADAL" clId="{42C7DDC2-4467-433C-AB51-963AFAB63DD3}" dt="2023-01-23T07:24:24.548" v="9070" actId="164"/>
          <ac:grpSpMkLst>
            <pc:docMk/>
            <pc:sldMk cId="2381794696" sldId="403"/>
            <ac:grpSpMk id="34" creationId="{385B37FA-862D-5ABA-8ADF-425EC56B33B2}"/>
          </ac:grpSpMkLst>
        </pc:grpChg>
        <pc:picChg chg="add mod">
          <ac:chgData name="市橋　義紀" userId="9053b78e-0fef-4f57-9621-87bb48dfbb11" providerId="ADAL" clId="{42C7DDC2-4467-433C-AB51-963AFAB63DD3}" dt="2023-01-23T07:07:48.692" v="8327" actId="1076"/>
          <ac:picMkLst>
            <pc:docMk/>
            <pc:sldMk cId="2381794696" sldId="403"/>
            <ac:picMk id="6" creationId="{D1F284B9-758D-860C-58AA-3C93FB9DFC54}"/>
          </ac:picMkLst>
        </pc:picChg>
        <pc:picChg chg="del mod">
          <ac:chgData name="市橋　義紀" userId="9053b78e-0fef-4f57-9621-87bb48dfbb11" providerId="ADAL" clId="{42C7DDC2-4467-433C-AB51-963AFAB63DD3}" dt="2023-01-23T06:32:50.921" v="8044" actId="478"/>
          <ac:picMkLst>
            <pc:docMk/>
            <pc:sldMk cId="2381794696" sldId="403"/>
            <ac:picMk id="16" creationId="{6A2CED40-2170-653B-C1E2-4D712D8C045F}"/>
          </ac:picMkLst>
        </pc:picChg>
        <pc:picChg chg="add mod">
          <ac:chgData name="市橋　義紀" userId="9053b78e-0fef-4f57-9621-87bb48dfbb11" providerId="ADAL" clId="{42C7DDC2-4467-433C-AB51-963AFAB63DD3}" dt="2023-01-23T07:00:51.292" v="8178" actId="164"/>
          <ac:picMkLst>
            <pc:docMk/>
            <pc:sldMk cId="2381794696" sldId="403"/>
            <ac:picMk id="24" creationId="{EAB05BE5-7E0C-A0CB-6AF6-445D3227A83E}"/>
          </ac:picMkLst>
        </pc:picChg>
        <pc:cxnChg chg="add mod">
          <ac:chgData name="市橋　義紀" userId="9053b78e-0fef-4f57-9621-87bb48dfbb11" providerId="ADAL" clId="{42C7DDC2-4467-433C-AB51-963AFAB63DD3}" dt="2023-01-23T06:58:15.723" v="8063" actId="1076"/>
          <ac:cxnSpMkLst>
            <pc:docMk/>
            <pc:sldMk cId="2381794696" sldId="403"/>
            <ac:cxnSpMk id="9" creationId="{749FD180-BD89-E0DA-C816-0A23DE9466B3}"/>
          </ac:cxnSpMkLst>
        </pc:cxnChg>
      </pc:sldChg>
      <pc:sldChg chg="addSp delSp modSp add del mod">
        <pc:chgData name="市橋　義紀" userId="9053b78e-0fef-4f57-9621-87bb48dfbb11" providerId="ADAL" clId="{42C7DDC2-4467-433C-AB51-963AFAB63DD3}" dt="2023-01-23T08:08:43.051" v="9468" actId="47"/>
        <pc:sldMkLst>
          <pc:docMk/>
          <pc:sldMk cId="3564919578" sldId="404"/>
        </pc:sldMkLst>
        <pc:spChg chg="del mod">
          <ac:chgData name="市橋　義紀" userId="9053b78e-0fef-4f57-9621-87bb48dfbb11" providerId="ADAL" clId="{42C7DDC2-4467-433C-AB51-963AFAB63DD3}" dt="2023-01-23T07:09:04.283" v="8334" actId="478"/>
          <ac:spMkLst>
            <pc:docMk/>
            <pc:sldMk cId="3564919578" sldId="404"/>
            <ac:spMk id="8" creationId="{6B507649-9CA3-FEC4-C3A8-25FAE333FCD6}"/>
          </ac:spMkLst>
        </pc:spChg>
        <pc:spChg chg="add mod">
          <ac:chgData name="市橋　義紀" userId="9053b78e-0fef-4f57-9621-87bb48dfbb11" providerId="ADAL" clId="{42C7DDC2-4467-433C-AB51-963AFAB63DD3}" dt="2023-01-23T07:23:28.299" v="9065" actId="6549"/>
          <ac:spMkLst>
            <pc:docMk/>
            <pc:sldMk cId="3564919578" sldId="404"/>
            <ac:spMk id="19" creationId="{B7186B32-CE59-C03A-E0DC-0B037F90F6BB}"/>
          </ac:spMkLst>
        </pc:spChg>
        <pc:spChg chg="del">
          <ac:chgData name="市橋　義紀" userId="9053b78e-0fef-4f57-9621-87bb48dfbb11" providerId="ADAL" clId="{42C7DDC2-4467-433C-AB51-963AFAB63DD3}" dt="2023-01-23T07:08:52.777" v="8330" actId="478"/>
          <ac:spMkLst>
            <pc:docMk/>
            <pc:sldMk cId="3564919578" sldId="404"/>
            <ac:spMk id="28" creationId="{E10C23D5-07E2-3F09-6256-A35303FC30AE}"/>
          </ac:spMkLst>
        </pc:spChg>
        <pc:spChg chg="add del">
          <ac:chgData name="市橋　義紀" userId="9053b78e-0fef-4f57-9621-87bb48dfbb11" providerId="ADAL" clId="{42C7DDC2-4467-433C-AB51-963AFAB63DD3}" dt="2023-01-23T07:13:24.011" v="8817" actId="478"/>
          <ac:spMkLst>
            <pc:docMk/>
            <pc:sldMk cId="3564919578" sldId="404"/>
            <ac:spMk id="33" creationId="{06F6357D-406C-74EF-1106-952A5C12EC08}"/>
          </ac:spMkLst>
        </pc:spChg>
        <pc:grpChg chg="del">
          <ac:chgData name="市橋　義紀" userId="9053b78e-0fef-4f57-9621-87bb48dfbb11" providerId="ADAL" clId="{42C7DDC2-4467-433C-AB51-963AFAB63DD3}" dt="2023-01-23T07:08:45.103" v="8329" actId="478"/>
          <ac:grpSpMkLst>
            <pc:docMk/>
            <pc:sldMk cId="3564919578" sldId="404"/>
            <ac:grpSpMk id="10" creationId="{8E098D8A-D2C3-8131-33EA-1710A9520E1B}"/>
          </ac:grpSpMkLst>
        </pc:grpChg>
        <pc:grpChg chg="del mod">
          <ac:chgData name="市橋　義紀" userId="9053b78e-0fef-4f57-9621-87bb48dfbb11" providerId="ADAL" clId="{42C7DDC2-4467-433C-AB51-963AFAB63DD3}" dt="2023-01-23T07:13:23.106" v="8816" actId="478"/>
          <ac:grpSpMkLst>
            <pc:docMk/>
            <pc:sldMk cId="3564919578" sldId="404"/>
            <ac:grpSpMk id="27" creationId="{E1A1ABF5-040A-55FA-8E80-D21CF25A2BCE}"/>
          </ac:grpSpMkLst>
        </pc:grpChg>
        <pc:grpChg chg="del">
          <ac:chgData name="市橋　義紀" userId="9053b78e-0fef-4f57-9621-87bb48dfbb11" providerId="ADAL" clId="{42C7DDC2-4467-433C-AB51-963AFAB63DD3}" dt="2023-01-23T07:08:55.929" v="8331" actId="478"/>
          <ac:grpSpMkLst>
            <pc:docMk/>
            <pc:sldMk cId="3564919578" sldId="404"/>
            <ac:grpSpMk id="32" creationId="{2D0D6ED0-E2DB-BF4B-9EC8-8079FF7312CE}"/>
          </ac:grpSpMkLst>
        </pc:grpChg>
        <pc:picChg chg="del">
          <ac:chgData name="市橋　義紀" userId="9053b78e-0fef-4f57-9621-87bb48dfbb11" providerId="ADAL" clId="{42C7DDC2-4467-433C-AB51-963AFAB63DD3}" dt="2023-01-23T07:08:56.601" v="8332" actId="478"/>
          <ac:picMkLst>
            <pc:docMk/>
            <pc:sldMk cId="3564919578" sldId="404"/>
            <ac:picMk id="6" creationId="{D1F284B9-758D-860C-58AA-3C93FB9DFC54}"/>
          </ac:picMkLst>
        </pc:picChg>
        <pc:picChg chg="del">
          <ac:chgData name="市橋　義紀" userId="9053b78e-0fef-4f57-9621-87bb48dfbb11" providerId="ADAL" clId="{42C7DDC2-4467-433C-AB51-963AFAB63DD3}" dt="2023-01-23T07:08:55.929" v="8331" actId="478"/>
          <ac:picMkLst>
            <pc:docMk/>
            <pc:sldMk cId="3564919578" sldId="404"/>
            <ac:picMk id="18" creationId="{B2ACD540-C679-E01D-60F9-5955FA1B46AD}"/>
          </ac:picMkLst>
        </pc:picChg>
        <pc:cxnChg chg="del">
          <ac:chgData name="市橋　義紀" userId="9053b78e-0fef-4f57-9621-87bb48dfbb11" providerId="ADAL" clId="{42C7DDC2-4467-433C-AB51-963AFAB63DD3}" dt="2023-01-23T07:08:55.929" v="8331" actId="478"/>
          <ac:cxnSpMkLst>
            <pc:docMk/>
            <pc:sldMk cId="3564919578" sldId="404"/>
            <ac:cxnSpMk id="9" creationId="{749FD180-BD89-E0DA-C816-0A23DE9466B3}"/>
          </ac:cxnSpMkLst>
        </pc:cxnChg>
      </pc:sldChg>
      <pc:sldChg chg="addSp delSp modSp new mod">
        <pc:chgData name="市橋　義紀" userId="9053b78e-0fef-4f57-9621-87bb48dfbb11" providerId="ADAL" clId="{42C7DDC2-4467-433C-AB51-963AFAB63DD3}" dt="2023-01-25T01:11:48.580" v="11338"/>
        <pc:sldMkLst>
          <pc:docMk/>
          <pc:sldMk cId="2737770845" sldId="405"/>
        </pc:sldMkLst>
        <pc:spChg chg="mod">
          <ac:chgData name="市橋　義紀" userId="9053b78e-0fef-4f57-9621-87bb48dfbb11" providerId="ADAL" clId="{42C7DDC2-4467-433C-AB51-963AFAB63DD3}" dt="2023-01-23T07:42:22.141" v="9259"/>
          <ac:spMkLst>
            <pc:docMk/>
            <pc:sldMk cId="2737770845" sldId="405"/>
            <ac:spMk id="2" creationId="{C0F43989-2DF2-A015-23F7-942B90FA11E1}"/>
          </ac:spMkLst>
        </pc:spChg>
        <pc:spChg chg="del mod">
          <ac:chgData name="市橋　義紀" userId="9053b78e-0fef-4f57-9621-87bb48dfbb11" providerId="ADAL" clId="{42C7DDC2-4467-433C-AB51-963AFAB63DD3}" dt="2023-01-23T07:24:06.662" v="9066" actId="478"/>
          <ac:spMkLst>
            <pc:docMk/>
            <pc:sldMk cId="2737770845" sldId="405"/>
            <ac:spMk id="3" creationId="{DFEA569D-2FC0-11C0-9CCA-E9FC0D1AC707}"/>
          </ac:spMkLst>
        </pc:spChg>
        <pc:spChg chg="add del mod">
          <ac:chgData name="市橋　義紀" userId="9053b78e-0fef-4f57-9621-87bb48dfbb11" providerId="ADAL" clId="{42C7DDC2-4467-433C-AB51-963AFAB63DD3}" dt="2023-01-23T07:24:09.343" v="9067" actId="478"/>
          <ac:spMkLst>
            <pc:docMk/>
            <pc:sldMk cId="2737770845" sldId="405"/>
            <ac:spMk id="5" creationId="{2BEBD67E-B48E-A18D-5435-95F9E3162C7A}"/>
          </ac:spMkLst>
        </pc:spChg>
        <pc:spChg chg="mod">
          <ac:chgData name="市橋　義紀" userId="9053b78e-0fef-4f57-9621-87bb48dfbb11" providerId="ADAL" clId="{42C7DDC2-4467-433C-AB51-963AFAB63DD3}" dt="2023-01-23T07:24:15.329" v="9068"/>
          <ac:spMkLst>
            <pc:docMk/>
            <pc:sldMk cId="2737770845" sldId="405"/>
            <ac:spMk id="7" creationId="{5865D70D-0C01-D948-8A01-D1C2770407D7}"/>
          </ac:spMkLst>
        </pc:spChg>
        <pc:spChg chg="mod">
          <ac:chgData name="市橋　義紀" userId="9053b78e-0fef-4f57-9621-87bb48dfbb11" providerId="ADAL" clId="{42C7DDC2-4467-433C-AB51-963AFAB63DD3}" dt="2023-01-23T07:25:10.085" v="9089" actId="21"/>
          <ac:spMkLst>
            <pc:docMk/>
            <pc:sldMk cId="2737770845" sldId="405"/>
            <ac:spMk id="8" creationId="{E46948FB-BDA2-95FD-6072-D11753ED5247}"/>
          </ac:spMkLst>
        </pc:spChg>
        <pc:spChg chg="del mod topLvl">
          <ac:chgData name="市橋　義紀" userId="9053b78e-0fef-4f57-9621-87bb48dfbb11" providerId="ADAL" clId="{42C7DDC2-4467-433C-AB51-963AFAB63DD3}" dt="2023-01-23T07:25:34.645" v="9094" actId="478"/>
          <ac:spMkLst>
            <pc:docMk/>
            <pc:sldMk cId="2737770845" sldId="405"/>
            <ac:spMk id="11" creationId="{38CECE90-B683-06DC-6F20-0E7D23C32F4F}"/>
          </ac:spMkLst>
        </pc:spChg>
        <pc:spChg chg="mod">
          <ac:chgData name="市橋　義紀" userId="9053b78e-0fef-4f57-9621-87bb48dfbb11" providerId="ADAL" clId="{42C7DDC2-4467-433C-AB51-963AFAB63DD3}" dt="2023-01-23T08:03:26.978" v="9427" actId="207"/>
          <ac:spMkLst>
            <pc:docMk/>
            <pc:sldMk cId="2737770845" sldId="405"/>
            <ac:spMk id="12" creationId="{0D3D5208-3CCB-BC68-7E58-2F3C816EB248}"/>
          </ac:spMkLst>
        </pc:spChg>
        <pc:spChg chg="mod">
          <ac:chgData name="市橋　義紀" userId="9053b78e-0fef-4f57-9621-87bb48dfbb11" providerId="ADAL" clId="{42C7DDC2-4467-433C-AB51-963AFAB63DD3}" dt="2023-01-23T07:36:40.048" v="9230" actId="207"/>
          <ac:spMkLst>
            <pc:docMk/>
            <pc:sldMk cId="2737770845" sldId="405"/>
            <ac:spMk id="13" creationId="{91931A23-422F-8133-E8C0-CD3A8F6A34F0}"/>
          </ac:spMkLst>
        </pc:spChg>
        <pc:spChg chg="mod">
          <ac:chgData name="市橋　義紀" userId="9053b78e-0fef-4f57-9621-87bb48dfbb11" providerId="ADAL" clId="{42C7DDC2-4467-433C-AB51-963AFAB63DD3}" dt="2023-01-23T07:25:40.659" v="9097"/>
          <ac:spMkLst>
            <pc:docMk/>
            <pc:sldMk cId="2737770845" sldId="405"/>
            <ac:spMk id="16" creationId="{ACC73F40-0BAA-43F0-675D-621A642F04C8}"/>
          </ac:spMkLst>
        </pc:spChg>
        <pc:spChg chg="mod">
          <ac:chgData name="市橋　義紀" userId="9053b78e-0fef-4f57-9621-87bb48dfbb11" providerId="ADAL" clId="{42C7DDC2-4467-433C-AB51-963AFAB63DD3}" dt="2023-01-23T07:25:40.659" v="9097"/>
          <ac:spMkLst>
            <pc:docMk/>
            <pc:sldMk cId="2737770845" sldId="405"/>
            <ac:spMk id="17" creationId="{EB43D5CE-5ABA-C94E-5C22-939AF2E579E7}"/>
          </ac:spMkLst>
        </pc:spChg>
        <pc:spChg chg="mod">
          <ac:chgData name="市橋　義紀" userId="9053b78e-0fef-4f57-9621-87bb48dfbb11" providerId="ADAL" clId="{42C7DDC2-4467-433C-AB51-963AFAB63DD3}" dt="2023-01-23T07:25:40.659" v="9097"/>
          <ac:spMkLst>
            <pc:docMk/>
            <pc:sldMk cId="2737770845" sldId="405"/>
            <ac:spMk id="18" creationId="{ACFBA099-7C48-A394-69BA-1A92D060708F}"/>
          </ac:spMkLst>
        </pc:spChg>
        <pc:spChg chg="add del mod">
          <ac:chgData name="市橋　義紀" userId="9053b78e-0fef-4f57-9621-87bb48dfbb11" providerId="ADAL" clId="{42C7DDC2-4467-433C-AB51-963AFAB63DD3}" dt="2023-01-23T07:26:51.716" v="9118" actId="22"/>
          <ac:spMkLst>
            <pc:docMk/>
            <pc:sldMk cId="2737770845" sldId="405"/>
            <ac:spMk id="20" creationId="{BC0011CE-6A3C-D187-B9FA-F6745919C5AA}"/>
          </ac:spMkLst>
        </pc:spChg>
        <pc:spChg chg="mod">
          <ac:chgData name="市橋　義紀" userId="9053b78e-0fef-4f57-9621-87bb48dfbb11" providerId="ADAL" clId="{42C7DDC2-4467-433C-AB51-963AFAB63DD3}" dt="2023-01-23T08:03:26.538" v="9426" actId="207"/>
          <ac:spMkLst>
            <pc:docMk/>
            <pc:sldMk cId="2737770845" sldId="405"/>
            <ac:spMk id="22" creationId="{C6CEC477-7FAF-553C-EC1B-3175E0749B11}"/>
          </ac:spMkLst>
        </pc:spChg>
        <pc:spChg chg="mod">
          <ac:chgData name="市橋　義紀" userId="9053b78e-0fef-4f57-9621-87bb48dfbb11" providerId="ADAL" clId="{42C7DDC2-4467-433C-AB51-963AFAB63DD3}" dt="2023-01-25T01:11:48.580" v="11338"/>
          <ac:spMkLst>
            <pc:docMk/>
            <pc:sldMk cId="2737770845" sldId="405"/>
            <ac:spMk id="23" creationId="{44019988-AC78-5EF9-B38F-119E13187565}"/>
          </ac:spMkLst>
        </pc:spChg>
        <pc:spChg chg="del mod topLvl">
          <ac:chgData name="市橋　義紀" userId="9053b78e-0fef-4f57-9621-87bb48dfbb11" providerId="ADAL" clId="{42C7DDC2-4467-433C-AB51-963AFAB63DD3}" dt="2023-01-23T07:37:45.165" v="9237" actId="478"/>
          <ac:spMkLst>
            <pc:docMk/>
            <pc:sldMk cId="2737770845" sldId="405"/>
            <ac:spMk id="26" creationId="{EE195D27-58B3-F6A4-CB63-AD907A2927B1}"/>
          </ac:spMkLst>
        </pc:spChg>
        <pc:spChg chg="mod">
          <ac:chgData name="市橋　義紀" userId="9053b78e-0fef-4f57-9621-87bb48dfbb11" providerId="ADAL" clId="{42C7DDC2-4467-433C-AB51-963AFAB63DD3}" dt="2023-01-23T08:03:25.980" v="9425" actId="207"/>
          <ac:spMkLst>
            <pc:docMk/>
            <pc:sldMk cId="2737770845" sldId="405"/>
            <ac:spMk id="27" creationId="{56B7BE39-2984-477F-F925-31F6AB27E48E}"/>
          </ac:spMkLst>
        </pc:spChg>
        <pc:spChg chg="mod">
          <ac:chgData name="市橋　義紀" userId="9053b78e-0fef-4f57-9621-87bb48dfbb11" providerId="ADAL" clId="{42C7DDC2-4467-433C-AB51-963AFAB63DD3}" dt="2023-01-23T08:07:37.522" v="9460" actId="14100"/>
          <ac:spMkLst>
            <pc:docMk/>
            <pc:sldMk cId="2737770845" sldId="405"/>
            <ac:spMk id="28" creationId="{1CDFD72D-6726-0353-3A62-F31C2FA30242}"/>
          </ac:spMkLst>
        </pc:spChg>
        <pc:spChg chg="mod">
          <ac:chgData name="市橋　義紀" userId="9053b78e-0fef-4f57-9621-87bb48dfbb11" providerId="ADAL" clId="{42C7DDC2-4467-433C-AB51-963AFAB63DD3}" dt="2023-01-23T08:03:59.944" v="9428"/>
          <ac:spMkLst>
            <pc:docMk/>
            <pc:sldMk cId="2737770845" sldId="405"/>
            <ac:spMk id="30" creationId="{9A381B13-D01F-6886-06F2-6C1B56A73620}"/>
          </ac:spMkLst>
        </pc:spChg>
        <pc:spChg chg="mod">
          <ac:chgData name="市橋　義紀" userId="9053b78e-0fef-4f57-9621-87bb48dfbb11" providerId="ADAL" clId="{42C7DDC2-4467-433C-AB51-963AFAB63DD3}" dt="2023-01-23T08:04:44.196" v="9446" actId="255"/>
          <ac:spMkLst>
            <pc:docMk/>
            <pc:sldMk cId="2737770845" sldId="405"/>
            <ac:spMk id="31" creationId="{2B1ECF54-6E5E-A0EB-C872-40E9C6990011}"/>
          </ac:spMkLst>
        </pc:spChg>
        <pc:grpChg chg="add del mod">
          <ac:chgData name="市橋　義紀" userId="9053b78e-0fef-4f57-9621-87bb48dfbb11" providerId="ADAL" clId="{42C7DDC2-4467-433C-AB51-963AFAB63DD3}" dt="2023-01-23T07:25:17.481" v="9090" actId="478"/>
          <ac:grpSpMkLst>
            <pc:docMk/>
            <pc:sldMk cId="2737770845" sldId="405"/>
            <ac:grpSpMk id="6" creationId="{EEA5EACA-3996-06CD-5734-FF1903E6C3F1}"/>
          </ac:grpSpMkLst>
        </pc:grpChg>
        <pc:grpChg chg="add del mod">
          <ac:chgData name="市橋　義紀" userId="9053b78e-0fef-4f57-9621-87bb48dfbb11" providerId="ADAL" clId="{42C7DDC2-4467-433C-AB51-963AFAB63DD3}" dt="2023-01-23T07:25:34.645" v="9094" actId="478"/>
          <ac:grpSpMkLst>
            <pc:docMk/>
            <pc:sldMk cId="2737770845" sldId="405"/>
            <ac:grpSpMk id="9" creationId="{351F6671-FAB6-D2F2-FDE3-557F2C08F1C1}"/>
          </ac:grpSpMkLst>
        </pc:grpChg>
        <pc:grpChg chg="mod topLvl">
          <ac:chgData name="市橋　義紀" userId="9053b78e-0fef-4f57-9621-87bb48dfbb11" providerId="ADAL" clId="{42C7DDC2-4467-433C-AB51-963AFAB63DD3}" dt="2023-01-23T08:08:13.853" v="9465" actId="1076"/>
          <ac:grpSpMkLst>
            <pc:docMk/>
            <pc:sldMk cId="2737770845" sldId="405"/>
            <ac:grpSpMk id="10" creationId="{260CB331-60D9-5D9D-2399-CD26CA62EF89}"/>
          </ac:grpSpMkLst>
        </pc:grpChg>
        <pc:grpChg chg="add del mod">
          <ac:chgData name="市橋　義紀" userId="9053b78e-0fef-4f57-9621-87bb48dfbb11" providerId="ADAL" clId="{42C7DDC2-4467-433C-AB51-963AFAB63DD3}" dt="2023-01-23T07:25:42.143" v="9098"/>
          <ac:grpSpMkLst>
            <pc:docMk/>
            <pc:sldMk cId="2737770845" sldId="405"/>
            <ac:grpSpMk id="14" creationId="{30D90C7A-E8D9-4EA5-EF6B-4FCE77B8CDB3}"/>
          </ac:grpSpMkLst>
        </pc:grpChg>
        <pc:grpChg chg="mod">
          <ac:chgData name="市橋　義紀" userId="9053b78e-0fef-4f57-9621-87bb48dfbb11" providerId="ADAL" clId="{42C7DDC2-4467-433C-AB51-963AFAB63DD3}" dt="2023-01-23T07:25:40.659" v="9097"/>
          <ac:grpSpMkLst>
            <pc:docMk/>
            <pc:sldMk cId="2737770845" sldId="405"/>
            <ac:grpSpMk id="15" creationId="{AB76033C-E8A4-7CBB-E926-15A8190B9614}"/>
          </ac:grpSpMkLst>
        </pc:grpChg>
        <pc:grpChg chg="add mod">
          <ac:chgData name="市橋　義紀" userId="9053b78e-0fef-4f57-9621-87bb48dfbb11" providerId="ADAL" clId="{42C7DDC2-4467-433C-AB51-963AFAB63DD3}" dt="2023-01-23T08:08:26.643" v="9467" actId="1076"/>
          <ac:grpSpMkLst>
            <pc:docMk/>
            <pc:sldMk cId="2737770845" sldId="405"/>
            <ac:grpSpMk id="21" creationId="{31305976-811C-2674-F667-119AA5E10C81}"/>
          </ac:grpSpMkLst>
        </pc:grpChg>
        <pc:grpChg chg="add del mod">
          <ac:chgData name="市橋　義紀" userId="9053b78e-0fef-4f57-9621-87bb48dfbb11" providerId="ADAL" clId="{42C7DDC2-4467-433C-AB51-963AFAB63DD3}" dt="2023-01-23T07:37:45.165" v="9237" actId="478"/>
          <ac:grpSpMkLst>
            <pc:docMk/>
            <pc:sldMk cId="2737770845" sldId="405"/>
            <ac:grpSpMk id="24" creationId="{90AF9C65-C566-DAE7-F56D-4F50974A62EB}"/>
          </ac:grpSpMkLst>
        </pc:grpChg>
        <pc:grpChg chg="mod topLvl">
          <ac:chgData name="市橋　義紀" userId="9053b78e-0fef-4f57-9621-87bb48dfbb11" providerId="ADAL" clId="{42C7DDC2-4467-433C-AB51-963AFAB63DD3}" dt="2023-01-23T08:07:51.380" v="9462" actId="164"/>
          <ac:grpSpMkLst>
            <pc:docMk/>
            <pc:sldMk cId="2737770845" sldId="405"/>
            <ac:grpSpMk id="25" creationId="{48F35F1C-FA30-848E-D0B7-8607C651D9E3}"/>
          </ac:grpSpMkLst>
        </pc:grpChg>
        <pc:grpChg chg="add mod">
          <ac:chgData name="市橋　義紀" userId="9053b78e-0fef-4f57-9621-87bb48dfbb11" providerId="ADAL" clId="{42C7DDC2-4467-433C-AB51-963AFAB63DD3}" dt="2023-01-23T08:07:51.380" v="9462" actId="164"/>
          <ac:grpSpMkLst>
            <pc:docMk/>
            <pc:sldMk cId="2737770845" sldId="405"/>
            <ac:grpSpMk id="29" creationId="{FB8A2B4D-3D4F-9DC5-40FD-893DF183C2B3}"/>
          </ac:grpSpMkLst>
        </pc:grpChg>
        <pc:grpChg chg="add mod">
          <ac:chgData name="市橋　義紀" userId="9053b78e-0fef-4f57-9621-87bb48dfbb11" providerId="ADAL" clId="{42C7DDC2-4467-433C-AB51-963AFAB63DD3}" dt="2023-01-23T08:08:04.737" v="9464" actId="1076"/>
          <ac:grpSpMkLst>
            <pc:docMk/>
            <pc:sldMk cId="2737770845" sldId="405"/>
            <ac:grpSpMk id="32" creationId="{2B87A025-8A29-524C-3524-5B59A49F9F32}"/>
          </ac:grpSpMkLst>
        </pc:grpChg>
      </pc:sldChg>
      <pc:sldChg chg="addSp delSp modSp add mod ord">
        <pc:chgData name="市橋　義紀" userId="9053b78e-0fef-4f57-9621-87bb48dfbb11" providerId="ADAL" clId="{42C7DDC2-4467-433C-AB51-963AFAB63DD3}" dt="2023-01-23T08:42:05.478" v="9958" actId="164"/>
        <pc:sldMkLst>
          <pc:docMk/>
          <pc:sldMk cId="2543809856" sldId="406"/>
        </pc:sldMkLst>
        <pc:spChg chg="mod">
          <ac:chgData name="市橋　義紀" userId="9053b78e-0fef-4f57-9621-87bb48dfbb11" providerId="ADAL" clId="{42C7DDC2-4467-433C-AB51-963AFAB63DD3}" dt="2023-01-23T08:16:48.403" v="9680" actId="20577"/>
          <ac:spMkLst>
            <pc:docMk/>
            <pc:sldMk cId="2543809856" sldId="406"/>
            <ac:spMk id="2" creationId="{10132F0E-636F-5FB6-313E-46F6E5A7F754}"/>
          </ac:spMkLst>
        </pc:spChg>
        <pc:spChg chg="mod">
          <ac:chgData name="市橋　義紀" userId="9053b78e-0fef-4f57-9621-87bb48dfbb11" providerId="ADAL" clId="{42C7DDC2-4467-433C-AB51-963AFAB63DD3}" dt="2023-01-23T08:20:39.123" v="9727" actId="14100"/>
          <ac:spMkLst>
            <pc:docMk/>
            <pc:sldMk cId="2543809856" sldId="406"/>
            <ac:spMk id="17" creationId="{C99A6153-C36D-FBAB-D9B9-A6357B16CACE}"/>
          </ac:spMkLst>
        </pc:spChg>
        <pc:spChg chg="add del mod">
          <ac:chgData name="市橋　義紀" userId="9053b78e-0fef-4f57-9621-87bb48dfbb11" providerId="ADAL" clId="{42C7DDC2-4467-433C-AB51-963AFAB63DD3}" dt="2023-01-23T08:36:07.721" v="9797" actId="478"/>
          <ac:spMkLst>
            <pc:docMk/>
            <pc:sldMk cId="2543809856" sldId="406"/>
            <ac:spMk id="19" creationId="{81B74163-5D09-7BCE-1F2B-37A92E237470}"/>
          </ac:spMkLst>
        </pc:spChg>
        <pc:spChg chg="add mod">
          <ac:chgData name="市橋　義紀" userId="9053b78e-0fef-4f57-9621-87bb48dfbb11" providerId="ADAL" clId="{42C7DDC2-4467-433C-AB51-963AFAB63DD3}" dt="2023-01-23T08:35:01.252" v="9762" actId="164"/>
          <ac:spMkLst>
            <pc:docMk/>
            <pc:sldMk cId="2543809856" sldId="406"/>
            <ac:spMk id="20" creationId="{FC4917A3-5F85-438D-4489-3A7B4A10DE74}"/>
          </ac:spMkLst>
        </pc:spChg>
        <pc:spChg chg="add mod">
          <ac:chgData name="市橋　義紀" userId="9053b78e-0fef-4f57-9621-87bb48dfbb11" providerId="ADAL" clId="{42C7DDC2-4467-433C-AB51-963AFAB63DD3}" dt="2023-01-23T08:36:19.812" v="9799" actId="1076"/>
          <ac:spMkLst>
            <pc:docMk/>
            <pc:sldMk cId="2543809856" sldId="406"/>
            <ac:spMk id="23" creationId="{C955DE91-A58E-4869-F017-B320089D6BAB}"/>
          </ac:spMkLst>
        </pc:spChg>
        <pc:spChg chg="add del mod">
          <ac:chgData name="市橋　義紀" userId="9053b78e-0fef-4f57-9621-87bb48dfbb11" providerId="ADAL" clId="{42C7DDC2-4467-433C-AB51-963AFAB63DD3}" dt="2023-01-23T08:38:55.349" v="9807" actId="478"/>
          <ac:spMkLst>
            <pc:docMk/>
            <pc:sldMk cId="2543809856" sldId="406"/>
            <ac:spMk id="26" creationId="{92728A2D-7FC6-C6CA-FD0B-FA5F98324DA0}"/>
          </ac:spMkLst>
        </pc:spChg>
        <pc:spChg chg="add mod">
          <ac:chgData name="市橋　義紀" userId="9053b78e-0fef-4f57-9621-87bb48dfbb11" providerId="ADAL" clId="{42C7DDC2-4467-433C-AB51-963AFAB63DD3}" dt="2023-01-23T08:39:32.890" v="9838" actId="164"/>
          <ac:spMkLst>
            <pc:docMk/>
            <pc:sldMk cId="2543809856" sldId="406"/>
            <ac:spMk id="27" creationId="{59E46405-DD18-6C81-1652-9450DE2CB3E9}"/>
          </ac:spMkLst>
        </pc:spChg>
        <pc:spChg chg="add mod">
          <ac:chgData name="市橋　義紀" userId="9053b78e-0fef-4f57-9621-87bb48dfbb11" providerId="ADAL" clId="{42C7DDC2-4467-433C-AB51-963AFAB63DD3}" dt="2023-01-23T08:42:05.478" v="9958" actId="164"/>
          <ac:spMkLst>
            <pc:docMk/>
            <pc:sldMk cId="2543809856" sldId="406"/>
            <ac:spMk id="32" creationId="{73A7AE9D-876A-48A6-F762-B8F61ED4AAF8}"/>
          </ac:spMkLst>
        </pc:spChg>
        <pc:grpChg chg="add mod">
          <ac:chgData name="市橋　義紀" userId="9053b78e-0fef-4f57-9621-87bb48dfbb11" providerId="ADAL" clId="{42C7DDC2-4467-433C-AB51-963AFAB63DD3}" dt="2023-01-23T08:35:01.252" v="9762" actId="164"/>
          <ac:grpSpMkLst>
            <pc:docMk/>
            <pc:sldMk cId="2543809856" sldId="406"/>
            <ac:grpSpMk id="10" creationId="{E501DB42-79C5-94CA-B408-3B761189A0E4}"/>
          </ac:grpSpMkLst>
        </pc:grpChg>
        <pc:grpChg chg="add mod">
          <ac:chgData name="市橋　義紀" userId="9053b78e-0fef-4f57-9621-87bb48dfbb11" providerId="ADAL" clId="{42C7DDC2-4467-433C-AB51-963AFAB63DD3}" dt="2023-01-23T08:36:19.812" v="9799" actId="1076"/>
          <ac:grpSpMkLst>
            <pc:docMk/>
            <pc:sldMk cId="2543809856" sldId="406"/>
            <ac:grpSpMk id="11" creationId="{6F3406F9-0CC9-E278-5C61-C7BFCCEA96E7}"/>
          </ac:grpSpMkLst>
        </pc:grpChg>
        <pc:grpChg chg="add mod">
          <ac:chgData name="市橋　義紀" userId="9053b78e-0fef-4f57-9621-87bb48dfbb11" providerId="ADAL" clId="{42C7DDC2-4467-433C-AB51-963AFAB63DD3}" dt="2023-01-23T08:39:32.890" v="9838" actId="164"/>
          <ac:grpSpMkLst>
            <pc:docMk/>
            <pc:sldMk cId="2543809856" sldId="406"/>
            <ac:grpSpMk id="14" creationId="{35163A82-C90D-692F-F26A-C6BF019131E2}"/>
          </ac:grpSpMkLst>
        </pc:grpChg>
        <pc:grpChg chg="add mod">
          <ac:chgData name="市橋　義紀" userId="9053b78e-0fef-4f57-9621-87bb48dfbb11" providerId="ADAL" clId="{42C7DDC2-4467-433C-AB51-963AFAB63DD3}" dt="2023-01-23T08:42:05.478" v="9958" actId="164"/>
          <ac:grpSpMkLst>
            <pc:docMk/>
            <pc:sldMk cId="2543809856" sldId="406"/>
            <ac:grpSpMk id="18" creationId="{E1246BAC-E6F1-A0E3-5798-F2C0CD1908F8}"/>
          </ac:grpSpMkLst>
        </pc:grpChg>
        <pc:grpChg chg="del">
          <ac:chgData name="市橋　義紀" userId="9053b78e-0fef-4f57-9621-87bb48dfbb11" providerId="ADAL" clId="{42C7DDC2-4467-433C-AB51-963AFAB63DD3}" dt="2023-01-23T08:33:59.618" v="9734" actId="478"/>
          <ac:grpSpMkLst>
            <pc:docMk/>
            <pc:sldMk cId="2543809856" sldId="406"/>
            <ac:grpSpMk id="31" creationId="{A723CF3D-4DCC-7F74-FDDF-6E208BE265CE}"/>
          </ac:grpSpMkLst>
        </pc:grpChg>
        <pc:grpChg chg="del">
          <ac:chgData name="市橋　義紀" userId="9053b78e-0fef-4f57-9621-87bb48dfbb11" providerId="ADAL" clId="{42C7DDC2-4467-433C-AB51-963AFAB63DD3}" dt="2023-01-23T08:33:59.618" v="9734" actId="478"/>
          <ac:grpSpMkLst>
            <pc:docMk/>
            <pc:sldMk cId="2543809856" sldId="406"/>
            <ac:grpSpMk id="37" creationId="{87092C79-52A1-3E0E-7A83-D9CCA331FBB9}"/>
          </ac:grpSpMkLst>
        </pc:grpChg>
        <pc:picChg chg="add mod">
          <ac:chgData name="市橋　義紀" userId="9053b78e-0fef-4f57-9621-87bb48dfbb11" providerId="ADAL" clId="{42C7DDC2-4467-433C-AB51-963AFAB63DD3}" dt="2023-01-23T08:36:19.812" v="9799" actId="1076"/>
          <ac:picMkLst>
            <pc:docMk/>
            <pc:sldMk cId="2543809856" sldId="406"/>
            <ac:picMk id="5" creationId="{C629FC1C-0A07-1457-DB64-E5BFDCB1ECEF}"/>
          </ac:picMkLst>
        </pc:picChg>
        <pc:picChg chg="del">
          <ac:chgData name="市橋　義紀" userId="9053b78e-0fef-4f57-9621-87bb48dfbb11" providerId="ADAL" clId="{42C7DDC2-4467-433C-AB51-963AFAB63DD3}" dt="2023-01-23T08:33:59.618" v="9734" actId="478"/>
          <ac:picMkLst>
            <pc:docMk/>
            <pc:sldMk cId="2543809856" sldId="406"/>
            <ac:picMk id="7" creationId="{730B9AD8-14BA-A997-2703-81707D8C56A8}"/>
          </ac:picMkLst>
        </pc:picChg>
        <pc:picChg chg="add mod">
          <ac:chgData name="市橋　義紀" userId="9053b78e-0fef-4f57-9621-87bb48dfbb11" providerId="ADAL" clId="{42C7DDC2-4467-433C-AB51-963AFAB63DD3}" dt="2023-01-23T08:35:01.252" v="9762" actId="164"/>
          <ac:picMkLst>
            <pc:docMk/>
            <pc:sldMk cId="2543809856" sldId="406"/>
            <ac:picMk id="9" creationId="{C4FC32FB-7CB0-DDD0-A1E3-DA90793D5CBE}"/>
          </ac:picMkLst>
        </pc:picChg>
        <pc:picChg chg="add mod">
          <ac:chgData name="市橋　義紀" userId="9053b78e-0fef-4f57-9621-87bb48dfbb11" providerId="ADAL" clId="{42C7DDC2-4467-433C-AB51-963AFAB63DD3}" dt="2023-01-23T08:39:32.890" v="9838" actId="164"/>
          <ac:picMkLst>
            <pc:docMk/>
            <pc:sldMk cId="2543809856" sldId="406"/>
            <ac:picMk id="13" creationId="{2BBA4B34-88AB-987C-473D-DD44CE7894D3}"/>
          </ac:picMkLst>
        </pc:picChg>
        <pc:picChg chg="add mod">
          <ac:chgData name="市橋　義紀" userId="9053b78e-0fef-4f57-9621-87bb48dfbb11" providerId="ADAL" clId="{42C7DDC2-4467-433C-AB51-963AFAB63DD3}" dt="2023-01-23T08:42:05.478" v="9958" actId="164"/>
          <ac:picMkLst>
            <pc:docMk/>
            <pc:sldMk cId="2543809856" sldId="406"/>
            <ac:picMk id="16" creationId="{C4D5A7C2-D2BF-9A4F-3330-09688808AC4F}"/>
          </ac:picMkLst>
        </pc:picChg>
        <pc:picChg chg="del">
          <ac:chgData name="市橋　義紀" userId="9053b78e-0fef-4f57-9621-87bb48dfbb11" providerId="ADAL" clId="{42C7DDC2-4467-433C-AB51-963AFAB63DD3}" dt="2023-01-23T08:33:59.618" v="9734" actId="478"/>
          <ac:picMkLst>
            <pc:docMk/>
            <pc:sldMk cId="2543809856" sldId="406"/>
            <ac:picMk id="33" creationId="{DCC6F6CD-18C6-DC15-79CD-E90982EA60A0}"/>
          </ac:picMkLst>
        </pc:picChg>
      </pc:sldChg>
      <pc:sldChg chg="addSp delSp modSp add mod">
        <pc:chgData name="市橋　義紀" userId="9053b78e-0fef-4f57-9621-87bb48dfbb11" providerId="ADAL" clId="{42C7DDC2-4467-433C-AB51-963AFAB63DD3}" dt="2023-01-23T10:31:15.889" v="10378" actId="1076"/>
        <pc:sldMkLst>
          <pc:docMk/>
          <pc:sldMk cId="3313804438" sldId="407"/>
        </pc:sldMkLst>
        <pc:spChg chg="add del mod">
          <ac:chgData name="市橋　義紀" userId="9053b78e-0fef-4f57-9621-87bb48dfbb11" providerId="ADAL" clId="{42C7DDC2-4467-433C-AB51-963AFAB63DD3}" dt="2023-01-23T10:30:14.331" v="10320"/>
          <ac:spMkLst>
            <pc:docMk/>
            <pc:sldMk cId="3313804438" sldId="407"/>
            <ac:spMk id="3" creationId="{61A8C0F5-045A-27C1-9A3E-B5A825672CF8}"/>
          </ac:spMkLst>
        </pc:spChg>
        <pc:spChg chg="mod">
          <ac:chgData name="市橋　義紀" userId="9053b78e-0fef-4f57-9621-87bb48dfbb11" providerId="ADAL" clId="{42C7DDC2-4467-433C-AB51-963AFAB63DD3}" dt="2023-01-23T10:30:36.780" v="10355"/>
          <ac:spMkLst>
            <pc:docMk/>
            <pc:sldMk cId="3313804438" sldId="407"/>
            <ac:spMk id="26" creationId="{C974BAD2-3B2E-DAB0-FF78-E1B644B2F9BE}"/>
          </ac:spMkLst>
        </pc:spChg>
        <pc:spChg chg="mod">
          <ac:chgData name="市橋　義紀" userId="9053b78e-0fef-4f57-9621-87bb48dfbb11" providerId="ADAL" clId="{42C7DDC2-4467-433C-AB51-963AFAB63DD3}" dt="2023-01-23T10:30:53.239" v="10371"/>
          <ac:spMkLst>
            <pc:docMk/>
            <pc:sldMk cId="3313804438" sldId="407"/>
            <ac:spMk id="27" creationId="{C74ECA34-5676-D8DE-F180-A8C18E781FA6}"/>
          </ac:spMkLst>
        </pc:spChg>
        <pc:picChg chg="add mod">
          <ac:chgData name="市橋　義紀" userId="9053b78e-0fef-4f57-9621-87bb48dfbb11" providerId="ADAL" clId="{42C7DDC2-4467-433C-AB51-963AFAB63DD3}" dt="2023-01-23T10:31:15.889" v="10378" actId="1076"/>
          <ac:picMkLst>
            <pc:docMk/>
            <pc:sldMk cId="3313804438" sldId="407"/>
            <ac:picMk id="6" creationId="{08C93E70-ACBE-D860-E29E-AEB101AA9058}"/>
          </ac:picMkLst>
        </pc:picChg>
        <pc:picChg chg="add mod">
          <ac:chgData name="市橋　義紀" userId="9053b78e-0fef-4f57-9621-87bb48dfbb11" providerId="ADAL" clId="{42C7DDC2-4467-433C-AB51-963AFAB63DD3}" dt="2023-01-23T10:31:11.201" v="10377" actId="1076"/>
          <ac:picMkLst>
            <pc:docMk/>
            <pc:sldMk cId="3313804438" sldId="407"/>
            <ac:picMk id="8" creationId="{A3F68AF4-FBE3-AE3E-30C4-1FE52B9AD0C3}"/>
          </ac:picMkLst>
        </pc:picChg>
        <pc:picChg chg="del">
          <ac:chgData name="市橋　義紀" userId="9053b78e-0fef-4f57-9621-87bb48dfbb11" providerId="ADAL" clId="{42C7DDC2-4467-433C-AB51-963AFAB63DD3}" dt="2023-01-23T10:30:11.772" v="10319" actId="478"/>
          <ac:picMkLst>
            <pc:docMk/>
            <pc:sldMk cId="3313804438" sldId="407"/>
            <ac:picMk id="13" creationId="{523A4491-B2DB-F5B7-33B5-AC55E9F9FD39}"/>
          </ac:picMkLst>
        </pc:picChg>
        <pc:picChg chg="del">
          <ac:chgData name="市橋　義紀" userId="9053b78e-0fef-4f57-9621-87bb48dfbb11" providerId="ADAL" clId="{42C7DDC2-4467-433C-AB51-963AFAB63DD3}" dt="2023-01-23T10:30:59.333" v="10372" actId="478"/>
          <ac:picMkLst>
            <pc:docMk/>
            <pc:sldMk cId="3313804438" sldId="407"/>
            <ac:picMk id="21" creationId="{47E1E6B3-49F7-C90B-65D9-352D3717D74F}"/>
          </ac:picMkLst>
        </pc:picChg>
      </pc:sldChg>
      <pc:sldChg chg="addSp delSp modSp add mod">
        <pc:chgData name="市橋　義紀" userId="9053b78e-0fef-4f57-9621-87bb48dfbb11" providerId="ADAL" clId="{42C7DDC2-4467-433C-AB51-963AFAB63DD3}" dt="2023-01-23T10:33:08.235" v="10463" actId="1076"/>
        <pc:sldMkLst>
          <pc:docMk/>
          <pc:sldMk cId="1644648887" sldId="408"/>
        </pc:sldMkLst>
        <pc:spChg chg="add del mod">
          <ac:chgData name="市橋　義紀" userId="9053b78e-0fef-4f57-9621-87bb48dfbb11" providerId="ADAL" clId="{42C7DDC2-4467-433C-AB51-963AFAB63DD3}" dt="2023-01-23T10:32:03.760" v="10389"/>
          <ac:spMkLst>
            <pc:docMk/>
            <pc:sldMk cId="1644648887" sldId="408"/>
            <ac:spMk id="3" creationId="{5B279D5D-4154-F7FD-96D8-2DB5DF749DCA}"/>
          </ac:spMkLst>
        </pc:spChg>
        <pc:spChg chg="mod">
          <ac:chgData name="市橋　義紀" userId="9053b78e-0fef-4f57-9621-87bb48dfbb11" providerId="ADAL" clId="{42C7DDC2-4467-433C-AB51-963AFAB63DD3}" dt="2023-01-23T10:32:35.942" v="10424"/>
          <ac:spMkLst>
            <pc:docMk/>
            <pc:sldMk cId="1644648887" sldId="408"/>
            <ac:spMk id="26" creationId="{C974BAD2-3B2E-DAB0-FF78-E1B644B2F9BE}"/>
          </ac:spMkLst>
        </pc:spChg>
        <pc:spChg chg="mod">
          <ac:chgData name="市橋　義紀" userId="9053b78e-0fef-4f57-9621-87bb48dfbb11" providerId="ADAL" clId="{42C7DDC2-4467-433C-AB51-963AFAB63DD3}" dt="2023-01-23T10:32:48.352" v="10457"/>
          <ac:spMkLst>
            <pc:docMk/>
            <pc:sldMk cId="1644648887" sldId="408"/>
            <ac:spMk id="27" creationId="{C74ECA34-5676-D8DE-F180-A8C18E781FA6}"/>
          </ac:spMkLst>
        </pc:spChg>
        <pc:picChg chg="add mod">
          <ac:chgData name="市橋　義紀" userId="9053b78e-0fef-4f57-9621-87bb48dfbb11" providerId="ADAL" clId="{42C7DDC2-4467-433C-AB51-963AFAB63DD3}" dt="2023-01-23T10:32:11.712" v="10393" actId="1076"/>
          <ac:picMkLst>
            <pc:docMk/>
            <pc:sldMk cId="1644648887" sldId="408"/>
            <ac:picMk id="6" creationId="{E31AB050-F882-49CE-6D3B-8240F83619F9}"/>
          </ac:picMkLst>
        </pc:picChg>
        <pc:picChg chg="add mod">
          <ac:chgData name="市橋　義紀" userId="9053b78e-0fef-4f57-9621-87bb48dfbb11" providerId="ADAL" clId="{42C7DDC2-4467-433C-AB51-963AFAB63DD3}" dt="2023-01-23T10:33:08.235" v="10463" actId="1076"/>
          <ac:picMkLst>
            <pc:docMk/>
            <pc:sldMk cId="1644648887" sldId="408"/>
            <ac:picMk id="8" creationId="{6B325229-4AE0-9185-85EB-0302468CC022}"/>
          </ac:picMkLst>
        </pc:picChg>
        <pc:picChg chg="del">
          <ac:chgData name="市橋　義紀" userId="9053b78e-0fef-4f57-9621-87bb48dfbb11" providerId="ADAL" clId="{42C7DDC2-4467-433C-AB51-963AFAB63DD3}" dt="2023-01-23T10:32:01.098" v="10388" actId="478"/>
          <ac:picMkLst>
            <pc:docMk/>
            <pc:sldMk cId="1644648887" sldId="408"/>
            <ac:picMk id="13" creationId="{523A4491-B2DB-F5B7-33B5-AC55E9F9FD39}"/>
          </ac:picMkLst>
        </pc:picChg>
        <pc:picChg chg="del">
          <ac:chgData name="市橋　義紀" userId="9053b78e-0fef-4f57-9621-87bb48dfbb11" providerId="ADAL" clId="{42C7DDC2-4467-433C-AB51-963AFAB63DD3}" dt="2023-01-23T10:33:00.418" v="10458" actId="478"/>
          <ac:picMkLst>
            <pc:docMk/>
            <pc:sldMk cId="1644648887" sldId="408"/>
            <ac:picMk id="21" creationId="{47E1E6B3-49F7-C90B-65D9-352D3717D74F}"/>
          </ac:picMkLst>
        </pc:picChg>
      </pc:sldChg>
      <pc:sldChg chg="addSp delSp modSp add mod ord">
        <pc:chgData name="市橋　義紀" userId="9053b78e-0fef-4f57-9621-87bb48dfbb11" providerId="ADAL" clId="{42C7DDC2-4467-433C-AB51-963AFAB63DD3}" dt="2023-01-24T01:44:28.413" v="10656" actId="1076"/>
        <pc:sldMkLst>
          <pc:docMk/>
          <pc:sldMk cId="2002402256" sldId="409"/>
        </pc:sldMkLst>
        <pc:spChg chg="add del mod">
          <ac:chgData name="市橋　義紀" userId="9053b78e-0fef-4f57-9621-87bb48dfbb11" providerId="ADAL" clId="{42C7DDC2-4467-433C-AB51-963AFAB63DD3}" dt="2023-01-23T10:28:34.174" v="10238"/>
          <ac:spMkLst>
            <pc:docMk/>
            <pc:sldMk cId="2002402256" sldId="409"/>
            <ac:spMk id="3" creationId="{08A25EB0-86DC-F2D3-FE80-1ACB33E9E8C0}"/>
          </ac:spMkLst>
        </pc:spChg>
        <pc:spChg chg="mod">
          <ac:chgData name="市橋　義紀" userId="9053b78e-0fef-4f57-9621-87bb48dfbb11" providerId="ADAL" clId="{42C7DDC2-4467-433C-AB51-963AFAB63DD3}" dt="2023-01-23T10:29:42.877" v="10284"/>
          <ac:spMkLst>
            <pc:docMk/>
            <pc:sldMk cId="2002402256" sldId="409"/>
            <ac:spMk id="26" creationId="{C974BAD2-3B2E-DAB0-FF78-E1B644B2F9BE}"/>
          </ac:spMkLst>
        </pc:spChg>
        <pc:spChg chg="mod">
          <ac:chgData name="市橋　義紀" userId="9053b78e-0fef-4f57-9621-87bb48dfbb11" providerId="ADAL" clId="{42C7DDC2-4467-433C-AB51-963AFAB63DD3}" dt="2023-01-23T10:31:44.103" v="10386" actId="20577"/>
          <ac:spMkLst>
            <pc:docMk/>
            <pc:sldMk cId="2002402256" sldId="409"/>
            <ac:spMk id="27" creationId="{C74ECA34-5676-D8DE-F180-A8C18E781FA6}"/>
          </ac:spMkLst>
        </pc:spChg>
        <pc:graphicFrameChg chg="mod modGraphic">
          <ac:chgData name="市橋　義紀" userId="9053b78e-0fef-4f57-9621-87bb48dfbb11" providerId="ADAL" clId="{42C7DDC2-4467-433C-AB51-963AFAB63DD3}" dt="2023-01-24T01:44:28.413" v="10656" actId="1076"/>
          <ac:graphicFrameMkLst>
            <pc:docMk/>
            <pc:sldMk cId="2002402256" sldId="409"/>
            <ac:graphicFrameMk id="18" creationId="{8B8C7952-4C77-6078-268D-669659DFC723}"/>
          </ac:graphicFrameMkLst>
        </pc:graphicFrameChg>
        <pc:graphicFrameChg chg="mod modGraphic">
          <ac:chgData name="市橋　義紀" userId="9053b78e-0fef-4f57-9621-87bb48dfbb11" providerId="ADAL" clId="{42C7DDC2-4467-433C-AB51-963AFAB63DD3}" dt="2023-01-24T01:44:28.413" v="10656" actId="1076"/>
          <ac:graphicFrameMkLst>
            <pc:docMk/>
            <pc:sldMk cId="2002402256" sldId="409"/>
            <ac:graphicFrameMk id="19" creationId="{AAC082AF-8000-6937-DC05-D61CAA5D6DB0}"/>
          </ac:graphicFrameMkLst>
        </pc:graphicFrameChg>
        <pc:graphicFrameChg chg="mod modGraphic">
          <ac:chgData name="市橋　義紀" userId="9053b78e-0fef-4f57-9621-87bb48dfbb11" providerId="ADAL" clId="{42C7DDC2-4467-433C-AB51-963AFAB63DD3}" dt="2023-01-24T01:44:28.413" v="10656" actId="1076"/>
          <ac:graphicFrameMkLst>
            <pc:docMk/>
            <pc:sldMk cId="2002402256" sldId="409"/>
            <ac:graphicFrameMk id="20" creationId="{9C13B2A8-7BAC-F4E3-2946-1DD8EEB2AE75}"/>
          </ac:graphicFrameMkLst>
        </pc:graphicFrameChg>
        <pc:picChg chg="add mod">
          <ac:chgData name="市橋　義紀" userId="9053b78e-0fef-4f57-9621-87bb48dfbb11" providerId="ADAL" clId="{42C7DDC2-4467-433C-AB51-963AFAB63DD3}" dt="2023-01-23T10:31:33.752" v="10382" actId="1076"/>
          <ac:picMkLst>
            <pc:docMk/>
            <pc:sldMk cId="2002402256" sldId="409"/>
            <ac:picMk id="6" creationId="{6CEAEFD6-3715-FAA2-D7B0-2D6DFBE1C112}"/>
          </ac:picMkLst>
        </pc:picChg>
        <pc:picChg chg="add mod">
          <ac:chgData name="市橋　義紀" userId="9053b78e-0fef-4f57-9621-87bb48dfbb11" providerId="ADAL" clId="{42C7DDC2-4467-433C-AB51-963AFAB63DD3}" dt="2023-01-23T10:31:26.650" v="10380" actId="1076"/>
          <ac:picMkLst>
            <pc:docMk/>
            <pc:sldMk cId="2002402256" sldId="409"/>
            <ac:picMk id="8" creationId="{7138146D-E186-1982-461E-881025A91161}"/>
          </ac:picMkLst>
        </pc:picChg>
        <pc:picChg chg="del">
          <ac:chgData name="市橋　義紀" userId="9053b78e-0fef-4f57-9621-87bb48dfbb11" providerId="ADAL" clId="{42C7DDC2-4467-433C-AB51-963AFAB63DD3}" dt="2023-01-23T10:28:30.209" v="10237" actId="478"/>
          <ac:picMkLst>
            <pc:docMk/>
            <pc:sldMk cId="2002402256" sldId="409"/>
            <ac:picMk id="13" creationId="{523A4491-B2DB-F5B7-33B5-AC55E9F9FD39}"/>
          </ac:picMkLst>
        </pc:picChg>
        <pc:picChg chg="del">
          <ac:chgData name="市橋　義紀" userId="9053b78e-0fef-4f57-9621-87bb48dfbb11" providerId="ADAL" clId="{42C7DDC2-4467-433C-AB51-963AFAB63DD3}" dt="2023-01-23T10:28:49.391" v="10243" actId="478"/>
          <ac:picMkLst>
            <pc:docMk/>
            <pc:sldMk cId="2002402256" sldId="409"/>
            <ac:picMk id="21" creationId="{47E1E6B3-49F7-C90B-65D9-352D3717D74F}"/>
          </ac:picMkLst>
        </pc:picChg>
      </pc:sldChg>
      <pc:sldChg chg="add">
        <pc:chgData name="市橋　義紀" userId="9053b78e-0fef-4f57-9621-87bb48dfbb11" providerId="ADAL" clId="{42C7DDC2-4467-433C-AB51-963AFAB63DD3}" dt="2023-01-23T10:30:06.220" v="10318"/>
        <pc:sldMkLst>
          <pc:docMk/>
          <pc:sldMk cId="4189550078" sldId="410"/>
        </pc:sldMkLst>
      </pc:sldChg>
      <pc:sldChg chg="add modNotesTx">
        <pc:chgData name="市橋　義紀" userId="9053b78e-0fef-4f57-9621-87bb48dfbb11" providerId="ADAL" clId="{42C7DDC2-4467-433C-AB51-963AFAB63DD3}" dt="2023-01-24T13:49:35.545" v="11188" actId="20577"/>
        <pc:sldMkLst>
          <pc:docMk/>
          <pc:sldMk cId="2749819678" sldId="411"/>
        </pc:sldMkLst>
      </pc:sldChg>
      <pc:sldChg chg="add del">
        <pc:chgData name="市橋　義紀" userId="9053b78e-0fef-4f57-9621-87bb48dfbb11" providerId="ADAL" clId="{42C7DDC2-4467-433C-AB51-963AFAB63DD3}" dt="2023-01-23T10:32:24.241" v="10397"/>
        <pc:sldMkLst>
          <pc:docMk/>
          <pc:sldMk cId="2537834640" sldId="412"/>
        </pc:sldMkLst>
      </pc:sldChg>
    </pc:docChg>
  </pc:docChgLst>
  <pc:docChgLst>
    <pc:chgData name="市橋　義紀" userId="9053b78e-0fef-4f57-9621-87bb48dfbb11" providerId="ADAL" clId="{339C6FFC-BA86-4F92-BB6C-525EE0612CA1}"/>
    <pc:docChg chg="undo redo custSel addSld delSld modSld sldOrd">
      <pc:chgData name="市橋　義紀" userId="9053b78e-0fef-4f57-9621-87bb48dfbb11" providerId="ADAL" clId="{339C6FFC-BA86-4F92-BB6C-525EE0612CA1}" dt="2022-08-18T00:51:56.191" v="1179" actId="47"/>
      <pc:docMkLst>
        <pc:docMk/>
      </pc:docMkLst>
      <pc:sldChg chg="modSp mod">
        <pc:chgData name="市橋　義紀" userId="9053b78e-0fef-4f57-9621-87bb48dfbb11" providerId="ADAL" clId="{339C6FFC-BA86-4F92-BB6C-525EE0612CA1}" dt="2022-08-17T12:25:33.205" v="3" actId="20577"/>
        <pc:sldMkLst>
          <pc:docMk/>
          <pc:sldMk cId="3904010233" sldId="256"/>
        </pc:sldMkLst>
        <pc:spChg chg="mod">
          <ac:chgData name="市橋　義紀" userId="9053b78e-0fef-4f57-9621-87bb48dfbb11" providerId="ADAL" clId="{339C6FFC-BA86-4F92-BB6C-525EE0612CA1}" dt="2022-08-17T12:25:33.205" v="3" actId="20577"/>
          <ac:spMkLst>
            <pc:docMk/>
            <pc:sldMk cId="3904010233" sldId="256"/>
            <ac:spMk id="3" creationId="{00000000-0000-0000-0000-000000000000}"/>
          </ac:spMkLst>
        </pc:spChg>
      </pc:sldChg>
      <pc:sldChg chg="modSp mod">
        <pc:chgData name="市橋　義紀" userId="9053b78e-0fef-4f57-9621-87bb48dfbb11" providerId="ADAL" clId="{339C6FFC-BA86-4F92-BB6C-525EE0612CA1}" dt="2022-08-17T17:32:58.919" v="981"/>
        <pc:sldMkLst>
          <pc:docMk/>
          <pc:sldMk cId="639621560" sldId="328"/>
        </pc:sldMkLst>
        <pc:spChg chg="mod">
          <ac:chgData name="市橋　義紀" userId="9053b78e-0fef-4f57-9621-87bb48dfbb11" providerId="ADAL" clId="{339C6FFC-BA86-4F92-BB6C-525EE0612CA1}" dt="2022-08-17T17:32:58.919" v="981"/>
          <ac:spMkLst>
            <pc:docMk/>
            <pc:sldMk cId="639621560" sldId="328"/>
            <ac:spMk id="7" creationId="{EF75FBDD-CF1F-93EE-EAEC-5FDCDB99FC81}"/>
          </ac:spMkLst>
        </pc:spChg>
      </pc:sldChg>
      <pc:sldChg chg="modSp del mod ord">
        <pc:chgData name="市橋　義紀" userId="9053b78e-0fef-4f57-9621-87bb48dfbb11" providerId="ADAL" clId="{339C6FFC-BA86-4F92-BB6C-525EE0612CA1}" dt="2022-08-18T00:51:56.191" v="1179" actId="47"/>
        <pc:sldMkLst>
          <pc:docMk/>
          <pc:sldMk cId="3891437688" sldId="331"/>
        </pc:sldMkLst>
        <pc:spChg chg="mod">
          <ac:chgData name="市橋　義紀" userId="9053b78e-0fef-4f57-9621-87bb48dfbb11" providerId="ADAL" clId="{339C6FFC-BA86-4F92-BB6C-525EE0612CA1}" dt="2022-08-17T15:48:37.052" v="14"/>
          <ac:spMkLst>
            <pc:docMk/>
            <pc:sldMk cId="3891437688" sldId="331"/>
            <ac:spMk id="2" creationId="{F7798B10-B47B-66DC-8C69-7B2C55FB5F8A}"/>
          </ac:spMkLst>
        </pc:spChg>
        <pc:spChg chg="mod">
          <ac:chgData name="市橋　義紀" userId="9053b78e-0fef-4f57-9621-87bb48dfbb11" providerId="ADAL" clId="{339C6FFC-BA86-4F92-BB6C-525EE0612CA1}" dt="2022-08-18T00:50:15.226" v="1176"/>
          <ac:spMkLst>
            <pc:docMk/>
            <pc:sldMk cId="3891437688" sldId="331"/>
            <ac:spMk id="3" creationId="{9221FF75-FAD6-F411-E74C-62FFF285F3A9}"/>
          </ac:spMkLst>
        </pc:spChg>
      </pc:sldChg>
      <pc:sldChg chg="addSp delSp modSp mod modNotesTx">
        <pc:chgData name="市橋　義紀" userId="9053b78e-0fef-4f57-9621-87bb48dfbb11" providerId="ADAL" clId="{339C6FFC-BA86-4F92-BB6C-525EE0612CA1}" dt="2022-08-18T00:51:37.736" v="1178" actId="5793"/>
        <pc:sldMkLst>
          <pc:docMk/>
          <pc:sldMk cId="655461960" sldId="332"/>
        </pc:sldMkLst>
        <pc:spChg chg="mod">
          <ac:chgData name="市橋　義紀" userId="9053b78e-0fef-4f57-9621-87bb48dfbb11" providerId="ADAL" clId="{339C6FFC-BA86-4F92-BB6C-525EE0612CA1}" dt="2022-08-17T16:54:59.830" v="701"/>
          <ac:spMkLst>
            <pc:docMk/>
            <pc:sldMk cId="655461960" sldId="332"/>
            <ac:spMk id="2" creationId="{F7798B10-B47B-66DC-8C69-7B2C55FB5F8A}"/>
          </ac:spMkLst>
        </pc:spChg>
        <pc:spChg chg="add mod">
          <ac:chgData name="市橋　義紀" userId="9053b78e-0fef-4f57-9621-87bb48dfbb11" providerId="ADAL" clId="{339C6FFC-BA86-4F92-BB6C-525EE0612CA1}" dt="2022-08-17T16:45:53.330" v="618" actId="1076"/>
          <ac:spMkLst>
            <pc:docMk/>
            <pc:sldMk cId="655461960" sldId="332"/>
            <ac:spMk id="9" creationId="{ADFE649C-C50A-FF0B-BFCA-D75FFDC9D43A}"/>
          </ac:spMkLst>
        </pc:spChg>
        <pc:spChg chg="add mod">
          <ac:chgData name="市橋　義紀" userId="9053b78e-0fef-4f57-9621-87bb48dfbb11" providerId="ADAL" clId="{339C6FFC-BA86-4F92-BB6C-525EE0612CA1}" dt="2022-08-17T16:45:53.330" v="618" actId="1076"/>
          <ac:spMkLst>
            <pc:docMk/>
            <pc:sldMk cId="655461960" sldId="332"/>
            <ac:spMk id="11" creationId="{8C4F9006-BCFF-F0E1-8F3F-08ED3CC7C88F}"/>
          </ac:spMkLst>
        </pc:spChg>
        <pc:grpChg chg="add del mod">
          <ac:chgData name="市橋　義紀" userId="9053b78e-0fef-4f57-9621-87bb48dfbb11" providerId="ADAL" clId="{339C6FFC-BA86-4F92-BB6C-525EE0612CA1}" dt="2022-08-17T16:46:09.577" v="620" actId="478"/>
          <ac:grpSpMkLst>
            <pc:docMk/>
            <pc:sldMk cId="655461960" sldId="332"/>
            <ac:grpSpMk id="5" creationId="{225D8CCC-2FED-E15A-0DCE-F2B60341B1CA}"/>
          </ac:grpSpMkLst>
        </pc:grpChg>
        <pc:graphicFrameChg chg="mod modGraphic">
          <ac:chgData name="市橋　義紀" userId="9053b78e-0fef-4f57-9621-87bb48dfbb11" providerId="ADAL" clId="{339C6FFC-BA86-4F92-BB6C-525EE0612CA1}" dt="2022-08-18T00:47:56.858" v="1070"/>
          <ac:graphicFrameMkLst>
            <pc:docMk/>
            <pc:sldMk cId="655461960" sldId="332"/>
            <ac:graphicFrameMk id="7" creationId="{9895B01D-CD5F-2E63-3AA3-F81B8CA3B39D}"/>
          </ac:graphicFrameMkLst>
        </pc:graphicFrameChg>
        <pc:picChg chg="add mod">
          <ac:chgData name="市橋　義紀" userId="9053b78e-0fef-4f57-9621-87bb48dfbb11" providerId="ADAL" clId="{339C6FFC-BA86-4F92-BB6C-525EE0612CA1}" dt="2022-08-17T16:45:53.330" v="618" actId="1076"/>
          <ac:picMkLst>
            <pc:docMk/>
            <pc:sldMk cId="655461960" sldId="332"/>
            <ac:picMk id="4" creationId="{BAC1229A-1BD7-C872-A304-73AF18827061}"/>
          </ac:picMkLst>
        </pc:picChg>
        <pc:picChg chg="mod">
          <ac:chgData name="市橋　義紀" userId="9053b78e-0fef-4f57-9621-87bb48dfbb11" providerId="ADAL" clId="{339C6FFC-BA86-4F92-BB6C-525EE0612CA1}" dt="2022-08-17T16:05:23.054" v="184" actId="14826"/>
          <ac:picMkLst>
            <pc:docMk/>
            <pc:sldMk cId="655461960" sldId="332"/>
            <ac:picMk id="13" creationId="{BBF7B339-161E-76EA-4E3C-EA5274296A96}"/>
          </ac:picMkLst>
        </pc:picChg>
      </pc:sldChg>
      <pc:sldChg chg="del">
        <pc:chgData name="市橋　義紀" userId="9053b78e-0fef-4f57-9621-87bb48dfbb11" providerId="ADAL" clId="{339C6FFC-BA86-4F92-BB6C-525EE0612CA1}" dt="2022-08-17T16:31:34.491" v="480" actId="47"/>
        <pc:sldMkLst>
          <pc:docMk/>
          <pc:sldMk cId="2069700988" sldId="333"/>
        </pc:sldMkLst>
      </pc:sldChg>
      <pc:sldChg chg="ord">
        <pc:chgData name="市橋　義紀" userId="9053b78e-0fef-4f57-9621-87bb48dfbb11" providerId="ADAL" clId="{339C6FFC-BA86-4F92-BB6C-525EE0612CA1}" dt="2022-08-17T17:19:57.643" v="898"/>
        <pc:sldMkLst>
          <pc:docMk/>
          <pc:sldMk cId="3142147791" sldId="344"/>
        </pc:sldMkLst>
      </pc:sldChg>
      <pc:sldChg chg="modSp add del mod">
        <pc:chgData name="市橋　義紀" userId="9053b78e-0fef-4f57-9621-87bb48dfbb11" providerId="ADAL" clId="{339C6FFC-BA86-4F92-BB6C-525EE0612CA1}" dt="2022-08-18T00:49:11.650" v="1129"/>
        <pc:sldMkLst>
          <pc:docMk/>
          <pc:sldMk cId="169746404" sldId="345"/>
        </pc:sldMkLst>
        <pc:spChg chg="mod">
          <ac:chgData name="市橋　義紀" userId="9053b78e-0fef-4f57-9621-87bb48dfbb11" providerId="ADAL" clId="{339C6FFC-BA86-4F92-BB6C-525EE0612CA1}" dt="2022-08-17T16:55:07.642" v="703"/>
          <ac:spMkLst>
            <pc:docMk/>
            <pc:sldMk cId="169746404" sldId="345"/>
            <ac:spMk id="2" creationId="{F7798B10-B47B-66DC-8C69-7B2C55FB5F8A}"/>
          </ac:spMkLst>
        </pc:spChg>
        <pc:spChg chg="mod">
          <ac:chgData name="市橋　義紀" userId="9053b78e-0fef-4f57-9621-87bb48dfbb11" providerId="ADAL" clId="{339C6FFC-BA86-4F92-BB6C-525EE0612CA1}" dt="2022-08-17T16:30:47.797" v="479" actId="20577"/>
          <ac:spMkLst>
            <pc:docMk/>
            <pc:sldMk cId="169746404" sldId="345"/>
            <ac:spMk id="14" creationId="{F4502C43-D8C4-CFDF-4173-C464E8FAED9C}"/>
          </ac:spMkLst>
        </pc:spChg>
        <pc:graphicFrameChg chg="mod modGraphic">
          <ac:chgData name="市橋　義紀" userId="9053b78e-0fef-4f57-9621-87bb48dfbb11" providerId="ADAL" clId="{339C6FFC-BA86-4F92-BB6C-525EE0612CA1}" dt="2022-08-18T00:49:11.650" v="1129"/>
          <ac:graphicFrameMkLst>
            <pc:docMk/>
            <pc:sldMk cId="169746404" sldId="345"/>
            <ac:graphicFrameMk id="7" creationId="{9895B01D-CD5F-2E63-3AA3-F81B8CA3B39D}"/>
          </ac:graphicFrameMkLst>
        </pc:graphicFrameChg>
        <pc:picChg chg="mod">
          <ac:chgData name="市橋　義紀" userId="9053b78e-0fef-4f57-9621-87bb48dfbb11" providerId="ADAL" clId="{339C6FFC-BA86-4F92-BB6C-525EE0612CA1}" dt="2022-08-17T16:24:07.939" v="223" actId="14826"/>
          <ac:picMkLst>
            <pc:docMk/>
            <pc:sldMk cId="169746404" sldId="345"/>
            <ac:picMk id="13" creationId="{BBF7B339-161E-76EA-4E3C-EA5274296A96}"/>
          </ac:picMkLst>
        </pc:picChg>
      </pc:sldChg>
      <pc:sldChg chg="addSp delSp modSp add mod">
        <pc:chgData name="市橋　義紀" userId="9053b78e-0fef-4f57-9621-87bb48dfbb11" providerId="ADAL" clId="{339C6FFC-BA86-4F92-BB6C-525EE0612CA1}" dt="2022-08-18T00:48:47.656" v="1097" actId="167"/>
        <pc:sldMkLst>
          <pc:docMk/>
          <pc:sldMk cId="1279540426" sldId="346"/>
        </pc:sldMkLst>
        <pc:spChg chg="mod">
          <ac:chgData name="市橋　義紀" userId="9053b78e-0fef-4f57-9621-87bb48dfbb11" providerId="ADAL" clId="{339C6FFC-BA86-4F92-BB6C-525EE0612CA1}" dt="2022-08-17T16:55:05.091" v="702"/>
          <ac:spMkLst>
            <pc:docMk/>
            <pc:sldMk cId="1279540426" sldId="346"/>
            <ac:spMk id="2" creationId="{F7798B10-B47B-66DC-8C69-7B2C55FB5F8A}"/>
          </ac:spMkLst>
        </pc:spChg>
        <pc:spChg chg="mod ord topLvl">
          <ac:chgData name="市橋　義紀" userId="9053b78e-0fef-4f57-9621-87bb48dfbb11" providerId="ADAL" clId="{339C6FFC-BA86-4F92-BB6C-525EE0612CA1}" dt="2022-08-18T00:48:42.649" v="1096" actId="166"/>
          <ac:spMkLst>
            <pc:docMk/>
            <pc:sldMk cId="1279540426" sldId="346"/>
            <ac:spMk id="9" creationId="{ADFE649C-C50A-FF0B-BFCA-D75FFDC9D43A}"/>
          </ac:spMkLst>
        </pc:spChg>
        <pc:spChg chg="mod topLvl">
          <ac:chgData name="市橋　義紀" userId="9053b78e-0fef-4f57-9621-87bb48dfbb11" providerId="ADAL" clId="{339C6FFC-BA86-4F92-BB6C-525EE0612CA1}" dt="2022-08-17T17:02:41.182" v="886" actId="1076"/>
          <ac:spMkLst>
            <pc:docMk/>
            <pc:sldMk cId="1279540426" sldId="346"/>
            <ac:spMk id="11" creationId="{8C4F9006-BCFF-F0E1-8F3F-08ED3CC7C88F}"/>
          </ac:spMkLst>
        </pc:spChg>
        <pc:spChg chg="add mod">
          <ac:chgData name="市橋　義紀" userId="9053b78e-0fef-4f57-9621-87bb48dfbb11" providerId="ADAL" clId="{339C6FFC-BA86-4F92-BB6C-525EE0612CA1}" dt="2022-08-17T17:02:41.182" v="886" actId="1076"/>
          <ac:spMkLst>
            <pc:docMk/>
            <pc:sldMk cId="1279540426" sldId="346"/>
            <ac:spMk id="12" creationId="{7B6655F5-E2E0-275C-0C49-4EEFD3558348}"/>
          </ac:spMkLst>
        </pc:spChg>
        <pc:grpChg chg="del mod">
          <ac:chgData name="市橋　義紀" userId="9053b78e-0fef-4f57-9621-87bb48dfbb11" providerId="ADAL" clId="{339C6FFC-BA86-4F92-BB6C-525EE0612CA1}" dt="2022-08-17T17:02:27.358" v="884" actId="165"/>
          <ac:grpSpMkLst>
            <pc:docMk/>
            <pc:sldMk cId="1279540426" sldId="346"/>
            <ac:grpSpMk id="5" creationId="{225D8CCC-2FED-E15A-0DCE-F2B60341B1CA}"/>
          </ac:grpSpMkLst>
        </pc:grpChg>
        <pc:grpChg chg="add mod">
          <ac:chgData name="市橋　義紀" userId="9053b78e-0fef-4f57-9621-87bb48dfbb11" providerId="ADAL" clId="{339C6FFC-BA86-4F92-BB6C-525EE0612CA1}" dt="2022-08-17T17:02:41.182" v="886" actId="1076"/>
          <ac:grpSpMkLst>
            <pc:docMk/>
            <pc:sldMk cId="1279540426" sldId="346"/>
            <ac:grpSpMk id="10" creationId="{41FCB837-07D7-F4AE-1B67-C173A8190D0D}"/>
          </ac:grpSpMkLst>
        </pc:grpChg>
        <pc:graphicFrameChg chg="del mod">
          <ac:chgData name="市橋　義紀" userId="9053b78e-0fef-4f57-9621-87bb48dfbb11" providerId="ADAL" clId="{339C6FFC-BA86-4F92-BB6C-525EE0612CA1}" dt="2022-08-18T00:48:34.591" v="1093" actId="478"/>
          <ac:graphicFrameMkLst>
            <pc:docMk/>
            <pc:sldMk cId="1279540426" sldId="346"/>
            <ac:graphicFrameMk id="7" creationId="{9895B01D-CD5F-2E63-3AA3-F81B8CA3B39D}"/>
          </ac:graphicFrameMkLst>
        </pc:graphicFrameChg>
        <pc:graphicFrameChg chg="add mod ord">
          <ac:chgData name="市橋　義紀" userId="9053b78e-0fef-4f57-9621-87bb48dfbb11" providerId="ADAL" clId="{339C6FFC-BA86-4F92-BB6C-525EE0612CA1}" dt="2022-08-18T00:48:47.656" v="1097" actId="167"/>
          <ac:graphicFrameMkLst>
            <pc:docMk/>
            <pc:sldMk cId="1279540426" sldId="346"/>
            <ac:graphicFrameMk id="16" creationId="{C9FA1858-1406-6B89-4B98-1FC48DC60C45}"/>
          </ac:graphicFrameMkLst>
        </pc:graphicFrameChg>
        <pc:picChg chg="del mod">
          <ac:chgData name="市橋　義紀" userId="9053b78e-0fef-4f57-9621-87bb48dfbb11" providerId="ADAL" clId="{339C6FFC-BA86-4F92-BB6C-525EE0612CA1}" dt="2022-08-17T17:01:31.280" v="874" actId="478"/>
          <ac:picMkLst>
            <pc:docMk/>
            <pc:sldMk cId="1279540426" sldId="346"/>
            <ac:picMk id="4" creationId="{BAC1229A-1BD7-C872-A304-73AF18827061}"/>
          </ac:picMkLst>
        </pc:picChg>
        <pc:picChg chg="add mod">
          <ac:chgData name="市橋　義紀" userId="9053b78e-0fef-4f57-9621-87bb48dfbb11" providerId="ADAL" clId="{339C6FFC-BA86-4F92-BB6C-525EE0612CA1}" dt="2022-08-17T17:02:41.182" v="886" actId="1076"/>
          <ac:picMkLst>
            <pc:docMk/>
            <pc:sldMk cId="1279540426" sldId="346"/>
            <ac:picMk id="6" creationId="{FC23DA64-B145-3616-6AE0-CDA36EE3D801}"/>
          </ac:picMkLst>
        </pc:picChg>
      </pc:sldChg>
      <pc:sldChg chg="add del">
        <pc:chgData name="市橋　義紀" userId="9053b78e-0fef-4f57-9621-87bb48dfbb11" providerId="ADAL" clId="{339C6FFC-BA86-4F92-BB6C-525EE0612CA1}" dt="2022-08-17T16:26:43.586" v="331" actId="47"/>
        <pc:sldMkLst>
          <pc:docMk/>
          <pc:sldMk cId="3387902817" sldId="346"/>
        </pc:sldMkLst>
      </pc:sldChg>
      <pc:sldChg chg="add del">
        <pc:chgData name="市橋　義紀" userId="9053b78e-0fef-4f57-9621-87bb48dfbb11" providerId="ADAL" clId="{339C6FFC-BA86-4F92-BB6C-525EE0612CA1}" dt="2022-08-17T17:20:06.985" v="899" actId="47"/>
        <pc:sldMkLst>
          <pc:docMk/>
          <pc:sldMk cId="3824577498" sldId="347"/>
        </pc:sldMkLst>
      </pc:sldChg>
      <pc:sldChg chg="modSp add mod ord modShow">
        <pc:chgData name="市橋　義紀" userId="9053b78e-0fef-4f57-9621-87bb48dfbb11" providerId="ADAL" clId="{339C6FFC-BA86-4F92-BB6C-525EE0612CA1}" dt="2022-08-17T17:22:32.771" v="932" actId="729"/>
        <pc:sldMkLst>
          <pc:docMk/>
          <pc:sldMk cId="160394393" sldId="348"/>
        </pc:sldMkLst>
        <pc:spChg chg="mod">
          <ac:chgData name="市橋　義紀" userId="9053b78e-0fef-4f57-9621-87bb48dfbb11" providerId="ADAL" clId="{339C6FFC-BA86-4F92-BB6C-525EE0612CA1}" dt="2022-08-17T17:20:20.549" v="908"/>
          <ac:spMkLst>
            <pc:docMk/>
            <pc:sldMk cId="160394393" sldId="348"/>
            <ac:spMk id="2" creationId="{F7798B10-B47B-66DC-8C69-7B2C55FB5F8A}"/>
          </ac:spMkLst>
        </pc:spChg>
      </pc:sldChg>
      <pc:sldChg chg="add del">
        <pc:chgData name="市橋　義紀" userId="9053b78e-0fef-4f57-9621-87bb48dfbb11" providerId="ADAL" clId="{339C6FFC-BA86-4F92-BB6C-525EE0612CA1}" dt="2022-08-17T17:19:32.904" v="894" actId="47"/>
        <pc:sldMkLst>
          <pc:docMk/>
          <pc:sldMk cId="2031449481" sldId="349"/>
        </pc:sldMkLst>
      </pc:sldChg>
      <pc:sldChg chg="modSp add mod ord modShow">
        <pc:chgData name="市橋　義紀" userId="9053b78e-0fef-4f57-9621-87bb48dfbb11" providerId="ADAL" clId="{339C6FFC-BA86-4F92-BB6C-525EE0612CA1}" dt="2022-08-17T17:22:32.771" v="932" actId="729"/>
        <pc:sldMkLst>
          <pc:docMk/>
          <pc:sldMk cId="2069700988" sldId="350"/>
        </pc:sldMkLst>
        <pc:spChg chg="mod">
          <ac:chgData name="市橋　義紀" userId="9053b78e-0fef-4f57-9621-87bb48dfbb11" providerId="ADAL" clId="{339C6FFC-BA86-4F92-BB6C-525EE0612CA1}" dt="2022-08-17T17:20:24.941" v="917"/>
          <ac:spMkLst>
            <pc:docMk/>
            <pc:sldMk cId="2069700988" sldId="350"/>
            <ac:spMk id="2" creationId="{F7798B10-B47B-66DC-8C69-7B2C55FB5F8A}"/>
          </ac:spMkLst>
        </pc:spChg>
      </pc:sldChg>
      <pc:sldChg chg="addSp delSp modSp add del mod ord">
        <pc:chgData name="市橋　義紀" userId="9053b78e-0fef-4f57-9621-87bb48dfbb11" providerId="ADAL" clId="{339C6FFC-BA86-4F92-BB6C-525EE0612CA1}" dt="2022-08-17T17:22:12.608" v="930" actId="47"/>
        <pc:sldMkLst>
          <pc:docMk/>
          <pc:sldMk cId="2143422248" sldId="351"/>
        </pc:sldMkLst>
        <pc:graphicFrameChg chg="del">
          <ac:chgData name="市橋　義紀" userId="9053b78e-0fef-4f57-9621-87bb48dfbb11" providerId="ADAL" clId="{339C6FFC-BA86-4F92-BB6C-525EE0612CA1}" dt="2022-08-17T17:21:34.626" v="921" actId="478"/>
          <ac:graphicFrameMkLst>
            <pc:docMk/>
            <pc:sldMk cId="2143422248" sldId="351"/>
            <ac:graphicFrameMk id="4" creationId="{F1EEAD09-4B41-C2B5-A8A2-1B94BC5A8B1F}"/>
          </ac:graphicFrameMkLst>
        </pc:graphicFrameChg>
        <pc:picChg chg="add mod">
          <ac:chgData name="市橋　義紀" userId="9053b78e-0fef-4f57-9621-87bb48dfbb11" providerId="ADAL" clId="{339C6FFC-BA86-4F92-BB6C-525EE0612CA1}" dt="2022-08-17T17:21:51.295" v="926" actId="1076"/>
          <ac:picMkLst>
            <pc:docMk/>
            <pc:sldMk cId="2143422248" sldId="351"/>
            <ac:picMk id="6" creationId="{C8888791-E935-040B-BC56-C577051EE273}"/>
          </ac:picMkLst>
        </pc:picChg>
      </pc:sldChg>
      <pc:sldChg chg="modSp add mod ord modShow">
        <pc:chgData name="市橋　義紀" userId="9053b78e-0fef-4f57-9621-87bb48dfbb11" providerId="ADAL" clId="{339C6FFC-BA86-4F92-BB6C-525EE0612CA1}" dt="2022-08-17T17:22:32.771" v="932" actId="729"/>
        <pc:sldMkLst>
          <pc:docMk/>
          <pc:sldMk cId="4107652938" sldId="352"/>
        </pc:sldMkLst>
        <pc:picChg chg="mod">
          <ac:chgData name="市橋　義紀" userId="9053b78e-0fef-4f57-9621-87bb48dfbb11" providerId="ADAL" clId="{339C6FFC-BA86-4F92-BB6C-525EE0612CA1}" dt="2022-08-17T17:22:21.882" v="931" actId="14826"/>
          <ac:picMkLst>
            <pc:docMk/>
            <pc:sldMk cId="4107652938" sldId="352"/>
            <ac:picMk id="13" creationId="{BBF7B339-161E-76EA-4E3C-EA5274296A96}"/>
          </ac:picMkLst>
        </pc:picChg>
      </pc:sldChg>
    </pc:docChg>
  </pc:docChgLst>
  <pc:docChgLst>
    <pc:chgData name="市橋　義紀" userId="9053b78e-0fef-4f57-9621-87bb48dfbb11" providerId="ADAL" clId="{A5463011-4CDA-4859-A918-10AA5CE31B84}"/>
    <pc:docChg chg="undo redo custSel addSld delSld modSld">
      <pc:chgData name="市橋　義紀" userId="9053b78e-0fef-4f57-9621-87bb48dfbb11" providerId="ADAL" clId="{A5463011-4CDA-4859-A918-10AA5CE31B84}" dt="2022-08-02T01:27:03.416" v="1559" actId="1076"/>
      <pc:docMkLst>
        <pc:docMk/>
      </pc:docMkLst>
      <pc:sldChg chg="modSp mod">
        <pc:chgData name="市橋　義紀" userId="9053b78e-0fef-4f57-9621-87bb48dfbb11" providerId="ADAL" clId="{A5463011-4CDA-4859-A918-10AA5CE31B84}" dt="2022-08-02T01:14:49.818" v="1556" actId="20577"/>
        <pc:sldMkLst>
          <pc:docMk/>
          <pc:sldMk cId="3904010233" sldId="256"/>
        </pc:sldMkLst>
        <pc:spChg chg="mod">
          <ac:chgData name="市橋　義紀" userId="9053b78e-0fef-4f57-9621-87bb48dfbb11" providerId="ADAL" clId="{A5463011-4CDA-4859-A918-10AA5CE31B84}" dt="2022-08-01T20:21:38.756" v="47" actId="255"/>
          <ac:spMkLst>
            <pc:docMk/>
            <pc:sldMk cId="3904010233" sldId="256"/>
            <ac:spMk id="2" creationId="{00000000-0000-0000-0000-000000000000}"/>
          </ac:spMkLst>
        </pc:spChg>
        <pc:spChg chg="mod">
          <ac:chgData name="市橋　義紀" userId="9053b78e-0fef-4f57-9621-87bb48dfbb11" providerId="ADAL" clId="{A5463011-4CDA-4859-A918-10AA5CE31B84}" dt="2022-08-02T01:14:49.818" v="1556" actId="20577"/>
          <ac:spMkLst>
            <pc:docMk/>
            <pc:sldMk cId="3904010233" sldId="256"/>
            <ac:spMk id="3" creationId="{00000000-0000-0000-0000-000000000000}"/>
          </ac:spMkLst>
        </pc:spChg>
      </pc:sldChg>
      <pc:sldChg chg="modSp add del mod">
        <pc:chgData name="市橋　義紀" userId="9053b78e-0fef-4f57-9621-87bb48dfbb11" providerId="ADAL" clId="{A5463011-4CDA-4859-A918-10AA5CE31B84}" dt="2022-08-01T21:10:22.632" v="1102" actId="47"/>
        <pc:sldMkLst>
          <pc:docMk/>
          <pc:sldMk cId="199304643" sldId="288"/>
        </pc:sldMkLst>
        <pc:spChg chg="mod">
          <ac:chgData name="市橋　義紀" userId="9053b78e-0fef-4f57-9621-87bb48dfbb11" providerId="ADAL" clId="{A5463011-4CDA-4859-A918-10AA5CE31B84}" dt="2022-08-01T20:23:25.101" v="81"/>
          <ac:spMkLst>
            <pc:docMk/>
            <pc:sldMk cId="199304643" sldId="288"/>
            <ac:spMk id="2" creationId="{9A34A512-4AB5-4486-82CC-AA41CDB9A3DD}"/>
          </ac:spMkLst>
        </pc:spChg>
      </pc:sldChg>
      <pc:sldChg chg="add del">
        <pc:chgData name="市橋　義紀" userId="9053b78e-0fef-4f57-9621-87bb48dfbb11" providerId="ADAL" clId="{A5463011-4CDA-4859-A918-10AA5CE31B84}" dt="2022-08-01T21:10:22.632" v="1102" actId="47"/>
        <pc:sldMkLst>
          <pc:docMk/>
          <pc:sldMk cId="1184319787" sldId="318"/>
        </pc:sldMkLst>
      </pc:sldChg>
      <pc:sldChg chg="add del">
        <pc:chgData name="市橋　義紀" userId="9053b78e-0fef-4f57-9621-87bb48dfbb11" providerId="ADAL" clId="{A5463011-4CDA-4859-A918-10AA5CE31B84}" dt="2022-08-01T21:10:22.632" v="1102" actId="47"/>
        <pc:sldMkLst>
          <pc:docMk/>
          <pc:sldMk cId="3431517292" sldId="320"/>
        </pc:sldMkLst>
      </pc:sldChg>
      <pc:sldChg chg="add del">
        <pc:chgData name="市橋　義紀" userId="9053b78e-0fef-4f57-9621-87bb48dfbb11" providerId="ADAL" clId="{A5463011-4CDA-4859-A918-10AA5CE31B84}" dt="2022-08-01T21:10:22.632" v="1102" actId="47"/>
        <pc:sldMkLst>
          <pc:docMk/>
          <pc:sldMk cId="3585409710" sldId="322"/>
        </pc:sldMkLst>
      </pc:sldChg>
      <pc:sldChg chg="add del">
        <pc:chgData name="市橋　義紀" userId="9053b78e-0fef-4f57-9621-87bb48dfbb11" providerId="ADAL" clId="{A5463011-4CDA-4859-A918-10AA5CE31B84}" dt="2022-08-01T21:10:22.632" v="1102" actId="47"/>
        <pc:sldMkLst>
          <pc:docMk/>
          <pc:sldMk cId="1707728458" sldId="323"/>
        </pc:sldMkLst>
      </pc:sldChg>
      <pc:sldChg chg="add del">
        <pc:chgData name="市橋　義紀" userId="9053b78e-0fef-4f57-9621-87bb48dfbb11" providerId="ADAL" clId="{A5463011-4CDA-4859-A918-10AA5CE31B84}" dt="2022-08-01T20:21:51.289" v="48" actId="47"/>
        <pc:sldMkLst>
          <pc:docMk/>
          <pc:sldMk cId="2374347829" sldId="324"/>
        </pc:sldMkLst>
      </pc:sldChg>
      <pc:sldChg chg="addSp delSp modSp new mod">
        <pc:chgData name="市橋　義紀" userId="9053b78e-0fef-4f57-9621-87bb48dfbb11" providerId="ADAL" clId="{A5463011-4CDA-4859-A918-10AA5CE31B84}" dt="2022-08-01T21:37:08.285" v="1553"/>
        <pc:sldMkLst>
          <pc:docMk/>
          <pc:sldMk cId="4147126335" sldId="324"/>
        </pc:sldMkLst>
        <pc:spChg chg="mod">
          <ac:chgData name="市橋　義紀" userId="9053b78e-0fef-4f57-9621-87bb48dfbb11" providerId="ADAL" clId="{A5463011-4CDA-4859-A918-10AA5CE31B84}" dt="2022-08-01T20:44:54.355" v="566"/>
          <ac:spMkLst>
            <pc:docMk/>
            <pc:sldMk cId="4147126335" sldId="324"/>
            <ac:spMk id="2" creationId="{F7798B10-B47B-66DC-8C69-7B2C55FB5F8A}"/>
          </ac:spMkLst>
        </pc:spChg>
        <pc:spChg chg="mod">
          <ac:chgData name="市橋　義紀" userId="9053b78e-0fef-4f57-9621-87bb48dfbb11" providerId="ADAL" clId="{A5463011-4CDA-4859-A918-10AA5CE31B84}" dt="2022-08-01T21:29:16.899" v="1445" actId="20577"/>
          <ac:spMkLst>
            <pc:docMk/>
            <pc:sldMk cId="4147126335" sldId="324"/>
            <ac:spMk id="3" creationId="{9221FF75-FAD6-F411-E74C-62FFF285F3A9}"/>
          </ac:spMkLst>
        </pc:spChg>
        <pc:spChg chg="add mod">
          <ac:chgData name="市橋　義紀" userId="9053b78e-0fef-4f57-9621-87bb48dfbb11" providerId="ADAL" clId="{A5463011-4CDA-4859-A918-10AA5CE31B84}" dt="2022-08-01T21:17:23.630" v="1335" actId="20577"/>
          <ac:spMkLst>
            <pc:docMk/>
            <pc:sldMk cId="4147126335" sldId="324"/>
            <ac:spMk id="6" creationId="{62034A58-12F3-6AA1-2632-F86ABC80CA16}"/>
          </ac:spMkLst>
        </pc:spChg>
        <pc:graphicFrameChg chg="add mod modGraphic">
          <ac:chgData name="市橋　義紀" userId="9053b78e-0fef-4f57-9621-87bb48dfbb11" providerId="ADAL" clId="{A5463011-4CDA-4859-A918-10AA5CE31B84}" dt="2022-08-01T21:37:08.285" v="1553"/>
          <ac:graphicFrameMkLst>
            <pc:docMk/>
            <pc:sldMk cId="4147126335" sldId="324"/>
            <ac:graphicFrameMk id="5" creationId="{6DA5BA29-21FB-AA0A-779D-7F0AF50F430D}"/>
          </ac:graphicFrameMkLst>
        </pc:graphicFrameChg>
        <pc:graphicFrameChg chg="add del mod">
          <ac:chgData name="市橋　義紀" userId="9053b78e-0fef-4f57-9621-87bb48dfbb11" providerId="ADAL" clId="{A5463011-4CDA-4859-A918-10AA5CE31B84}" dt="2022-08-01T20:40:03.136" v="322" actId="478"/>
          <ac:graphicFrameMkLst>
            <pc:docMk/>
            <pc:sldMk cId="4147126335" sldId="324"/>
            <ac:graphicFrameMk id="7" creationId="{3E67C7B2-6708-9BFB-BB4D-C6A3138198F5}"/>
          </ac:graphicFrameMkLst>
        </pc:graphicFrameChg>
      </pc:sldChg>
      <pc:sldChg chg="addSp delSp modSp add del">
        <pc:chgData name="市橋　義紀" userId="9053b78e-0fef-4f57-9621-87bb48dfbb11" providerId="ADAL" clId="{A5463011-4CDA-4859-A918-10AA5CE31B84}" dt="2022-08-01T20:47:20.062" v="624" actId="47"/>
        <pc:sldMkLst>
          <pc:docMk/>
          <pc:sldMk cId="3675798224" sldId="325"/>
        </pc:sldMkLst>
        <pc:spChg chg="del">
          <ac:chgData name="市橋　義紀" userId="9053b78e-0fef-4f57-9621-87bb48dfbb11" providerId="ADAL" clId="{A5463011-4CDA-4859-A918-10AA5CE31B84}" dt="2022-08-01T20:43:53.310" v="500" actId="478"/>
          <ac:spMkLst>
            <pc:docMk/>
            <pc:sldMk cId="3675798224" sldId="325"/>
            <ac:spMk id="3" creationId="{9221FF75-FAD6-F411-E74C-62FFF285F3A9}"/>
          </ac:spMkLst>
        </pc:spChg>
        <pc:spChg chg="add mod">
          <ac:chgData name="市橋　義紀" userId="9053b78e-0fef-4f57-9621-87bb48dfbb11" providerId="ADAL" clId="{A5463011-4CDA-4859-A918-10AA5CE31B84}" dt="2022-08-01T20:43:53.310" v="500" actId="478"/>
          <ac:spMkLst>
            <pc:docMk/>
            <pc:sldMk cId="3675798224" sldId="325"/>
            <ac:spMk id="7" creationId="{DA229E0A-3FF2-182F-9495-AA3823A1C4F3}"/>
          </ac:spMkLst>
        </pc:spChg>
      </pc:sldChg>
      <pc:sldChg chg="addSp delSp modSp new del mod setBg">
        <pc:chgData name="市橋　義紀" userId="9053b78e-0fef-4f57-9621-87bb48dfbb11" providerId="ADAL" clId="{A5463011-4CDA-4859-A918-10AA5CE31B84}" dt="2022-08-01T21:10:22.632" v="1102" actId="47"/>
        <pc:sldMkLst>
          <pc:docMk/>
          <pc:sldMk cId="2747780507" sldId="326"/>
        </pc:sldMkLst>
        <pc:spChg chg="mod">
          <ac:chgData name="市橋　義紀" userId="9053b78e-0fef-4f57-9621-87bb48dfbb11" providerId="ADAL" clId="{A5463011-4CDA-4859-A918-10AA5CE31B84}" dt="2022-08-01T20:46:56.221" v="603" actId="26606"/>
          <ac:spMkLst>
            <pc:docMk/>
            <pc:sldMk cId="2747780507" sldId="326"/>
            <ac:spMk id="2" creationId="{FE497172-2433-CFC2-0021-0390A033B5AC}"/>
          </ac:spMkLst>
        </pc:spChg>
        <pc:spChg chg="mod ord">
          <ac:chgData name="市橋　義紀" userId="9053b78e-0fef-4f57-9621-87bb48dfbb11" providerId="ADAL" clId="{A5463011-4CDA-4859-A918-10AA5CE31B84}" dt="2022-08-01T20:46:56.221" v="603" actId="26606"/>
          <ac:spMkLst>
            <pc:docMk/>
            <pc:sldMk cId="2747780507" sldId="326"/>
            <ac:spMk id="3" creationId="{340CBBEC-640A-9456-9A43-0FC3E581D14E}"/>
          </ac:spMkLst>
        </pc:spChg>
        <pc:spChg chg="add">
          <ac:chgData name="市橋　義紀" userId="9053b78e-0fef-4f57-9621-87bb48dfbb11" providerId="ADAL" clId="{A5463011-4CDA-4859-A918-10AA5CE31B84}" dt="2022-08-01T20:46:56.221" v="603" actId="26606"/>
          <ac:spMkLst>
            <pc:docMk/>
            <pc:sldMk cId="2747780507" sldId="326"/>
            <ac:spMk id="20" creationId="{70155189-D96C-4527-B0EC-654B946BE615}"/>
          </ac:spMkLst>
        </pc:spChg>
        <pc:picChg chg="add del mod">
          <ac:chgData name="市橋　義紀" userId="9053b78e-0fef-4f57-9621-87bb48dfbb11" providerId="ADAL" clId="{A5463011-4CDA-4859-A918-10AA5CE31B84}" dt="2022-08-01T20:46:41.253" v="595" actId="478"/>
          <ac:picMkLst>
            <pc:docMk/>
            <pc:sldMk cId="2747780507" sldId="326"/>
            <ac:picMk id="5" creationId="{C20ED7F8-5CE7-CD26-50DE-9F56F909FA5F}"/>
          </ac:picMkLst>
        </pc:picChg>
        <pc:picChg chg="add del mod">
          <ac:chgData name="市橋　義紀" userId="9053b78e-0fef-4f57-9621-87bb48dfbb11" providerId="ADAL" clId="{A5463011-4CDA-4859-A918-10AA5CE31B84}" dt="2022-08-01T20:46:39.938" v="594" actId="478"/>
          <ac:picMkLst>
            <pc:docMk/>
            <pc:sldMk cId="2747780507" sldId="326"/>
            <ac:picMk id="7" creationId="{B2724A86-F34E-E440-ACE7-F524F177E82B}"/>
          </ac:picMkLst>
        </pc:picChg>
        <pc:picChg chg="add del mod">
          <ac:chgData name="市橋　義紀" userId="9053b78e-0fef-4f57-9621-87bb48dfbb11" providerId="ADAL" clId="{A5463011-4CDA-4859-A918-10AA5CE31B84}" dt="2022-08-01T20:46:38.550" v="593" actId="478"/>
          <ac:picMkLst>
            <pc:docMk/>
            <pc:sldMk cId="2747780507" sldId="326"/>
            <ac:picMk id="9" creationId="{1E9E1D48-7092-9C53-84A8-E885CB2C1442}"/>
          </ac:picMkLst>
        </pc:picChg>
        <pc:picChg chg="add mod">
          <ac:chgData name="市橋　義紀" userId="9053b78e-0fef-4f57-9621-87bb48dfbb11" providerId="ADAL" clId="{A5463011-4CDA-4859-A918-10AA5CE31B84}" dt="2022-08-01T20:47:55.990" v="628" actId="1076"/>
          <ac:picMkLst>
            <pc:docMk/>
            <pc:sldMk cId="2747780507" sldId="326"/>
            <ac:picMk id="11" creationId="{14F15332-DF8D-15C6-FB20-B63D2EBA591E}"/>
          </ac:picMkLst>
        </pc:picChg>
        <pc:picChg chg="add mod">
          <ac:chgData name="市橋　義紀" userId="9053b78e-0fef-4f57-9621-87bb48dfbb11" providerId="ADAL" clId="{A5463011-4CDA-4859-A918-10AA5CE31B84}" dt="2022-08-01T20:47:55.990" v="628" actId="1076"/>
          <ac:picMkLst>
            <pc:docMk/>
            <pc:sldMk cId="2747780507" sldId="326"/>
            <ac:picMk id="13" creationId="{9EDBAA21-76D5-26A5-E6BF-87BF5B3A52D7}"/>
          </ac:picMkLst>
        </pc:picChg>
        <pc:picChg chg="add mod">
          <ac:chgData name="市橋　義紀" userId="9053b78e-0fef-4f57-9621-87bb48dfbb11" providerId="ADAL" clId="{A5463011-4CDA-4859-A918-10AA5CE31B84}" dt="2022-08-01T20:47:55.990" v="628" actId="1076"/>
          <ac:picMkLst>
            <pc:docMk/>
            <pc:sldMk cId="2747780507" sldId="326"/>
            <ac:picMk id="15" creationId="{856DCBC4-4830-4E04-A0D8-0843CF97BA6B}"/>
          </ac:picMkLst>
        </pc:picChg>
      </pc:sldChg>
      <pc:sldChg chg="addSp modSp new mod">
        <pc:chgData name="市橋　義紀" userId="9053b78e-0fef-4f57-9621-87bb48dfbb11" providerId="ADAL" clId="{A5463011-4CDA-4859-A918-10AA5CE31B84}" dt="2022-08-02T01:27:03.416" v="1559" actId="1076"/>
        <pc:sldMkLst>
          <pc:docMk/>
          <pc:sldMk cId="852752247" sldId="327"/>
        </pc:sldMkLst>
        <pc:spChg chg="mod">
          <ac:chgData name="市橋　義紀" userId="9053b78e-0fef-4f57-9621-87bb48dfbb11" providerId="ADAL" clId="{A5463011-4CDA-4859-A918-10AA5CE31B84}" dt="2022-08-01T20:47:08.962" v="623"/>
          <ac:spMkLst>
            <pc:docMk/>
            <pc:sldMk cId="852752247" sldId="327"/>
            <ac:spMk id="2" creationId="{29E04D9F-29E5-DB95-40FB-BD153829D2C2}"/>
          </ac:spMkLst>
        </pc:spChg>
        <pc:spChg chg="add mod">
          <ac:chgData name="市橋　義紀" userId="9053b78e-0fef-4f57-9621-87bb48dfbb11" providerId="ADAL" clId="{A5463011-4CDA-4859-A918-10AA5CE31B84}" dt="2022-08-01T21:17:58.106" v="1340" actId="20577"/>
          <ac:spMkLst>
            <pc:docMk/>
            <pc:sldMk cId="852752247" sldId="327"/>
            <ac:spMk id="7" creationId="{EF75FBDD-CF1F-93EE-EAEC-5FDCDB99FC81}"/>
          </ac:spMkLst>
        </pc:spChg>
        <pc:spChg chg="add mod">
          <ac:chgData name="市橋　義紀" userId="9053b78e-0fef-4f57-9621-87bb48dfbb11" providerId="ADAL" clId="{A5463011-4CDA-4859-A918-10AA5CE31B84}" dt="2022-08-01T20:51:05.853" v="782" actId="1076"/>
          <ac:spMkLst>
            <pc:docMk/>
            <pc:sldMk cId="852752247" sldId="327"/>
            <ac:spMk id="8" creationId="{1E0CD289-7033-261D-8119-76DCD280AF0F}"/>
          </ac:spMkLst>
        </pc:spChg>
        <pc:picChg chg="add mod">
          <ac:chgData name="市橋　義紀" userId="9053b78e-0fef-4f57-9621-87bb48dfbb11" providerId="ADAL" clId="{A5463011-4CDA-4859-A918-10AA5CE31B84}" dt="2022-08-02T01:27:03.416" v="1559" actId="1076"/>
          <ac:picMkLst>
            <pc:docMk/>
            <pc:sldMk cId="852752247" sldId="327"/>
            <ac:picMk id="4" creationId="{770AC2A1-A275-52F2-A5F8-A979F2E5D743}"/>
          </ac:picMkLst>
        </pc:picChg>
        <pc:picChg chg="add mod">
          <ac:chgData name="市橋　義紀" userId="9053b78e-0fef-4f57-9621-87bb48dfbb11" providerId="ADAL" clId="{A5463011-4CDA-4859-A918-10AA5CE31B84}" dt="2022-08-02T01:26:58.246" v="1558" actId="1076"/>
          <ac:picMkLst>
            <pc:docMk/>
            <pc:sldMk cId="852752247" sldId="327"/>
            <ac:picMk id="5" creationId="{F681B73C-7D15-7051-21CD-B55C9462F4AE}"/>
          </ac:picMkLst>
        </pc:picChg>
        <pc:picChg chg="add mod">
          <ac:chgData name="市橋　義紀" userId="9053b78e-0fef-4f57-9621-87bb48dfbb11" providerId="ADAL" clId="{A5463011-4CDA-4859-A918-10AA5CE31B84}" dt="2022-08-02T01:26:58.246" v="1558" actId="1076"/>
          <ac:picMkLst>
            <pc:docMk/>
            <pc:sldMk cId="852752247" sldId="327"/>
            <ac:picMk id="6" creationId="{FB4BC86F-D9A1-8297-F2A6-1622A54EC9E8}"/>
          </ac:picMkLst>
        </pc:picChg>
      </pc:sldChg>
      <pc:sldChg chg="add del">
        <pc:chgData name="市橋　義紀" userId="9053b78e-0fef-4f57-9621-87bb48dfbb11" providerId="ADAL" clId="{A5463011-4CDA-4859-A918-10AA5CE31B84}" dt="2022-08-01T20:44:27.264" v="521"/>
        <pc:sldMkLst>
          <pc:docMk/>
          <pc:sldMk cId="2184014552" sldId="327"/>
        </pc:sldMkLst>
      </pc:sldChg>
      <pc:sldChg chg="addSp delSp modSp add mod">
        <pc:chgData name="市橋　義紀" userId="9053b78e-0fef-4f57-9621-87bb48dfbb11" providerId="ADAL" clId="{A5463011-4CDA-4859-A918-10AA5CE31B84}" dt="2022-08-01T21:35:12.548" v="1540" actId="20577"/>
        <pc:sldMkLst>
          <pc:docMk/>
          <pc:sldMk cId="639621560" sldId="328"/>
        </pc:sldMkLst>
        <pc:spChg chg="mod">
          <ac:chgData name="市橋　義紀" userId="9053b78e-0fef-4f57-9621-87bb48dfbb11" providerId="ADAL" clId="{A5463011-4CDA-4859-A918-10AA5CE31B84}" dt="2022-08-01T21:35:12.548" v="1540" actId="20577"/>
          <ac:spMkLst>
            <pc:docMk/>
            <pc:sldMk cId="639621560" sldId="328"/>
            <ac:spMk id="7" creationId="{EF75FBDD-CF1F-93EE-EAEC-5FDCDB99FC81}"/>
          </ac:spMkLst>
        </pc:spChg>
        <pc:spChg chg="add del mod">
          <ac:chgData name="市橋　義紀" userId="9053b78e-0fef-4f57-9621-87bb48dfbb11" providerId="ADAL" clId="{A5463011-4CDA-4859-A918-10AA5CE31B84}" dt="2022-08-01T20:58:56.330" v="900" actId="1076"/>
          <ac:spMkLst>
            <pc:docMk/>
            <pc:sldMk cId="639621560" sldId="328"/>
            <ac:spMk id="8" creationId="{1E0CD289-7033-261D-8119-76DCD280AF0F}"/>
          </ac:spMkLst>
        </pc:spChg>
        <pc:spChg chg="add del mod">
          <ac:chgData name="市橋　義紀" userId="9053b78e-0fef-4f57-9621-87bb48dfbb11" providerId="ADAL" clId="{A5463011-4CDA-4859-A918-10AA5CE31B84}" dt="2022-08-01T21:28:41.326" v="1428" actId="20577"/>
          <ac:spMkLst>
            <pc:docMk/>
            <pc:sldMk cId="639621560" sldId="328"/>
            <ac:spMk id="10" creationId="{3EFBBDEB-1614-7615-2220-CE12DFDE1702}"/>
          </ac:spMkLst>
        </pc:spChg>
        <pc:graphicFrameChg chg="add mod modGraphic">
          <ac:chgData name="市橋　義紀" userId="9053b78e-0fef-4f57-9621-87bb48dfbb11" providerId="ADAL" clId="{A5463011-4CDA-4859-A918-10AA5CE31B84}" dt="2022-08-01T21:15:44.467" v="1281"/>
          <ac:graphicFrameMkLst>
            <pc:docMk/>
            <pc:sldMk cId="639621560" sldId="328"/>
            <ac:graphicFrameMk id="9" creationId="{6DAC5779-51A6-4190-7B15-BD01BD508FDF}"/>
          </ac:graphicFrameMkLst>
        </pc:graphicFrameChg>
        <pc:picChg chg="del mod">
          <ac:chgData name="市橋　義紀" userId="9053b78e-0fef-4f57-9621-87bb48dfbb11" providerId="ADAL" clId="{A5463011-4CDA-4859-A918-10AA5CE31B84}" dt="2022-08-01T20:56:03.535" v="842" actId="478"/>
          <ac:picMkLst>
            <pc:docMk/>
            <pc:sldMk cId="639621560" sldId="328"/>
            <ac:picMk id="4" creationId="{770AC2A1-A275-52F2-A5F8-A979F2E5D743}"/>
          </ac:picMkLst>
        </pc:picChg>
        <pc:picChg chg="del mod">
          <ac:chgData name="市橋　義紀" userId="9053b78e-0fef-4f57-9621-87bb48dfbb11" providerId="ADAL" clId="{A5463011-4CDA-4859-A918-10AA5CE31B84}" dt="2022-08-01T20:56:03.535" v="842" actId="478"/>
          <ac:picMkLst>
            <pc:docMk/>
            <pc:sldMk cId="639621560" sldId="328"/>
            <ac:picMk id="5" creationId="{F681B73C-7D15-7051-21CD-B55C9462F4AE}"/>
          </ac:picMkLst>
        </pc:picChg>
        <pc:picChg chg="del mod">
          <ac:chgData name="市橋　義紀" userId="9053b78e-0fef-4f57-9621-87bb48dfbb11" providerId="ADAL" clId="{A5463011-4CDA-4859-A918-10AA5CE31B84}" dt="2022-08-01T20:56:03.535" v="842" actId="478"/>
          <ac:picMkLst>
            <pc:docMk/>
            <pc:sldMk cId="639621560" sldId="328"/>
            <ac:picMk id="6" creationId="{FB4BC86F-D9A1-8297-F2A6-1622A54EC9E8}"/>
          </ac:picMkLst>
        </pc:picChg>
      </pc:sldChg>
      <pc:sldChg chg="modSp add mod">
        <pc:chgData name="市橋　義紀" userId="9053b78e-0fef-4f57-9621-87bb48dfbb11" providerId="ADAL" clId="{A5463011-4CDA-4859-A918-10AA5CE31B84}" dt="2022-08-01T21:37:45.240" v="1555" actId="1076"/>
        <pc:sldMkLst>
          <pc:docMk/>
          <pc:sldMk cId="1133968606" sldId="329"/>
        </pc:sldMkLst>
        <pc:spChg chg="mod">
          <ac:chgData name="市橋　義紀" userId="9053b78e-0fef-4f57-9621-87bb48dfbb11" providerId="ADAL" clId="{A5463011-4CDA-4859-A918-10AA5CE31B84}" dt="2022-08-01T21:18:04.068" v="1342" actId="20577"/>
          <ac:spMkLst>
            <pc:docMk/>
            <pc:sldMk cId="1133968606" sldId="329"/>
            <ac:spMk id="7" creationId="{EF75FBDD-CF1F-93EE-EAEC-5FDCDB99FC81}"/>
          </ac:spMkLst>
        </pc:spChg>
        <pc:picChg chg="mod">
          <ac:chgData name="市橋　義紀" userId="9053b78e-0fef-4f57-9621-87bb48dfbb11" providerId="ADAL" clId="{A5463011-4CDA-4859-A918-10AA5CE31B84}" dt="2022-08-01T21:37:45.240" v="1555" actId="1076"/>
          <ac:picMkLst>
            <pc:docMk/>
            <pc:sldMk cId="1133968606" sldId="329"/>
            <ac:picMk id="4" creationId="{770AC2A1-A275-52F2-A5F8-A979F2E5D743}"/>
          </ac:picMkLst>
        </pc:picChg>
        <pc:picChg chg="mod">
          <ac:chgData name="市橋　義紀" userId="9053b78e-0fef-4f57-9621-87bb48dfbb11" providerId="ADAL" clId="{A5463011-4CDA-4859-A918-10AA5CE31B84}" dt="2022-08-01T21:37:45.240" v="1555" actId="1076"/>
          <ac:picMkLst>
            <pc:docMk/>
            <pc:sldMk cId="1133968606" sldId="329"/>
            <ac:picMk id="5" creationId="{F681B73C-7D15-7051-21CD-B55C9462F4AE}"/>
          </ac:picMkLst>
        </pc:picChg>
        <pc:picChg chg="mod">
          <ac:chgData name="市橋　義紀" userId="9053b78e-0fef-4f57-9621-87bb48dfbb11" providerId="ADAL" clId="{A5463011-4CDA-4859-A918-10AA5CE31B84}" dt="2022-08-01T21:37:45.240" v="1555" actId="1076"/>
          <ac:picMkLst>
            <pc:docMk/>
            <pc:sldMk cId="1133968606" sldId="329"/>
            <ac:picMk id="6" creationId="{FB4BC86F-D9A1-8297-F2A6-1622A54EC9E8}"/>
          </ac:picMkLst>
        </pc:picChg>
      </pc:sldChg>
    </pc:docChg>
  </pc:docChgLst>
  <pc:docChgLst>
    <pc:chgData name="hayama" userId="373b52d5-2915-4681-86a1-02db62250f22" providerId="ADAL" clId="{D9F87755-7D3A-4220-A128-D5452E1F8D61}"/>
    <pc:docChg chg="addSld delSld modSld">
      <pc:chgData name="hayama" userId="373b52d5-2915-4681-86a1-02db62250f22" providerId="ADAL" clId="{D9F87755-7D3A-4220-A128-D5452E1F8D61}" dt="2019-12-01T06:42:27.895" v="42" actId="47"/>
      <pc:docMkLst>
        <pc:docMk/>
      </pc:docMkLst>
      <pc:sldChg chg="addSp delSp del">
        <pc:chgData name="hayama" userId="373b52d5-2915-4681-86a1-02db62250f22" providerId="ADAL" clId="{D9F87755-7D3A-4220-A128-D5452E1F8D61}" dt="2019-12-01T06:41:59.922" v="21" actId="47"/>
        <pc:sldMkLst>
          <pc:docMk/>
          <pc:sldMk cId="628649824" sldId="282"/>
        </pc:sldMkLst>
        <pc:spChg chg="del">
          <ac:chgData name="hayama" userId="373b52d5-2915-4681-86a1-02db62250f22" providerId="ADAL" clId="{D9F87755-7D3A-4220-A128-D5452E1F8D61}" dt="2019-12-01T06:41:35.190" v="15"/>
          <ac:spMkLst>
            <pc:docMk/>
            <pc:sldMk cId="628649824" sldId="282"/>
            <ac:spMk id="3" creationId="{639CFC25-5785-4808-816B-D8882DFE0D54}"/>
          </ac:spMkLst>
        </pc:spChg>
        <pc:picChg chg="add">
          <ac:chgData name="hayama" userId="373b52d5-2915-4681-86a1-02db62250f22" providerId="ADAL" clId="{D9F87755-7D3A-4220-A128-D5452E1F8D61}" dt="2019-12-01T06:41:35.190" v="15"/>
          <ac:picMkLst>
            <pc:docMk/>
            <pc:sldMk cId="628649824" sldId="282"/>
            <ac:picMk id="4" creationId="{48877729-E5D5-4166-B3B0-6DCD6E426733}"/>
          </ac:picMkLst>
        </pc:picChg>
      </pc:sldChg>
      <pc:sldChg chg="modSp">
        <pc:chgData name="hayama" userId="373b52d5-2915-4681-86a1-02db62250f22" providerId="ADAL" clId="{D9F87755-7D3A-4220-A128-D5452E1F8D61}" dt="2019-12-01T06:41:01.897" v="12"/>
        <pc:sldMkLst>
          <pc:docMk/>
          <pc:sldMk cId="3247596552" sldId="284"/>
        </pc:sldMkLst>
        <pc:spChg chg="mod">
          <ac:chgData name="hayama" userId="373b52d5-2915-4681-86a1-02db62250f22" providerId="ADAL" clId="{D9F87755-7D3A-4220-A128-D5452E1F8D61}" dt="2019-12-01T06:41:01.897" v="12"/>
          <ac:spMkLst>
            <pc:docMk/>
            <pc:sldMk cId="3247596552" sldId="284"/>
            <ac:spMk id="3" creationId="{8D9DC3F5-41C3-4F7F-97C0-BD6B638322A2}"/>
          </ac:spMkLst>
        </pc:spChg>
      </pc:sldChg>
      <pc:sldChg chg="addSp delSp modSp">
        <pc:chgData name="hayama" userId="373b52d5-2915-4681-86a1-02db62250f22" providerId="ADAL" clId="{D9F87755-7D3A-4220-A128-D5452E1F8D61}" dt="2019-12-01T06:41:55.663" v="20" actId="1076"/>
        <pc:sldMkLst>
          <pc:docMk/>
          <pc:sldMk cId="1446635675" sldId="285"/>
        </pc:sldMkLst>
        <pc:spChg chg="add mod">
          <ac:chgData name="hayama" userId="373b52d5-2915-4681-86a1-02db62250f22" providerId="ADAL" clId="{D9F87755-7D3A-4220-A128-D5452E1F8D61}" dt="2019-12-01T06:41:45.265" v="18" actId="20577"/>
          <ac:spMkLst>
            <pc:docMk/>
            <pc:sldMk cId="1446635675" sldId="285"/>
            <ac:spMk id="3" creationId="{1BC5FF2E-90E0-4190-B4D1-4CEEF20E0C34}"/>
          </ac:spMkLst>
        </pc:spChg>
        <pc:picChg chg="del mod">
          <ac:chgData name="hayama" userId="373b52d5-2915-4681-86a1-02db62250f22" providerId="ADAL" clId="{D9F87755-7D3A-4220-A128-D5452E1F8D61}" dt="2019-12-01T06:41:26.548" v="14" actId="478"/>
          <ac:picMkLst>
            <pc:docMk/>
            <pc:sldMk cId="1446635675" sldId="285"/>
            <ac:picMk id="5" creationId="{309167D6-7A99-4D12-A899-05734EF9E005}"/>
          </ac:picMkLst>
        </pc:picChg>
        <pc:picChg chg="add mod">
          <ac:chgData name="hayama" userId="373b52d5-2915-4681-86a1-02db62250f22" providerId="ADAL" clId="{D9F87755-7D3A-4220-A128-D5452E1F8D61}" dt="2019-12-01T06:41:55.663" v="20" actId="1076"/>
          <ac:picMkLst>
            <pc:docMk/>
            <pc:sldMk cId="1446635675" sldId="285"/>
            <ac:picMk id="6" creationId="{CFC14B96-1689-4B8A-9336-0D9BE9236F86}"/>
          </ac:picMkLst>
        </pc:picChg>
      </pc:sldChg>
      <pc:sldChg chg="modSp add del">
        <pc:chgData name="hayama" userId="373b52d5-2915-4681-86a1-02db62250f22" providerId="ADAL" clId="{D9F87755-7D3A-4220-A128-D5452E1F8D61}" dt="2019-12-01T06:42:27.895" v="42" actId="47"/>
        <pc:sldMkLst>
          <pc:docMk/>
          <pc:sldMk cId="683574133" sldId="286"/>
        </pc:sldMkLst>
        <pc:spChg chg="mod">
          <ac:chgData name="hayama" userId="373b52d5-2915-4681-86a1-02db62250f22" providerId="ADAL" clId="{D9F87755-7D3A-4220-A128-D5452E1F8D61}" dt="2019-12-01T06:42:08.890" v="41"/>
          <ac:spMkLst>
            <pc:docMk/>
            <pc:sldMk cId="683574133" sldId="286"/>
            <ac:spMk id="2" creationId="{2BD9DCDC-8963-4F11-8F8A-95E1ED3EE717}"/>
          </ac:spMkLst>
        </pc:spChg>
      </pc:sldChg>
    </pc:docChg>
  </pc:docChgLst>
  <pc:docChgLst>
    <pc:chgData name="ctwh0317" userId="9053b78e-0fef-4f57-9621-87bb48dfbb11" providerId="ADAL" clId="{93D072BA-B6E5-194B-9363-DE4FFDA176EB}"/>
    <pc:docChg chg="modSld">
      <pc:chgData name="ctwh0317" userId="9053b78e-0fef-4f57-9621-87bb48dfbb11" providerId="ADAL" clId="{93D072BA-B6E5-194B-9363-DE4FFDA176EB}" dt="2022-09-23T04:42:38.477" v="33" actId="20577"/>
      <pc:docMkLst>
        <pc:docMk/>
      </pc:docMkLst>
      <pc:sldChg chg="modSp">
        <pc:chgData name="ctwh0317" userId="9053b78e-0fef-4f57-9621-87bb48dfbb11" providerId="ADAL" clId="{93D072BA-B6E5-194B-9363-DE4FFDA176EB}" dt="2022-09-23T04:42:38.477" v="33" actId="20577"/>
        <pc:sldMkLst>
          <pc:docMk/>
          <pc:sldMk cId="3532795159" sldId="353"/>
        </pc:sldMkLst>
        <pc:spChg chg="mod">
          <ac:chgData name="ctwh0317" userId="9053b78e-0fef-4f57-9621-87bb48dfbb11" providerId="ADAL" clId="{93D072BA-B6E5-194B-9363-DE4FFDA176EB}" dt="2022-09-23T04:42:38.477" v="33" actId="20577"/>
          <ac:spMkLst>
            <pc:docMk/>
            <pc:sldMk cId="3532795159" sldId="353"/>
            <ac:spMk id="2" creationId="{5B6EC683-5699-FB07-D04F-AA3F3D5FF059}"/>
          </ac:spMkLst>
        </pc:spChg>
      </pc:sldChg>
    </pc:docChg>
  </pc:docChgLst>
  <pc:docChgLst>
    <pc:chgData name="葉山　祐輝" userId="58401799-567b-4b7a-95b7-e3064b66af0d" providerId="ADAL" clId="{09336FB3-5ED4-4380-9E0D-80E7159CE52D}"/>
    <pc:docChg chg="modSld">
      <pc:chgData name="葉山　祐輝" userId="58401799-567b-4b7a-95b7-e3064b66af0d" providerId="ADAL" clId="{09336FB3-5ED4-4380-9E0D-80E7159CE52D}" dt="2020-05-26T03:52:00.251" v="37" actId="1036"/>
      <pc:docMkLst>
        <pc:docMk/>
      </pc:docMkLst>
      <pc:sldChg chg="modSp mod">
        <pc:chgData name="葉山　祐輝" userId="58401799-567b-4b7a-95b7-e3064b66af0d" providerId="ADAL" clId="{09336FB3-5ED4-4380-9E0D-80E7159CE52D}" dt="2020-05-26T03:52:00.251" v="37" actId="1036"/>
        <pc:sldMkLst>
          <pc:docMk/>
          <pc:sldMk cId="3418186505" sldId="257"/>
        </pc:sldMkLst>
        <pc:spChg chg="mod">
          <ac:chgData name="葉山　祐輝" userId="58401799-567b-4b7a-95b7-e3064b66af0d" providerId="ADAL" clId="{09336FB3-5ED4-4380-9E0D-80E7159CE52D}" dt="2020-05-26T03:52:00.251" v="37" actId="1036"/>
          <ac:spMkLst>
            <pc:docMk/>
            <pc:sldMk cId="3418186505" sldId="257"/>
            <ac:spMk id="19" creationId="{1E524672-BB11-4B7C-B16E-95303B236A68}"/>
          </ac:spMkLst>
        </pc:spChg>
        <pc:spChg chg="mod">
          <ac:chgData name="葉山　祐輝" userId="58401799-567b-4b7a-95b7-e3064b66af0d" providerId="ADAL" clId="{09336FB3-5ED4-4380-9E0D-80E7159CE52D}" dt="2020-05-26T03:52:00.251" v="37" actId="1036"/>
          <ac:spMkLst>
            <pc:docMk/>
            <pc:sldMk cId="3418186505" sldId="257"/>
            <ac:spMk id="26" creationId="{E91FA44C-8CFB-4E8B-BAD8-AC2F3DF297E3}"/>
          </ac:spMkLst>
        </pc:spChg>
        <pc:spChg chg="mod">
          <ac:chgData name="葉山　祐輝" userId="58401799-567b-4b7a-95b7-e3064b66af0d" providerId="ADAL" clId="{09336FB3-5ED4-4380-9E0D-80E7159CE52D}" dt="2020-05-26T03:52:00.251" v="37" actId="1036"/>
          <ac:spMkLst>
            <pc:docMk/>
            <pc:sldMk cId="3418186505" sldId="257"/>
            <ac:spMk id="27" creationId="{A521B58D-76CC-4F11-BA53-3BCCBC5BE4DA}"/>
          </ac:spMkLst>
        </pc:spChg>
        <pc:spChg chg="mod">
          <ac:chgData name="葉山　祐輝" userId="58401799-567b-4b7a-95b7-e3064b66af0d" providerId="ADAL" clId="{09336FB3-5ED4-4380-9E0D-80E7159CE52D}" dt="2020-05-26T03:52:00.251" v="37" actId="1036"/>
          <ac:spMkLst>
            <pc:docMk/>
            <pc:sldMk cId="3418186505" sldId="257"/>
            <ac:spMk id="37" creationId="{83D97C29-9BFA-4EA6-AFB9-72E4408FA426}"/>
          </ac:spMkLst>
        </pc:spChg>
        <pc:cxnChg chg="mod">
          <ac:chgData name="葉山　祐輝" userId="58401799-567b-4b7a-95b7-e3064b66af0d" providerId="ADAL" clId="{09336FB3-5ED4-4380-9E0D-80E7159CE52D}" dt="2020-05-26T03:52:00.251" v="37" actId="1036"/>
          <ac:cxnSpMkLst>
            <pc:docMk/>
            <pc:sldMk cId="3418186505" sldId="257"/>
            <ac:cxnSpMk id="12" creationId="{AB4CD80F-0C89-4695-852F-77F5E73190FA}"/>
          </ac:cxnSpMkLst>
        </pc:cxnChg>
        <pc:cxnChg chg="mod">
          <ac:chgData name="葉山　祐輝" userId="58401799-567b-4b7a-95b7-e3064b66af0d" providerId="ADAL" clId="{09336FB3-5ED4-4380-9E0D-80E7159CE52D}" dt="2020-05-26T03:52:00.251" v="37" actId="1036"/>
          <ac:cxnSpMkLst>
            <pc:docMk/>
            <pc:sldMk cId="3418186505" sldId="257"/>
            <ac:cxnSpMk id="21" creationId="{DBDE3719-04EA-45C2-9E31-F209606872DD}"/>
          </ac:cxnSpMkLst>
        </pc:cxnChg>
      </pc:sldChg>
    </pc:docChg>
  </pc:docChgLst>
  <pc:docChgLst>
    <pc:chgData name="市橋　義紀" userId="9053b78e-0fef-4f57-9621-87bb48dfbb11" providerId="ADAL" clId="{43FBABC9-E58F-4D96-91F9-01A55AAA9584}"/>
    <pc:docChg chg="custSel addSld delSld modSld sldOrd">
      <pc:chgData name="市橋　義紀" userId="9053b78e-0fef-4f57-9621-87bb48dfbb11" providerId="ADAL" clId="{43FBABC9-E58F-4D96-91F9-01A55AAA9584}" dt="2022-09-22T18:43:44.133" v="1446"/>
      <pc:docMkLst>
        <pc:docMk/>
      </pc:docMkLst>
      <pc:sldChg chg="modSp mod">
        <pc:chgData name="市橋　義紀" userId="9053b78e-0fef-4f57-9621-87bb48dfbb11" providerId="ADAL" clId="{43FBABC9-E58F-4D96-91F9-01A55AAA9584}" dt="2022-09-21T11:15:22.408" v="844" actId="14100"/>
        <pc:sldMkLst>
          <pc:docMk/>
          <pc:sldMk cId="3904010233" sldId="256"/>
        </pc:sldMkLst>
        <pc:spChg chg="mod">
          <ac:chgData name="市橋　義紀" userId="9053b78e-0fef-4f57-9621-87bb48dfbb11" providerId="ADAL" clId="{43FBABC9-E58F-4D96-91F9-01A55AAA9584}" dt="2022-09-21T11:15:22.408" v="844" actId="14100"/>
          <ac:spMkLst>
            <pc:docMk/>
            <pc:sldMk cId="3904010233" sldId="256"/>
            <ac:spMk id="3" creationId="{00000000-0000-0000-0000-000000000000}"/>
          </ac:spMkLst>
        </pc:spChg>
      </pc:sldChg>
      <pc:sldChg chg="modSp mod">
        <pc:chgData name="市橋　義紀" userId="9053b78e-0fef-4f57-9621-87bb48dfbb11" providerId="ADAL" clId="{43FBABC9-E58F-4D96-91F9-01A55AAA9584}" dt="2022-09-21T23:57:02.535" v="1418"/>
        <pc:sldMkLst>
          <pc:docMk/>
          <pc:sldMk cId="639621560" sldId="328"/>
        </pc:sldMkLst>
        <pc:spChg chg="mod">
          <ac:chgData name="市橋　義紀" userId="9053b78e-0fef-4f57-9621-87bb48dfbb11" providerId="ADAL" clId="{43FBABC9-E58F-4D96-91F9-01A55AAA9584}" dt="2022-09-21T23:57:02.535" v="1418"/>
          <ac:spMkLst>
            <pc:docMk/>
            <pc:sldMk cId="639621560" sldId="328"/>
            <ac:spMk id="7" creationId="{EF75FBDD-CF1F-93EE-EAEC-5FDCDB99FC81}"/>
          </ac:spMkLst>
        </pc:spChg>
      </pc:sldChg>
      <pc:sldChg chg="del">
        <pc:chgData name="市橋　義紀" userId="9053b78e-0fef-4f57-9621-87bb48dfbb11" providerId="ADAL" clId="{43FBABC9-E58F-4D96-91F9-01A55AAA9584}" dt="2022-09-21T09:57:40.105" v="764" actId="47"/>
        <pc:sldMkLst>
          <pc:docMk/>
          <pc:sldMk cId="3700682806" sldId="330"/>
        </pc:sldMkLst>
      </pc:sldChg>
      <pc:sldChg chg="modSp mod ord modShow">
        <pc:chgData name="市橋　義紀" userId="9053b78e-0fef-4f57-9621-87bb48dfbb11" providerId="ADAL" clId="{43FBABC9-E58F-4D96-91F9-01A55AAA9584}" dt="2022-09-21T23:27:43.913" v="1023"/>
        <pc:sldMkLst>
          <pc:docMk/>
          <pc:sldMk cId="655461960" sldId="332"/>
        </pc:sldMkLst>
        <pc:spChg chg="mod">
          <ac:chgData name="市橋　義紀" userId="9053b78e-0fef-4f57-9621-87bb48dfbb11" providerId="ADAL" clId="{43FBABC9-E58F-4D96-91F9-01A55AAA9584}" dt="2022-09-21T23:27:43.913" v="1023"/>
          <ac:spMkLst>
            <pc:docMk/>
            <pc:sldMk cId="655461960" sldId="332"/>
            <ac:spMk id="2" creationId="{F7798B10-B47B-66DC-8C69-7B2C55FB5F8A}"/>
          </ac:spMkLst>
        </pc:spChg>
      </pc:sldChg>
      <pc:sldChg chg="modNotesTx">
        <pc:chgData name="市橋　義紀" userId="9053b78e-0fef-4f57-9621-87bb48dfbb11" providerId="ADAL" clId="{43FBABC9-E58F-4D96-91F9-01A55AAA9584}" dt="2022-09-21T09:02:20.985" v="214" actId="20577"/>
        <pc:sldMkLst>
          <pc:docMk/>
          <pc:sldMk cId="133590717" sldId="335"/>
        </pc:sldMkLst>
      </pc:sldChg>
      <pc:sldChg chg="modNotesTx">
        <pc:chgData name="市橋　義紀" userId="9053b78e-0fef-4f57-9621-87bb48dfbb11" providerId="ADAL" clId="{43FBABC9-E58F-4D96-91F9-01A55AAA9584}" dt="2022-09-21T09:16:31.318" v="296" actId="20577"/>
        <pc:sldMkLst>
          <pc:docMk/>
          <pc:sldMk cId="332010825" sldId="336"/>
        </pc:sldMkLst>
      </pc:sldChg>
      <pc:sldChg chg="addSp delSp modSp mod modNotesTx">
        <pc:chgData name="市橋　義紀" userId="9053b78e-0fef-4f57-9621-87bb48dfbb11" providerId="ADAL" clId="{43FBABC9-E58F-4D96-91F9-01A55AAA9584}" dt="2022-09-22T18:43:11.252" v="1440" actId="1076"/>
        <pc:sldMkLst>
          <pc:docMk/>
          <pc:sldMk cId="3110374116" sldId="337"/>
        </pc:sldMkLst>
        <pc:spChg chg="mod">
          <ac:chgData name="市橋　義紀" userId="9053b78e-0fef-4f57-9621-87bb48dfbb11" providerId="ADAL" clId="{43FBABC9-E58F-4D96-91F9-01A55AAA9584}" dt="2022-09-21T09:34:22.116" v="393"/>
          <ac:spMkLst>
            <pc:docMk/>
            <pc:sldMk cId="3110374116" sldId="337"/>
            <ac:spMk id="2" creationId="{7F071F49-8658-B76E-A5DB-97558E6561A6}"/>
          </ac:spMkLst>
        </pc:spChg>
        <pc:spChg chg="add del mod">
          <ac:chgData name="市橋　義紀" userId="9053b78e-0fef-4f57-9621-87bb48dfbb11" providerId="ADAL" clId="{43FBABC9-E58F-4D96-91F9-01A55AAA9584}" dt="2022-09-21T09:19:25.116" v="299" actId="478"/>
          <ac:spMkLst>
            <pc:docMk/>
            <pc:sldMk cId="3110374116" sldId="337"/>
            <ac:spMk id="3" creationId="{77F5D15A-A972-C621-3E86-21642AD3CC93}"/>
          </ac:spMkLst>
        </pc:spChg>
        <pc:spChg chg="del">
          <ac:chgData name="市橋　義紀" userId="9053b78e-0fef-4f57-9621-87bb48dfbb11" providerId="ADAL" clId="{43FBABC9-E58F-4D96-91F9-01A55AAA9584}" dt="2022-09-21T09:19:19.745" v="298" actId="478"/>
          <ac:spMkLst>
            <pc:docMk/>
            <pc:sldMk cId="3110374116" sldId="337"/>
            <ac:spMk id="6" creationId="{A45DB477-17D6-80C5-0637-18AE9E6F6A03}"/>
          </ac:spMkLst>
        </pc:spChg>
        <pc:spChg chg="add del mod">
          <ac:chgData name="市橋　義紀" userId="9053b78e-0fef-4f57-9621-87bb48dfbb11" providerId="ADAL" clId="{43FBABC9-E58F-4D96-91F9-01A55AAA9584}" dt="2022-09-21T09:39:27.431" v="394" actId="478"/>
          <ac:spMkLst>
            <pc:docMk/>
            <pc:sldMk cId="3110374116" sldId="337"/>
            <ac:spMk id="10" creationId="{6E1605DF-BBF1-C8C1-6880-9C5E775CF7B8}"/>
          </ac:spMkLst>
        </pc:spChg>
        <pc:spChg chg="add del mod">
          <ac:chgData name="市橋　義紀" userId="9053b78e-0fef-4f57-9621-87bb48dfbb11" providerId="ADAL" clId="{43FBABC9-E58F-4D96-91F9-01A55AAA9584}" dt="2022-09-21T09:39:30.849" v="395" actId="478"/>
          <ac:spMkLst>
            <pc:docMk/>
            <pc:sldMk cId="3110374116" sldId="337"/>
            <ac:spMk id="11" creationId="{6DA82E98-84D7-ED9F-56B4-AE101356A5E4}"/>
          </ac:spMkLst>
        </pc:spChg>
        <pc:graphicFrameChg chg="add mod modGraphic">
          <ac:chgData name="市橋　義紀" userId="9053b78e-0fef-4f57-9621-87bb48dfbb11" providerId="ADAL" clId="{43FBABC9-E58F-4D96-91F9-01A55AAA9584}" dt="2022-09-22T18:43:11.252" v="1440" actId="1076"/>
          <ac:graphicFrameMkLst>
            <pc:docMk/>
            <pc:sldMk cId="3110374116" sldId="337"/>
            <ac:graphicFrameMk id="8" creationId="{3E3BF1CA-553C-6890-6E1E-A47DBB69AE81}"/>
          </ac:graphicFrameMkLst>
        </pc:graphicFrameChg>
        <pc:graphicFrameChg chg="add mod modGraphic">
          <ac:chgData name="市橋　義紀" userId="9053b78e-0fef-4f57-9621-87bb48dfbb11" providerId="ADAL" clId="{43FBABC9-E58F-4D96-91F9-01A55AAA9584}" dt="2022-09-21T09:57:57.996" v="765" actId="1076"/>
          <ac:graphicFrameMkLst>
            <pc:docMk/>
            <pc:sldMk cId="3110374116" sldId="337"/>
            <ac:graphicFrameMk id="12" creationId="{CB9BA0D6-3AD6-DB13-9FFA-B9E4D7EE701B}"/>
          </ac:graphicFrameMkLst>
        </pc:graphicFrameChg>
        <pc:graphicFrameChg chg="add mod modGraphic">
          <ac:chgData name="市橋　義紀" userId="9053b78e-0fef-4f57-9621-87bb48dfbb11" providerId="ADAL" clId="{43FBABC9-E58F-4D96-91F9-01A55AAA9584}" dt="2022-09-21T09:57:57.996" v="765" actId="1076"/>
          <ac:graphicFrameMkLst>
            <pc:docMk/>
            <pc:sldMk cId="3110374116" sldId="337"/>
            <ac:graphicFrameMk id="13" creationId="{13B8A219-AE3A-7249-3165-37108D1449BA}"/>
          </ac:graphicFrameMkLst>
        </pc:graphicFrameChg>
        <pc:graphicFrameChg chg="add del mod modGraphic">
          <ac:chgData name="市橋　義紀" userId="9053b78e-0fef-4f57-9621-87bb48dfbb11" providerId="ADAL" clId="{43FBABC9-E58F-4D96-91F9-01A55AAA9584}" dt="2022-09-21T09:50:25.798" v="561" actId="21"/>
          <ac:graphicFrameMkLst>
            <pc:docMk/>
            <pc:sldMk cId="3110374116" sldId="337"/>
            <ac:graphicFrameMk id="14" creationId="{53509723-B233-9528-9BFA-F6D8C96B4FA0}"/>
          </ac:graphicFrameMkLst>
        </pc:graphicFrameChg>
      </pc:sldChg>
      <pc:sldChg chg="modSp mod">
        <pc:chgData name="市橋　義紀" userId="9053b78e-0fef-4f57-9621-87bb48dfbb11" providerId="ADAL" clId="{43FBABC9-E58F-4D96-91F9-01A55AAA9584}" dt="2022-09-22T18:43:44.133" v="1446"/>
        <pc:sldMkLst>
          <pc:docMk/>
          <pc:sldMk cId="3926875392" sldId="340"/>
        </pc:sldMkLst>
        <pc:spChg chg="mod">
          <ac:chgData name="市橋　義紀" userId="9053b78e-0fef-4f57-9621-87bb48dfbb11" providerId="ADAL" clId="{43FBABC9-E58F-4D96-91F9-01A55AAA9584}" dt="2022-09-22T18:43:44.133" v="1446"/>
          <ac:spMkLst>
            <pc:docMk/>
            <pc:sldMk cId="3926875392" sldId="340"/>
            <ac:spMk id="3" creationId="{765EA1CD-AC81-E1D3-A870-5DD1DEA0EA5A}"/>
          </ac:spMkLst>
        </pc:spChg>
      </pc:sldChg>
      <pc:sldChg chg="del">
        <pc:chgData name="市橋　義紀" userId="9053b78e-0fef-4f57-9621-87bb48dfbb11" providerId="ADAL" clId="{43FBABC9-E58F-4D96-91F9-01A55AAA9584}" dt="2022-09-21T08:49:03.683" v="0" actId="47"/>
        <pc:sldMkLst>
          <pc:docMk/>
          <pc:sldMk cId="3532795159" sldId="341"/>
        </pc:sldMkLst>
      </pc:sldChg>
      <pc:sldChg chg="modSp mod">
        <pc:chgData name="市橋　義紀" userId="9053b78e-0fef-4f57-9621-87bb48dfbb11" providerId="ADAL" clId="{43FBABC9-E58F-4D96-91F9-01A55AAA9584}" dt="2022-09-21T23:25:50.810" v="909"/>
        <pc:sldMkLst>
          <pc:docMk/>
          <pc:sldMk cId="3137831896" sldId="342"/>
        </pc:sldMkLst>
        <pc:spChg chg="mod">
          <ac:chgData name="市橋　義紀" userId="9053b78e-0fef-4f57-9621-87bb48dfbb11" providerId="ADAL" clId="{43FBABC9-E58F-4D96-91F9-01A55AAA9584}" dt="2022-09-21T23:25:50.810" v="909"/>
          <ac:spMkLst>
            <pc:docMk/>
            <pc:sldMk cId="3137831896" sldId="342"/>
            <ac:spMk id="2" creationId="{5EC99678-3302-63F9-5D93-2237F158EB1C}"/>
          </ac:spMkLst>
        </pc:spChg>
      </pc:sldChg>
      <pc:sldChg chg="modSp mod">
        <pc:chgData name="市橋　義紀" userId="9053b78e-0fef-4f57-9621-87bb48dfbb11" providerId="ADAL" clId="{43FBABC9-E58F-4D96-91F9-01A55AAA9584}" dt="2022-09-21T23:26:13.050" v="939"/>
        <pc:sldMkLst>
          <pc:docMk/>
          <pc:sldMk cId="1253313616" sldId="343"/>
        </pc:sldMkLst>
        <pc:spChg chg="mod">
          <ac:chgData name="市橋　義紀" userId="9053b78e-0fef-4f57-9621-87bb48dfbb11" providerId="ADAL" clId="{43FBABC9-E58F-4D96-91F9-01A55AAA9584}" dt="2022-09-21T23:26:13.050" v="939"/>
          <ac:spMkLst>
            <pc:docMk/>
            <pc:sldMk cId="1253313616" sldId="343"/>
            <ac:spMk id="2" creationId="{0D4A8380-2ECF-133B-C1DE-4F00AB4B9FCA}"/>
          </ac:spMkLst>
        </pc:spChg>
      </pc:sldChg>
      <pc:sldChg chg="modSp mod">
        <pc:chgData name="市橋　義紀" userId="9053b78e-0fef-4f57-9621-87bb48dfbb11" providerId="ADAL" clId="{43FBABC9-E58F-4D96-91F9-01A55AAA9584}" dt="2022-09-21T23:26:31.023" v="950"/>
        <pc:sldMkLst>
          <pc:docMk/>
          <pc:sldMk cId="3142147791" sldId="344"/>
        </pc:sldMkLst>
        <pc:spChg chg="mod">
          <ac:chgData name="市橋　義紀" userId="9053b78e-0fef-4f57-9621-87bb48dfbb11" providerId="ADAL" clId="{43FBABC9-E58F-4D96-91F9-01A55AAA9584}" dt="2022-09-21T23:26:31.023" v="950"/>
          <ac:spMkLst>
            <pc:docMk/>
            <pc:sldMk cId="3142147791" sldId="344"/>
            <ac:spMk id="2" creationId="{3A515365-BA0E-4798-86A2-13F175FA1764}"/>
          </ac:spMkLst>
        </pc:spChg>
      </pc:sldChg>
      <pc:sldChg chg="modSp mod ord modShow">
        <pc:chgData name="市橋　義紀" userId="9053b78e-0fef-4f57-9621-87bb48dfbb11" providerId="ADAL" clId="{43FBABC9-E58F-4D96-91F9-01A55AAA9584}" dt="2022-09-21T23:27:57.254" v="1025"/>
        <pc:sldMkLst>
          <pc:docMk/>
          <pc:sldMk cId="169746404" sldId="345"/>
        </pc:sldMkLst>
        <pc:spChg chg="mod">
          <ac:chgData name="市橋　義紀" userId="9053b78e-0fef-4f57-9621-87bb48dfbb11" providerId="ADAL" clId="{43FBABC9-E58F-4D96-91F9-01A55AAA9584}" dt="2022-09-21T23:27:57.254" v="1025"/>
          <ac:spMkLst>
            <pc:docMk/>
            <pc:sldMk cId="169746404" sldId="345"/>
            <ac:spMk id="2" creationId="{F7798B10-B47B-66DC-8C69-7B2C55FB5F8A}"/>
          </ac:spMkLst>
        </pc:spChg>
      </pc:sldChg>
      <pc:sldChg chg="modSp mod ord modShow">
        <pc:chgData name="市橋　義紀" userId="9053b78e-0fef-4f57-9621-87bb48dfbb11" providerId="ADAL" clId="{43FBABC9-E58F-4D96-91F9-01A55AAA9584}" dt="2022-09-21T23:27:51.257" v="1024"/>
        <pc:sldMkLst>
          <pc:docMk/>
          <pc:sldMk cId="1279540426" sldId="346"/>
        </pc:sldMkLst>
        <pc:spChg chg="mod">
          <ac:chgData name="市橋　義紀" userId="9053b78e-0fef-4f57-9621-87bb48dfbb11" providerId="ADAL" clId="{43FBABC9-E58F-4D96-91F9-01A55AAA9584}" dt="2022-09-21T23:27:51.257" v="1024"/>
          <ac:spMkLst>
            <pc:docMk/>
            <pc:sldMk cId="1279540426" sldId="346"/>
            <ac:spMk id="2" creationId="{F7798B10-B47B-66DC-8C69-7B2C55FB5F8A}"/>
          </ac:spMkLst>
        </pc:spChg>
      </pc:sldChg>
      <pc:sldChg chg="modSp mod">
        <pc:chgData name="市橋　義紀" userId="9053b78e-0fef-4f57-9621-87bb48dfbb11" providerId="ADAL" clId="{43FBABC9-E58F-4D96-91F9-01A55AAA9584}" dt="2022-09-21T23:26:49.723" v="993"/>
        <pc:sldMkLst>
          <pc:docMk/>
          <pc:sldMk cId="160394393" sldId="348"/>
        </pc:sldMkLst>
        <pc:spChg chg="mod">
          <ac:chgData name="市橋　義紀" userId="9053b78e-0fef-4f57-9621-87bb48dfbb11" providerId="ADAL" clId="{43FBABC9-E58F-4D96-91F9-01A55AAA9584}" dt="2022-09-21T23:26:49.723" v="993"/>
          <ac:spMkLst>
            <pc:docMk/>
            <pc:sldMk cId="160394393" sldId="348"/>
            <ac:spMk id="2" creationId="{F7798B10-B47B-66DC-8C69-7B2C55FB5F8A}"/>
          </ac:spMkLst>
        </pc:spChg>
      </pc:sldChg>
      <pc:sldChg chg="modSp mod">
        <pc:chgData name="市橋　義紀" userId="9053b78e-0fef-4f57-9621-87bb48dfbb11" providerId="ADAL" clId="{43FBABC9-E58F-4D96-91F9-01A55AAA9584}" dt="2022-09-21T23:26:59.223" v="994"/>
        <pc:sldMkLst>
          <pc:docMk/>
          <pc:sldMk cId="2069700988" sldId="350"/>
        </pc:sldMkLst>
        <pc:spChg chg="mod">
          <ac:chgData name="市橋　義紀" userId="9053b78e-0fef-4f57-9621-87bb48dfbb11" providerId="ADAL" clId="{43FBABC9-E58F-4D96-91F9-01A55AAA9584}" dt="2022-09-21T23:26:59.223" v="994"/>
          <ac:spMkLst>
            <pc:docMk/>
            <pc:sldMk cId="2069700988" sldId="350"/>
            <ac:spMk id="2" creationId="{F7798B10-B47B-66DC-8C69-7B2C55FB5F8A}"/>
          </ac:spMkLst>
        </pc:spChg>
      </pc:sldChg>
      <pc:sldChg chg="modSp mod ord">
        <pc:chgData name="市橋　義紀" userId="9053b78e-0fef-4f57-9621-87bb48dfbb11" providerId="ADAL" clId="{43FBABC9-E58F-4D96-91F9-01A55AAA9584}" dt="2022-09-21T23:28:02.287" v="1026"/>
        <pc:sldMkLst>
          <pc:docMk/>
          <pc:sldMk cId="4107652938" sldId="352"/>
        </pc:sldMkLst>
        <pc:spChg chg="mod">
          <ac:chgData name="市橋　義紀" userId="9053b78e-0fef-4f57-9621-87bb48dfbb11" providerId="ADAL" clId="{43FBABC9-E58F-4D96-91F9-01A55AAA9584}" dt="2022-09-21T23:28:02.287" v="1026"/>
          <ac:spMkLst>
            <pc:docMk/>
            <pc:sldMk cId="4107652938" sldId="352"/>
            <ac:spMk id="2" creationId="{F7798B10-B47B-66DC-8C69-7B2C55FB5F8A}"/>
          </ac:spMkLst>
        </pc:spChg>
      </pc:sldChg>
      <pc:sldChg chg="add del">
        <pc:chgData name="市橋　義紀" userId="9053b78e-0fef-4f57-9621-87bb48dfbb11" providerId="ADAL" clId="{43FBABC9-E58F-4D96-91F9-01A55AAA9584}" dt="2022-09-21T09:57:34.117" v="763" actId="47"/>
        <pc:sldMkLst>
          <pc:docMk/>
          <pc:sldMk cId="2641395402" sldId="353"/>
        </pc:sldMkLst>
      </pc:sldChg>
      <pc:sldChg chg="modSp add mod ord modShow">
        <pc:chgData name="市橋　義紀" userId="9053b78e-0fef-4f57-9621-87bb48dfbb11" providerId="ADAL" clId="{43FBABC9-E58F-4D96-91F9-01A55AAA9584}" dt="2022-09-22T18:40:41.831" v="1426" actId="729"/>
        <pc:sldMkLst>
          <pc:docMk/>
          <pc:sldMk cId="3532795159" sldId="353"/>
        </pc:sldMkLst>
        <pc:spChg chg="mod">
          <ac:chgData name="市橋　義紀" userId="9053b78e-0fef-4f57-9621-87bb48dfbb11" providerId="ADAL" clId="{43FBABC9-E58F-4D96-91F9-01A55AAA9584}" dt="2022-09-21T23:32:16.279" v="1057"/>
          <ac:spMkLst>
            <pc:docMk/>
            <pc:sldMk cId="3532795159" sldId="353"/>
            <ac:spMk id="2" creationId="{5B6EC683-5699-FB07-D04F-AA3F3D5FF059}"/>
          </ac:spMkLst>
        </pc:spChg>
      </pc:sldChg>
      <pc:sldChg chg="delSp modSp add del mod">
        <pc:chgData name="市橋　義紀" userId="9053b78e-0fef-4f57-9621-87bb48dfbb11" providerId="ADAL" clId="{43FBABC9-E58F-4D96-91F9-01A55AAA9584}" dt="2022-09-21T23:20:03.936" v="850" actId="47"/>
        <pc:sldMkLst>
          <pc:docMk/>
          <pc:sldMk cId="66199347" sldId="354"/>
        </pc:sldMkLst>
        <pc:spChg chg="del">
          <ac:chgData name="市橋　義紀" userId="9053b78e-0fef-4f57-9621-87bb48dfbb11" providerId="ADAL" clId="{43FBABC9-E58F-4D96-91F9-01A55AAA9584}" dt="2022-09-21T23:19:04.914" v="848" actId="478"/>
          <ac:spMkLst>
            <pc:docMk/>
            <pc:sldMk cId="66199347" sldId="354"/>
            <ac:spMk id="10" creationId="{960C3DBC-C5F1-684A-33AA-4EAE4EB1365D}"/>
          </ac:spMkLst>
        </pc:spChg>
        <pc:spChg chg="mod">
          <ac:chgData name="市橋　義紀" userId="9053b78e-0fef-4f57-9621-87bb48dfbb11" providerId="ADAL" clId="{43FBABC9-E58F-4D96-91F9-01A55AAA9584}" dt="2022-09-21T23:19:04.914" v="848" actId="478"/>
          <ac:spMkLst>
            <pc:docMk/>
            <pc:sldMk cId="66199347" sldId="354"/>
            <ac:spMk id="11" creationId="{35B90CAD-05E1-26C3-40E5-4873FC8BCA18}"/>
          </ac:spMkLst>
        </pc:spChg>
        <pc:spChg chg="mod">
          <ac:chgData name="市橋　義紀" userId="9053b78e-0fef-4f57-9621-87bb48dfbb11" providerId="ADAL" clId="{43FBABC9-E58F-4D96-91F9-01A55AAA9584}" dt="2022-09-21T23:19:04.914" v="848" actId="478"/>
          <ac:spMkLst>
            <pc:docMk/>
            <pc:sldMk cId="66199347" sldId="354"/>
            <ac:spMk id="12" creationId="{6BE30805-D173-BAB3-A404-943C5640F97F}"/>
          </ac:spMkLst>
        </pc:spChg>
        <pc:grpChg chg="del mod">
          <ac:chgData name="市橋　義紀" userId="9053b78e-0fef-4f57-9621-87bb48dfbb11" providerId="ADAL" clId="{43FBABC9-E58F-4D96-91F9-01A55AAA9584}" dt="2022-09-21T23:19:07.096" v="849" actId="478"/>
          <ac:grpSpMkLst>
            <pc:docMk/>
            <pc:sldMk cId="66199347" sldId="354"/>
            <ac:grpSpMk id="4" creationId="{DDD53653-014C-A29F-E137-E48EB4054ECF}"/>
          </ac:grpSpMkLst>
        </pc:grpChg>
      </pc:sldChg>
      <pc:sldChg chg="addSp delSp modSp add del mod">
        <pc:chgData name="市橋　義紀" userId="9053b78e-0fef-4f57-9621-87bb48dfbb11" providerId="ADAL" clId="{43FBABC9-E58F-4D96-91F9-01A55AAA9584}" dt="2022-09-21T09:53:26.274" v="577" actId="47"/>
        <pc:sldMkLst>
          <pc:docMk/>
          <pc:sldMk cId="1818673481" sldId="354"/>
        </pc:sldMkLst>
        <pc:graphicFrameChg chg="add del mod modGraphic">
          <ac:chgData name="市橋　義紀" userId="9053b78e-0fef-4f57-9621-87bb48dfbb11" providerId="ADAL" clId="{43FBABC9-E58F-4D96-91F9-01A55AAA9584}" dt="2022-09-21T09:50:28.913" v="562" actId="478"/>
          <ac:graphicFrameMkLst>
            <pc:docMk/>
            <pc:sldMk cId="1818673481" sldId="354"/>
            <ac:graphicFrameMk id="3" creationId="{95AFFE85-DA18-563C-1CC0-B2AFEE108679}"/>
          </ac:graphicFrameMkLst>
        </pc:graphicFrameChg>
        <pc:graphicFrameChg chg="del">
          <ac:chgData name="市橋　義紀" userId="9053b78e-0fef-4f57-9621-87bb48dfbb11" providerId="ADAL" clId="{43FBABC9-E58F-4D96-91F9-01A55AAA9584}" dt="2022-09-21T09:49:12.336" v="541" actId="478"/>
          <ac:graphicFrameMkLst>
            <pc:docMk/>
            <pc:sldMk cId="1818673481" sldId="354"/>
            <ac:graphicFrameMk id="8" creationId="{3E3BF1CA-553C-6890-6E1E-A47DBB69AE81}"/>
          </ac:graphicFrameMkLst>
        </pc:graphicFrameChg>
        <pc:graphicFrameChg chg="add mod">
          <ac:chgData name="市橋　義紀" userId="9053b78e-0fef-4f57-9621-87bb48dfbb11" providerId="ADAL" clId="{43FBABC9-E58F-4D96-91F9-01A55AAA9584}" dt="2022-09-21T09:53:17.431" v="576"/>
          <ac:graphicFrameMkLst>
            <pc:docMk/>
            <pc:sldMk cId="1818673481" sldId="354"/>
            <ac:graphicFrameMk id="11" creationId="{E2D8BF51-F61A-D854-F6EF-26C92618DCE1}"/>
          </ac:graphicFrameMkLst>
        </pc:graphicFrameChg>
        <pc:graphicFrameChg chg="del">
          <ac:chgData name="市橋　義紀" userId="9053b78e-0fef-4f57-9621-87bb48dfbb11" providerId="ADAL" clId="{43FBABC9-E58F-4D96-91F9-01A55AAA9584}" dt="2022-09-21T09:49:12.336" v="541" actId="478"/>
          <ac:graphicFrameMkLst>
            <pc:docMk/>
            <pc:sldMk cId="1818673481" sldId="354"/>
            <ac:graphicFrameMk id="12" creationId="{CB9BA0D6-3AD6-DB13-9FFA-B9E4D7EE701B}"/>
          </ac:graphicFrameMkLst>
        </pc:graphicFrameChg>
        <pc:graphicFrameChg chg="del">
          <ac:chgData name="市橋　義紀" userId="9053b78e-0fef-4f57-9621-87bb48dfbb11" providerId="ADAL" clId="{43FBABC9-E58F-4D96-91F9-01A55AAA9584}" dt="2022-09-21T09:49:12.336" v="541" actId="478"/>
          <ac:graphicFrameMkLst>
            <pc:docMk/>
            <pc:sldMk cId="1818673481" sldId="354"/>
            <ac:graphicFrameMk id="13" creationId="{13B8A219-AE3A-7249-3165-37108D1449BA}"/>
          </ac:graphicFrameMkLst>
        </pc:graphicFrameChg>
      </pc:sldChg>
      <pc:sldChg chg="addSp delSp modSp add del mod">
        <pc:chgData name="市橋　義紀" userId="9053b78e-0fef-4f57-9621-87bb48dfbb11" providerId="ADAL" clId="{43FBABC9-E58F-4D96-91F9-01A55AAA9584}" dt="2022-09-21T23:45:44.503" v="1397" actId="47"/>
        <pc:sldMkLst>
          <pc:docMk/>
          <pc:sldMk cId="3102751477" sldId="355"/>
        </pc:sldMkLst>
        <pc:spChg chg="mod">
          <ac:chgData name="市橋　義紀" userId="9053b78e-0fef-4f57-9621-87bb48dfbb11" providerId="ADAL" clId="{43FBABC9-E58F-4D96-91F9-01A55AAA9584}" dt="2022-09-21T23:21:45.137" v="855" actId="1076"/>
          <ac:spMkLst>
            <pc:docMk/>
            <pc:sldMk cId="3102751477" sldId="355"/>
            <ac:spMk id="8" creationId="{F0732279-4AD2-E386-73C8-70846296962D}"/>
          </ac:spMkLst>
        </pc:spChg>
        <pc:grpChg chg="del">
          <ac:chgData name="市橋　義紀" userId="9053b78e-0fef-4f57-9621-87bb48dfbb11" providerId="ADAL" clId="{43FBABC9-E58F-4D96-91F9-01A55AAA9584}" dt="2022-09-21T23:21:35.869" v="854" actId="478"/>
          <ac:grpSpMkLst>
            <pc:docMk/>
            <pc:sldMk cId="3102751477" sldId="355"/>
            <ac:grpSpMk id="4" creationId="{DDD53653-014C-A29F-E137-E48EB4054ECF}"/>
          </ac:grpSpMkLst>
        </pc:grpChg>
        <pc:graphicFrameChg chg="mod modGraphic">
          <ac:chgData name="市橋　義紀" userId="9053b78e-0fef-4f57-9621-87bb48dfbb11" providerId="ADAL" clId="{43FBABC9-E58F-4D96-91F9-01A55AAA9584}" dt="2022-09-21T23:22:38.268" v="865"/>
          <ac:graphicFrameMkLst>
            <pc:docMk/>
            <pc:sldMk cId="3102751477" sldId="355"/>
            <ac:graphicFrameMk id="7" creationId="{9895B01D-CD5F-2E63-3AA3-F81B8CA3B39D}"/>
          </ac:graphicFrameMkLst>
        </pc:graphicFrameChg>
        <pc:picChg chg="add mod">
          <ac:chgData name="市橋　義紀" userId="9053b78e-0fef-4f57-9621-87bb48dfbb11" providerId="ADAL" clId="{43FBABC9-E58F-4D96-91F9-01A55AAA9584}" dt="2022-09-21T23:38:08.084" v="1059" actId="14826"/>
          <ac:picMkLst>
            <pc:docMk/>
            <pc:sldMk cId="3102751477" sldId="355"/>
            <ac:picMk id="14" creationId="{6773CCEC-9512-8D90-08C3-A4FD6F790C9D}"/>
          </ac:picMkLst>
        </pc:picChg>
        <pc:picChg chg="del">
          <ac:chgData name="市橋　義紀" userId="9053b78e-0fef-4f57-9621-87bb48dfbb11" providerId="ADAL" clId="{43FBABC9-E58F-4D96-91F9-01A55AAA9584}" dt="2022-09-21T23:24:59.926" v="871" actId="478"/>
          <ac:picMkLst>
            <pc:docMk/>
            <pc:sldMk cId="3102751477" sldId="355"/>
            <ac:picMk id="16" creationId="{12BCB3AA-B682-8E3A-8850-2BF4E2AD4524}"/>
          </ac:picMkLst>
        </pc:picChg>
      </pc:sldChg>
      <pc:sldChg chg="addSp delSp modSp add del mod modNotesTx">
        <pc:chgData name="市橋　義紀" userId="9053b78e-0fef-4f57-9621-87bb48dfbb11" providerId="ADAL" clId="{43FBABC9-E58F-4D96-91F9-01A55AAA9584}" dt="2022-09-22T18:39:58.429" v="1420" actId="47"/>
        <pc:sldMkLst>
          <pc:docMk/>
          <pc:sldMk cId="2812068523" sldId="356"/>
        </pc:sldMkLst>
        <pc:spChg chg="add del mod">
          <ac:chgData name="市橋　義紀" userId="9053b78e-0fef-4f57-9621-87bb48dfbb11" providerId="ADAL" clId="{43FBABC9-E58F-4D96-91F9-01A55AAA9584}" dt="2022-09-21T23:22:50.883" v="867" actId="478"/>
          <ac:spMkLst>
            <pc:docMk/>
            <pc:sldMk cId="2812068523" sldId="356"/>
            <ac:spMk id="5" creationId="{88A51C7A-8CBC-17C8-AA07-0FC57B11BD84}"/>
          </ac:spMkLst>
        </pc:spChg>
        <pc:spChg chg="del">
          <ac:chgData name="市橋　義紀" userId="9053b78e-0fef-4f57-9621-87bb48dfbb11" providerId="ADAL" clId="{43FBABC9-E58F-4D96-91F9-01A55AAA9584}" dt="2022-09-21T23:22:48.062" v="866" actId="478"/>
          <ac:spMkLst>
            <pc:docMk/>
            <pc:sldMk cId="2812068523" sldId="356"/>
            <ac:spMk id="8" creationId="{F0732279-4AD2-E386-73C8-70846296962D}"/>
          </ac:spMkLst>
        </pc:spChg>
        <pc:spChg chg="add mod">
          <ac:chgData name="市橋　義紀" userId="9053b78e-0fef-4f57-9621-87bb48dfbb11" providerId="ADAL" clId="{43FBABC9-E58F-4D96-91F9-01A55AAA9584}" dt="2022-09-21T23:22:58.027" v="868"/>
          <ac:spMkLst>
            <pc:docMk/>
            <pc:sldMk cId="2812068523" sldId="356"/>
            <ac:spMk id="15" creationId="{897B581A-1EE4-95A5-6166-36790D927CD4}"/>
          </ac:spMkLst>
        </pc:spChg>
        <pc:grpChg chg="ord">
          <ac:chgData name="市橋　義紀" userId="9053b78e-0fef-4f57-9621-87bb48dfbb11" providerId="ADAL" clId="{43FBABC9-E58F-4D96-91F9-01A55AAA9584}" dt="2022-09-21T23:23:04.653" v="869" actId="166"/>
          <ac:grpSpMkLst>
            <pc:docMk/>
            <pc:sldMk cId="2812068523" sldId="356"/>
            <ac:grpSpMk id="4" creationId="{DDD53653-014C-A29F-E137-E48EB4054ECF}"/>
          </ac:grpSpMkLst>
        </pc:grpChg>
        <pc:graphicFrameChg chg="del">
          <ac:chgData name="市橋　義紀" userId="9053b78e-0fef-4f57-9621-87bb48dfbb11" providerId="ADAL" clId="{43FBABC9-E58F-4D96-91F9-01A55AAA9584}" dt="2022-09-21T23:22:48.062" v="866" actId="478"/>
          <ac:graphicFrameMkLst>
            <pc:docMk/>
            <pc:sldMk cId="2812068523" sldId="356"/>
            <ac:graphicFrameMk id="7" creationId="{9895B01D-CD5F-2E63-3AA3-F81B8CA3B39D}"/>
          </ac:graphicFrameMkLst>
        </pc:graphicFrameChg>
        <pc:graphicFrameChg chg="add mod">
          <ac:chgData name="市橋　義紀" userId="9053b78e-0fef-4f57-9621-87bb48dfbb11" providerId="ADAL" clId="{43FBABC9-E58F-4D96-91F9-01A55AAA9584}" dt="2022-09-21T23:22:58.027" v="868"/>
          <ac:graphicFrameMkLst>
            <pc:docMk/>
            <pc:sldMk cId="2812068523" sldId="356"/>
            <ac:graphicFrameMk id="14" creationId="{14D7ADAC-CB5A-622E-CAAC-977BA646EDBB}"/>
          </ac:graphicFrameMkLst>
        </pc:graphicFrameChg>
        <pc:picChg chg="mod">
          <ac:chgData name="市橋　義紀" userId="9053b78e-0fef-4f57-9621-87bb48dfbb11" providerId="ADAL" clId="{43FBABC9-E58F-4D96-91F9-01A55AAA9584}" dt="2022-09-21T23:38:26.380" v="1060" actId="14826"/>
          <ac:picMkLst>
            <pc:docMk/>
            <pc:sldMk cId="2812068523" sldId="356"/>
            <ac:picMk id="16" creationId="{12BCB3AA-B682-8E3A-8850-2BF4E2AD4524}"/>
          </ac:picMkLst>
        </pc:picChg>
      </pc:sldChg>
      <pc:sldChg chg="delSp modSp add mod">
        <pc:chgData name="市橋　義紀" userId="9053b78e-0fef-4f57-9621-87bb48dfbb11" providerId="ADAL" clId="{43FBABC9-E58F-4D96-91F9-01A55AAA9584}" dt="2022-09-22T18:40:06.231" v="1423" actId="478"/>
        <pc:sldMkLst>
          <pc:docMk/>
          <pc:sldMk cId="2479768382" sldId="357"/>
        </pc:sldMkLst>
        <pc:spChg chg="del">
          <ac:chgData name="市橋　義紀" userId="9053b78e-0fef-4f57-9621-87bb48dfbb11" providerId="ADAL" clId="{43FBABC9-E58F-4D96-91F9-01A55AAA9584}" dt="2022-09-22T18:40:01.152" v="1421" actId="478"/>
          <ac:spMkLst>
            <pc:docMk/>
            <pc:sldMk cId="2479768382" sldId="357"/>
            <ac:spMk id="10" creationId="{960C3DBC-C5F1-684A-33AA-4EAE4EB1365D}"/>
          </ac:spMkLst>
        </pc:spChg>
        <pc:spChg chg="del mod topLvl">
          <ac:chgData name="市橋　義紀" userId="9053b78e-0fef-4f57-9621-87bb48dfbb11" providerId="ADAL" clId="{43FBABC9-E58F-4D96-91F9-01A55AAA9584}" dt="2022-09-22T18:40:03.276" v="1422" actId="478"/>
          <ac:spMkLst>
            <pc:docMk/>
            <pc:sldMk cId="2479768382" sldId="357"/>
            <ac:spMk id="11" creationId="{35B90CAD-05E1-26C3-40E5-4873FC8BCA18}"/>
          </ac:spMkLst>
        </pc:spChg>
        <pc:spChg chg="del mod topLvl">
          <ac:chgData name="市橋　義紀" userId="9053b78e-0fef-4f57-9621-87bb48dfbb11" providerId="ADAL" clId="{43FBABC9-E58F-4D96-91F9-01A55AAA9584}" dt="2022-09-22T18:40:06.231" v="1423" actId="478"/>
          <ac:spMkLst>
            <pc:docMk/>
            <pc:sldMk cId="2479768382" sldId="357"/>
            <ac:spMk id="12" creationId="{6BE30805-D173-BAB3-A404-943C5640F97F}"/>
          </ac:spMkLst>
        </pc:spChg>
        <pc:grpChg chg="del mod">
          <ac:chgData name="市橋　義紀" userId="9053b78e-0fef-4f57-9621-87bb48dfbb11" providerId="ADAL" clId="{43FBABC9-E58F-4D96-91F9-01A55AAA9584}" dt="2022-09-22T18:40:03.276" v="1422" actId="478"/>
          <ac:grpSpMkLst>
            <pc:docMk/>
            <pc:sldMk cId="2479768382" sldId="357"/>
            <ac:grpSpMk id="4" creationId="{DDD53653-014C-A29F-E137-E48EB4054ECF}"/>
          </ac:grpSpMkLst>
        </pc:grpChg>
      </pc:sldChg>
    </pc:docChg>
  </pc:docChgLst>
  <pc:docChgLst>
    <pc:chgData name="市橋　義紀" userId="9053b78e-0fef-4f57-9621-87bb48dfbb11" providerId="ADAL" clId="{F6E4A1B6-60D6-44A2-BAA0-B232186DD278}"/>
    <pc:docChg chg="custSel modSld sldOrd">
      <pc:chgData name="市橋　義紀" userId="9053b78e-0fef-4f57-9621-87bb48dfbb11" providerId="ADAL" clId="{F6E4A1B6-60D6-44A2-BAA0-B232186DD278}" dt="2022-12-26T04:08:13.938" v="3"/>
      <pc:docMkLst>
        <pc:docMk/>
      </pc:docMkLst>
      <pc:sldChg chg="addSp modSp ord">
        <pc:chgData name="市橋　義紀" userId="9053b78e-0fef-4f57-9621-87bb48dfbb11" providerId="ADAL" clId="{F6E4A1B6-60D6-44A2-BAA0-B232186DD278}" dt="2022-12-26T04:08:13.938" v="3"/>
        <pc:sldMkLst>
          <pc:docMk/>
          <pc:sldMk cId="344128007" sldId="367"/>
        </pc:sldMkLst>
        <pc:spChg chg="mod">
          <ac:chgData name="市橋　義紀" userId="9053b78e-0fef-4f57-9621-87bb48dfbb11" providerId="ADAL" clId="{F6E4A1B6-60D6-44A2-BAA0-B232186DD278}" dt="2022-12-26T04:08:13.938" v="3"/>
          <ac:spMkLst>
            <pc:docMk/>
            <pc:sldMk cId="344128007" sldId="367"/>
            <ac:spMk id="15" creationId="{AE6000F7-3995-9167-3618-33485F545021}"/>
          </ac:spMkLst>
        </pc:spChg>
        <pc:spChg chg="mod">
          <ac:chgData name="市橋　義紀" userId="9053b78e-0fef-4f57-9621-87bb48dfbb11" providerId="ADAL" clId="{F6E4A1B6-60D6-44A2-BAA0-B232186DD278}" dt="2022-12-26T04:08:13.938" v="3"/>
          <ac:spMkLst>
            <pc:docMk/>
            <pc:sldMk cId="344128007" sldId="367"/>
            <ac:spMk id="20" creationId="{8CE50A4F-DC84-0C2B-B70F-FC76B75FE6A7}"/>
          </ac:spMkLst>
        </pc:spChg>
        <pc:spChg chg="mod">
          <ac:chgData name="市橋　義紀" userId="9053b78e-0fef-4f57-9621-87bb48dfbb11" providerId="ADAL" clId="{F6E4A1B6-60D6-44A2-BAA0-B232186DD278}" dt="2022-12-26T04:08:13.938" v="3"/>
          <ac:spMkLst>
            <pc:docMk/>
            <pc:sldMk cId="344128007" sldId="367"/>
            <ac:spMk id="21" creationId="{A961EABB-C75B-FED2-511E-84153007B9CD}"/>
          </ac:spMkLst>
        </pc:spChg>
        <pc:grpChg chg="add mod">
          <ac:chgData name="市橋　義紀" userId="9053b78e-0fef-4f57-9621-87bb48dfbb11" providerId="ADAL" clId="{F6E4A1B6-60D6-44A2-BAA0-B232186DD278}" dt="2022-12-26T04:08:13.938" v="3"/>
          <ac:grpSpMkLst>
            <pc:docMk/>
            <pc:sldMk cId="344128007" sldId="367"/>
            <ac:grpSpMk id="14" creationId="{FB108609-A7A3-140B-C3F1-C34D531B62FE}"/>
          </ac:grpSpMkLst>
        </pc:grpChg>
      </pc:sldChg>
      <pc:sldChg chg="delSp mod">
        <pc:chgData name="市橋　義紀" userId="9053b78e-0fef-4f57-9621-87bb48dfbb11" providerId="ADAL" clId="{F6E4A1B6-60D6-44A2-BAA0-B232186DD278}" dt="2022-12-26T04:08:11.456" v="2" actId="21"/>
        <pc:sldMkLst>
          <pc:docMk/>
          <pc:sldMk cId="2319995285" sldId="371"/>
        </pc:sldMkLst>
        <pc:grpChg chg="del">
          <ac:chgData name="市橋　義紀" userId="9053b78e-0fef-4f57-9621-87bb48dfbb11" providerId="ADAL" clId="{F6E4A1B6-60D6-44A2-BAA0-B232186DD278}" dt="2022-12-26T04:08:11.456" v="2" actId="21"/>
          <ac:grpSpMkLst>
            <pc:docMk/>
            <pc:sldMk cId="2319995285" sldId="371"/>
            <ac:grpSpMk id="16" creationId="{F89F7737-83FD-DF3B-ABA6-FDB2C758EA1C}"/>
          </ac:grpSpMkLst>
        </pc:grpChg>
      </pc:sldChg>
    </pc:docChg>
  </pc:docChgLst>
  <pc:docChgLst>
    <pc:chgData name="市橋　義紀" userId="9053b78e-0fef-4f57-9621-87bb48dfbb11" providerId="ADAL" clId="{188D7431-7F4D-4D07-827E-844C8B174CC1}"/>
    <pc:docChg chg="undo redo custSel addSld delSld modSld sldOrd">
      <pc:chgData name="市橋　義紀" userId="9053b78e-0fef-4f57-9621-87bb48dfbb11" providerId="ADAL" clId="{188D7431-7F4D-4D07-827E-844C8B174CC1}" dt="2022-12-22T14:17:34.341" v="2771" actId="1076"/>
      <pc:docMkLst>
        <pc:docMk/>
      </pc:docMkLst>
      <pc:sldChg chg="modSp mod">
        <pc:chgData name="市橋　義紀" userId="9053b78e-0fef-4f57-9621-87bb48dfbb11" providerId="ADAL" clId="{188D7431-7F4D-4D07-827E-844C8B174CC1}" dt="2022-12-22T10:17:54.949" v="2715" actId="20577"/>
        <pc:sldMkLst>
          <pc:docMk/>
          <pc:sldMk cId="3904010233" sldId="256"/>
        </pc:sldMkLst>
        <pc:spChg chg="mod">
          <ac:chgData name="市橋　義紀" userId="9053b78e-0fef-4f57-9621-87bb48dfbb11" providerId="ADAL" clId="{188D7431-7F4D-4D07-827E-844C8B174CC1}" dt="2022-12-22T10:17:54.949" v="2715" actId="20577"/>
          <ac:spMkLst>
            <pc:docMk/>
            <pc:sldMk cId="3904010233" sldId="256"/>
            <ac:spMk id="2" creationId="{00000000-0000-0000-0000-000000000000}"/>
          </ac:spMkLst>
        </pc:spChg>
      </pc:sldChg>
      <pc:sldChg chg="addSp delSp modSp mod modNotesTx">
        <pc:chgData name="市橋　義紀" userId="9053b78e-0fef-4f57-9621-87bb48dfbb11" providerId="ADAL" clId="{188D7431-7F4D-4D07-827E-844C8B174CC1}" dt="2022-12-22T10:20:23.316" v="2757" actId="20577"/>
        <pc:sldMkLst>
          <pc:docMk/>
          <pc:sldMk cId="3926875392" sldId="340"/>
        </pc:sldMkLst>
        <pc:spChg chg="mod">
          <ac:chgData name="市橋　義紀" userId="9053b78e-0fef-4f57-9621-87bb48dfbb11" providerId="ADAL" clId="{188D7431-7F4D-4D07-827E-844C8B174CC1}" dt="2022-12-22T10:20:23.316" v="2757" actId="20577"/>
          <ac:spMkLst>
            <pc:docMk/>
            <pc:sldMk cId="3926875392" sldId="340"/>
            <ac:spMk id="3" creationId="{765EA1CD-AC81-E1D3-A870-5DD1DEA0EA5A}"/>
          </ac:spMkLst>
        </pc:spChg>
        <pc:spChg chg="del">
          <ac:chgData name="市橋　義紀" userId="9053b78e-0fef-4f57-9621-87bb48dfbb11" providerId="ADAL" clId="{188D7431-7F4D-4D07-827E-844C8B174CC1}" dt="2022-12-21T13:02:04.309" v="1" actId="478"/>
          <ac:spMkLst>
            <pc:docMk/>
            <pc:sldMk cId="3926875392" sldId="340"/>
            <ac:spMk id="7" creationId="{C85D5068-FBD6-3C0A-99FC-EA617FDAB10C}"/>
          </ac:spMkLst>
        </pc:spChg>
        <pc:spChg chg="mod">
          <ac:chgData name="市橋　義紀" userId="9053b78e-0fef-4f57-9621-87bb48dfbb11" providerId="ADAL" clId="{188D7431-7F4D-4D07-827E-844C8B174CC1}" dt="2022-12-21T13:17:35.371" v="2"/>
          <ac:spMkLst>
            <pc:docMk/>
            <pc:sldMk cId="3926875392" sldId="340"/>
            <ac:spMk id="9" creationId="{CF251B91-1B23-1034-4C25-FBF4C9B3817E}"/>
          </ac:spMkLst>
        </pc:spChg>
        <pc:spChg chg="mod">
          <ac:chgData name="市橋　義紀" userId="9053b78e-0fef-4f57-9621-87bb48dfbb11" providerId="ADAL" clId="{188D7431-7F4D-4D07-827E-844C8B174CC1}" dt="2022-12-21T13:17:35.371" v="2"/>
          <ac:spMkLst>
            <pc:docMk/>
            <pc:sldMk cId="3926875392" sldId="340"/>
            <ac:spMk id="10" creationId="{13587136-1729-793B-DC39-8DD5CFD9FB8B}"/>
          </ac:spMkLst>
        </pc:spChg>
        <pc:spChg chg="mod">
          <ac:chgData name="市橋　義紀" userId="9053b78e-0fef-4f57-9621-87bb48dfbb11" providerId="ADAL" clId="{188D7431-7F4D-4D07-827E-844C8B174CC1}" dt="2022-12-21T13:17:35.371" v="2"/>
          <ac:spMkLst>
            <pc:docMk/>
            <pc:sldMk cId="3926875392" sldId="340"/>
            <ac:spMk id="11" creationId="{CD53B980-87BD-51B7-3476-0CF0F92928CE}"/>
          </ac:spMkLst>
        </pc:spChg>
        <pc:spChg chg="mod">
          <ac:chgData name="市橋　義紀" userId="9053b78e-0fef-4f57-9621-87bb48dfbb11" providerId="ADAL" clId="{188D7431-7F4D-4D07-827E-844C8B174CC1}" dt="2022-12-21T13:17:35.371" v="2"/>
          <ac:spMkLst>
            <pc:docMk/>
            <pc:sldMk cId="3926875392" sldId="340"/>
            <ac:spMk id="12" creationId="{8B96F4B7-2492-B792-D454-E630FC9A5CF2}"/>
          </ac:spMkLst>
        </pc:spChg>
        <pc:spChg chg="mod">
          <ac:chgData name="市橋　義紀" userId="9053b78e-0fef-4f57-9621-87bb48dfbb11" providerId="ADAL" clId="{188D7431-7F4D-4D07-827E-844C8B174CC1}" dt="2022-12-21T13:17:35.371" v="2"/>
          <ac:spMkLst>
            <pc:docMk/>
            <pc:sldMk cId="3926875392" sldId="340"/>
            <ac:spMk id="13" creationId="{3094B5AB-E653-A1FA-B61A-869B547FBD7C}"/>
          </ac:spMkLst>
        </pc:spChg>
        <pc:spChg chg="mod">
          <ac:chgData name="市橋　義紀" userId="9053b78e-0fef-4f57-9621-87bb48dfbb11" providerId="ADAL" clId="{188D7431-7F4D-4D07-827E-844C8B174CC1}" dt="2022-12-21T13:17:35.371" v="2"/>
          <ac:spMkLst>
            <pc:docMk/>
            <pc:sldMk cId="3926875392" sldId="340"/>
            <ac:spMk id="14" creationId="{BAC6A9EB-BAE7-0E21-B48E-D544E4AC4770}"/>
          </ac:spMkLst>
        </pc:spChg>
        <pc:spChg chg="mod">
          <ac:chgData name="市橋　義紀" userId="9053b78e-0fef-4f57-9621-87bb48dfbb11" providerId="ADAL" clId="{188D7431-7F4D-4D07-827E-844C8B174CC1}" dt="2022-12-21T13:17:35.371" v="2"/>
          <ac:spMkLst>
            <pc:docMk/>
            <pc:sldMk cId="3926875392" sldId="340"/>
            <ac:spMk id="16" creationId="{7D89EFEB-389B-9114-7118-1881E938C4B3}"/>
          </ac:spMkLst>
        </pc:spChg>
        <pc:spChg chg="mod">
          <ac:chgData name="市橋　義紀" userId="9053b78e-0fef-4f57-9621-87bb48dfbb11" providerId="ADAL" clId="{188D7431-7F4D-4D07-827E-844C8B174CC1}" dt="2022-12-21T13:17:35.371" v="2"/>
          <ac:spMkLst>
            <pc:docMk/>
            <pc:sldMk cId="3926875392" sldId="340"/>
            <ac:spMk id="17" creationId="{74E0B42B-C029-4445-C876-E0735F9FCB76}"/>
          </ac:spMkLst>
        </pc:spChg>
        <pc:spChg chg="mod">
          <ac:chgData name="市橋　義紀" userId="9053b78e-0fef-4f57-9621-87bb48dfbb11" providerId="ADAL" clId="{188D7431-7F4D-4D07-827E-844C8B174CC1}" dt="2022-12-21T13:17:35.371" v="2"/>
          <ac:spMkLst>
            <pc:docMk/>
            <pc:sldMk cId="3926875392" sldId="340"/>
            <ac:spMk id="18" creationId="{2192044C-A7B9-8050-28D7-CD96AA2C8B0A}"/>
          </ac:spMkLst>
        </pc:spChg>
        <pc:spChg chg="mod">
          <ac:chgData name="市橋　義紀" userId="9053b78e-0fef-4f57-9621-87bb48dfbb11" providerId="ADAL" clId="{188D7431-7F4D-4D07-827E-844C8B174CC1}" dt="2022-12-21T13:17:35.371" v="2"/>
          <ac:spMkLst>
            <pc:docMk/>
            <pc:sldMk cId="3926875392" sldId="340"/>
            <ac:spMk id="19" creationId="{E23D263C-2CB2-C150-D080-F54AC26AC049}"/>
          </ac:spMkLst>
        </pc:spChg>
        <pc:spChg chg="mod">
          <ac:chgData name="市橋　義紀" userId="9053b78e-0fef-4f57-9621-87bb48dfbb11" providerId="ADAL" clId="{188D7431-7F4D-4D07-827E-844C8B174CC1}" dt="2022-12-21T13:17:35.371" v="2"/>
          <ac:spMkLst>
            <pc:docMk/>
            <pc:sldMk cId="3926875392" sldId="340"/>
            <ac:spMk id="23" creationId="{AD90F538-1477-55AD-8ABE-A6BC5050EE05}"/>
          </ac:spMkLst>
        </pc:spChg>
        <pc:grpChg chg="add del mod">
          <ac:chgData name="市橋　義紀" userId="9053b78e-0fef-4f57-9621-87bb48dfbb11" providerId="ADAL" clId="{188D7431-7F4D-4D07-827E-844C8B174CC1}" dt="2022-12-21T13:17:39.653" v="4" actId="478"/>
          <ac:grpSpMkLst>
            <pc:docMk/>
            <pc:sldMk cId="3926875392" sldId="340"/>
            <ac:grpSpMk id="8" creationId="{B93A8785-1F5D-D5C9-B92B-FC57C8229804}"/>
          </ac:grpSpMkLst>
        </pc:grpChg>
        <pc:picChg chg="add del mod">
          <ac:chgData name="市橋　義紀" userId="9053b78e-0fef-4f57-9621-87bb48dfbb11" providerId="ADAL" clId="{188D7431-7F4D-4D07-827E-844C8B174CC1}" dt="2022-12-22T10:19:37.153" v="2718" actId="478"/>
          <ac:picMkLst>
            <pc:docMk/>
            <pc:sldMk cId="3926875392" sldId="340"/>
            <ac:picMk id="5" creationId="{0A0C0347-426F-6D29-27D8-60BEC7EF3D0B}"/>
          </ac:picMkLst>
        </pc:picChg>
        <pc:picChg chg="add mod">
          <ac:chgData name="市橋　義紀" userId="9053b78e-0fef-4f57-9621-87bb48dfbb11" providerId="ADAL" clId="{188D7431-7F4D-4D07-827E-844C8B174CC1}" dt="2022-12-22T10:20:00.988" v="2723" actId="1076"/>
          <ac:picMkLst>
            <pc:docMk/>
            <pc:sldMk cId="3926875392" sldId="340"/>
            <ac:picMk id="6" creationId="{CACA61DC-F2A9-D4EB-4002-9DFD06A0AC9A}"/>
          </ac:picMkLst>
        </pc:picChg>
        <pc:picChg chg="del">
          <ac:chgData name="市橋　義紀" userId="9053b78e-0fef-4f57-9621-87bb48dfbb11" providerId="ADAL" clId="{188D7431-7F4D-4D07-827E-844C8B174CC1}" dt="2022-12-21T13:02:00.827" v="0" actId="478"/>
          <ac:picMkLst>
            <pc:docMk/>
            <pc:sldMk cId="3926875392" sldId="340"/>
            <ac:picMk id="6" creationId="{DDA90084-6AAA-C6CB-2374-4D22182FBDD1}"/>
          </ac:picMkLst>
        </pc:picChg>
        <pc:cxnChg chg="mod">
          <ac:chgData name="市橋　義紀" userId="9053b78e-0fef-4f57-9621-87bb48dfbb11" providerId="ADAL" clId="{188D7431-7F4D-4D07-827E-844C8B174CC1}" dt="2022-12-21T13:17:35.371" v="2"/>
          <ac:cxnSpMkLst>
            <pc:docMk/>
            <pc:sldMk cId="3926875392" sldId="340"/>
            <ac:cxnSpMk id="15" creationId="{19DF578A-86CA-726B-8B77-AB7DDA3D3968}"/>
          </ac:cxnSpMkLst>
        </pc:cxnChg>
        <pc:cxnChg chg="mod">
          <ac:chgData name="市橋　義紀" userId="9053b78e-0fef-4f57-9621-87bb48dfbb11" providerId="ADAL" clId="{188D7431-7F4D-4D07-827E-844C8B174CC1}" dt="2022-12-21T13:17:35.371" v="2"/>
          <ac:cxnSpMkLst>
            <pc:docMk/>
            <pc:sldMk cId="3926875392" sldId="340"/>
            <ac:cxnSpMk id="20" creationId="{A901DCCE-2F59-AC6E-1C81-72B050B64E24}"/>
          </ac:cxnSpMkLst>
        </pc:cxnChg>
        <pc:cxnChg chg="mod">
          <ac:chgData name="市橋　義紀" userId="9053b78e-0fef-4f57-9621-87bb48dfbb11" providerId="ADAL" clId="{188D7431-7F4D-4D07-827E-844C8B174CC1}" dt="2022-12-21T13:17:35.371" v="2"/>
          <ac:cxnSpMkLst>
            <pc:docMk/>
            <pc:sldMk cId="3926875392" sldId="340"/>
            <ac:cxnSpMk id="21" creationId="{1A307656-2DEF-2D63-7D0B-ACAAC74400FB}"/>
          </ac:cxnSpMkLst>
        </pc:cxnChg>
        <pc:cxnChg chg="mod">
          <ac:chgData name="市橋　義紀" userId="9053b78e-0fef-4f57-9621-87bb48dfbb11" providerId="ADAL" clId="{188D7431-7F4D-4D07-827E-844C8B174CC1}" dt="2022-12-21T13:17:35.371" v="2"/>
          <ac:cxnSpMkLst>
            <pc:docMk/>
            <pc:sldMk cId="3926875392" sldId="340"/>
            <ac:cxnSpMk id="22" creationId="{7B248D89-439F-B008-1D4B-001E66D7F731}"/>
          </ac:cxnSpMkLst>
        </pc:cxnChg>
        <pc:cxnChg chg="mod">
          <ac:chgData name="市橋　義紀" userId="9053b78e-0fef-4f57-9621-87bb48dfbb11" providerId="ADAL" clId="{188D7431-7F4D-4D07-827E-844C8B174CC1}" dt="2022-12-21T13:17:35.371" v="2"/>
          <ac:cxnSpMkLst>
            <pc:docMk/>
            <pc:sldMk cId="3926875392" sldId="340"/>
            <ac:cxnSpMk id="24" creationId="{363ED1F7-47AE-5E47-94A5-AB32C436858D}"/>
          </ac:cxnSpMkLst>
        </pc:cxnChg>
      </pc:sldChg>
      <pc:sldChg chg="modSp mod modNotesTx">
        <pc:chgData name="市橋　義紀" userId="9053b78e-0fef-4f57-9621-87bb48dfbb11" providerId="ADAL" clId="{188D7431-7F4D-4D07-827E-844C8B174CC1}" dt="2022-12-22T09:43:20.572" v="2713" actId="20577"/>
        <pc:sldMkLst>
          <pc:docMk/>
          <pc:sldMk cId="1028423762" sldId="364"/>
        </pc:sldMkLst>
        <pc:graphicFrameChg chg="mod modGraphic">
          <ac:chgData name="市橋　義紀" userId="9053b78e-0fef-4f57-9621-87bb48dfbb11" providerId="ADAL" clId="{188D7431-7F4D-4D07-827E-844C8B174CC1}" dt="2022-12-21T13:24:31.601" v="251"/>
          <ac:graphicFrameMkLst>
            <pc:docMk/>
            <pc:sldMk cId="1028423762" sldId="364"/>
            <ac:graphicFrameMk id="9" creationId="{CCA323C9-946D-9942-08CB-7720EAD76DF2}"/>
          </ac:graphicFrameMkLst>
        </pc:graphicFrameChg>
        <pc:picChg chg="mod">
          <ac:chgData name="市橋　義紀" userId="9053b78e-0fef-4f57-9621-87bb48dfbb11" providerId="ADAL" clId="{188D7431-7F4D-4D07-827E-844C8B174CC1}" dt="2022-12-21T13:29:54.696" v="252" actId="14826"/>
          <ac:picMkLst>
            <pc:docMk/>
            <pc:sldMk cId="1028423762" sldId="364"/>
            <ac:picMk id="5" creationId="{C8935392-D165-B8E1-60D0-78371699B270}"/>
          </ac:picMkLst>
        </pc:picChg>
      </pc:sldChg>
      <pc:sldChg chg="modSp mod modNotesTx">
        <pc:chgData name="市橋　義紀" userId="9053b78e-0fef-4f57-9621-87bb48dfbb11" providerId="ADAL" clId="{188D7431-7F4D-4D07-827E-844C8B174CC1}" dt="2022-12-22T09:34:06.534" v="2085" actId="20577"/>
        <pc:sldMkLst>
          <pc:docMk/>
          <pc:sldMk cId="3262561604" sldId="365"/>
        </pc:sldMkLst>
        <pc:spChg chg="mod">
          <ac:chgData name="市橋　義紀" userId="9053b78e-0fef-4f57-9621-87bb48dfbb11" providerId="ADAL" clId="{188D7431-7F4D-4D07-827E-844C8B174CC1}" dt="2022-12-21T13:20:10.881" v="82" actId="14100"/>
          <ac:spMkLst>
            <pc:docMk/>
            <pc:sldMk cId="3262561604" sldId="365"/>
            <ac:spMk id="3" creationId="{7E530AB6-EA3E-7FA6-E5BA-BDFF37CE7B38}"/>
          </ac:spMkLst>
        </pc:spChg>
        <pc:spChg chg="mod">
          <ac:chgData name="市橋　義紀" userId="9053b78e-0fef-4f57-9621-87bb48dfbb11" providerId="ADAL" clId="{188D7431-7F4D-4D07-827E-844C8B174CC1}" dt="2022-12-21T13:20:06.985" v="81" actId="14100"/>
          <ac:spMkLst>
            <pc:docMk/>
            <pc:sldMk cId="3262561604" sldId="365"/>
            <ac:spMk id="5" creationId="{F88B9E14-2BDC-0A1A-59D9-E829AA211976}"/>
          </ac:spMkLst>
        </pc:spChg>
        <pc:spChg chg="mod">
          <ac:chgData name="市橋　義紀" userId="9053b78e-0fef-4f57-9621-87bb48dfbb11" providerId="ADAL" clId="{188D7431-7F4D-4D07-827E-844C8B174CC1}" dt="2022-12-21T13:20:03.182" v="80" actId="14100"/>
          <ac:spMkLst>
            <pc:docMk/>
            <pc:sldMk cId="3262561604" sldId="365"/>
            <ac:spMk id="9" creationId="{B887E7B1-7B3C-4E41-74E2-9B66F5C0A2F6}"/>
          </ac:spMkLst>
        </pc:spChg>
        <pc:spChg chg="mod">
          <ac:chgData name="市橋　義紀" userId="9053b78e-0fef-4f57-9621-87bb48dfbb11" providerId="ADAL" clId="{188D7431-7F4D-4D07-827E-844C8B174CC1}" dt="2022-12-21T13:19:59.097" v="79" actId="14100"/>
          <ac:spMkLst>
            <pc:docMk/>
            <pc:sldMk cId="3262561604" sldId="365"/>
            <ac:spMk id="12" creationId="{DC28D9B6-B23E-7525-1094-2F0E243AB3C8}"/>
          </ac:spMkLst>
        </pc:spChg>
      </pc:sldChg>
      <pc:sldChg chg="addSp delSp modSp mod modNotesTx">
        <pc:chgData name="市橋　義紀" userId="9053b78e-0fef-4f57-9621-87bb48dfbb11" providerId="ADAL" clId="{188D7431-7F4D-4D07-827E-844C8B174CC1}" dt="2022-12-22T09:39:31.370" v="2419" actId="20577"/>
        <pc:sldMkLst>
          <pc:docMk/>
          <pc:sldMk cId="654279259" sldId="366"/>
        </pc:sldMkLst>
        <pc:spChg chg="mod">
          <ac:chgData name="市橋　義紀" userId="9053b78e-0fef-4f57-9621-87bb48dfbb11" providerId="ADAL" clId="{188D7431-7F4D-4D07-827E-844C8B174CC1}" dt="2022-12-22T08:34:31.420" v="481" actId="14100"/>
          <ac:spMkLst>
            <pc:docMk/>
            <pc:sldMk cId="654279259" sldId="366"/>
            <ac:spMk id="25" creationId="{81000292-C034-3644-3A79-90FA308F3421}"/>
          </ac:spMkLst>
        </pc:spChg>
        <pc:spChg chg="add del">
          <ac:chgData name="市橋　義紀" userId="9053b78e-0fef-4f57-9621-87bb48dfbb11" providerId="ADAL" clId="{188D7431-7F4D-4D07-827E-844C8B174CC1}" dt="2022-12-22T08:14:26.418" v="289" actId="21"/>
          <ac:spMkLst>
            <pc:docMk/>
            <pc:sldMk cId="654279259" sldId="366"/>
            <ac:spMk id="31" creationId="{12070405-FF0F-9D31-10A8-C2E1A8D99719}"/>
          </ac:spMkLst>
        </pc:spChg>
        <pc:spChg chg="del">
          <ac:chgData name="市橋　義紀" userId="9053b78e-0fef-4f57-9621-87bb48dfbb11" providerId="ADAL" clId="{188D7431-7F4D-4D07-827E-844C8B174CC1}" dt="2022-12-22T08:14:26.418" v="289" actId="21"/>
          <ac:spMkLst>
            <pc:docMk/>
            <pc:sldMk cId="654279259" sldId="366"/>
            <ac:spMk id="32" creationId="{882A1BB7-63D6-8812-6236-4683528C9835}"/>
          </ac:spMkLst>
        </pc:spChg>
        <pc:spChg chg="del">
          <ac:chgData name="市橋　義紀" userId="9053b78e-0fef-4f57-9621-87bb48dfbb11" providerId="ADAL" clId="{188D7431-7F4D-4D07-827E-844C8B174CC1}" dt="2022-12-22T08:14:26.418" v="289" actId="21"/>
          <ac:spMkLst>
            <pc:docMk/>
            <pc:sldMk cId="654279259" sldId="366"/>
            <ac:spMk id="33" creationId="{DE1292DC-7E1C-DE9C-2AA6-79B80F8D7BDA}"/>
          </ac:spMkLst>
        </pc:spChg>
        <pc:picChg chg="add mod">
          <ac:chgData name="市橋　義紀" userId="9053b78e-0fef-4f57-9621-87bb48dfbb11" providerId="ADAL" clId="{188D7431-7F4D-4D07-827E-844C8B174CC1}" dt="2022-12-22T08:34:20.138" v="480" actId="14100"/>
          <ac:picMkLst>
            <pc:docMk/>
            <pc:sldMk cId="654279259" sldId="366"/>
            <ac:picMk id="11" creationId="{5B25F20A-90EF-7BDF-98E7-E57C8A511120}"/>
          </ac:picMkLst>
        </pc:picChg>
        <pc:picChg chg="add del mod">
          <ac:chgData name="市橋　義紀" userId="9053b78e-0fef-4f57-9621-87bb48dfbb11" providerId="ADAL" clId="{188D7431-7F4D-4D07-827E-844C8B174CC1}" dt="2022-12-22T08:21:44.910" v="302" actId="478"/>
          <ac:picMkLst>
            <pc:docMk/>
            <pc:sldMk cId="654279259" sldId="366"/>
            <ac:picMk id="13" creationId="{8CAEA32C-3481-2E2B-3FFB-ED9B4F82C05C}"/>
          </ac:picMkLst>
        </pc:picChg>
        <pc:picChg chg="add mod">
          <ac:chgData name="市橋　義紀" userId="9053b78e-0fef-4f57-9621-87bb48dfbb11" providerId="ADAL" clId="{188D7431-7F4D-4D07-827E-844C8B174CC1}" dt="2022-12-22T08:34:20.138" v="480" actId="14100"/>
          <ac:picMkLst>
            <pc:docMk/>
            <pc:sldMk cId="654279259" sldId="366"/>
            <ac:picMk id="29" creationId="{5215D933-C3A8-5031-2636-D8B45DC369D8}"/>
          </ac:picMkLst>
        </pc:picChg>
        <pc:picChg chg="add mod">
          <ac:chgData name="市橋　義紀" userId="9053b78e-0fef-4f57-9621-87bb48dfbb11" providerId="ADAL" clId="{188D7431-7F4D-4D07-827E-844C8B174CC1}" dt="2022-12-22T08:34:20.138" v="480" actId="14100"/>
          <ac:picMkLst>
            <pc:docMk/>
            <pc:sldMk cId="654279259" sldId="366"/>
            <ac:picMk id="34" creationId="{7DD6C0ED-B7C3-67A5-E59F-6D84A9E0A0CC}"/>
          </ac:picMkLst>
        </pc:picChg>
      </pc:sldChg>
      <pc:sldChg chg="addSp delSp modSp mod ord">
        <pc:chgData name="市橋　義紀" userId="9053b78e-0fef-4f57-9621-87bb48dfbb11" providerId="ADAL" clId="{188D7431-7F4D-4D07-827E-844C8B174CC1}" dt="2022-12-22T14:17:34.341" v="2771" actId="1076"/>
        <pc:sldMkLst>
          <pc:docMk/>
          <pc:sldMk cId="344128007" sldId="367"/>
        </pc:sldMkLst>
        <pc:spChg chg="mod">
          <ac:chgData name="市橋　義紀" userId="9053b78e-0fef-4f57-9621-87bb48dfbb11" providerId="ADAL" clId="{188D7431-7F4D-4D07-827E-844C8B174CC1}" dt="2022-12-22T09:15:21.162" v="1251"/>
          <ac:spMkLst>
            <pc:docMk/>
            <pc:sldMk cId="344128007" sldId="367"/>
            <ac:spMk id="2" creationId="{10132F0E-636F-5FB6-313E-46F6E5A7F754}"/>
          </ac:spMkLst>
        </pc:spChg>
        <pc:spChg chg="del">
          <ac:chgData name="市橋　義紀" userId="9053b78e-0fef-4f57-9621-87bb48dfbb11" providerId="ADAL" clId="{188D7431-7F4D-4D07-827E-844C8B174CC1}" dt="2022-12-22T09:18:42.167" v="1405" actId="478"/>
          <ac:spMkLst>
            <pc:docMk/>
            <pc:sldMk cId="344128007" sldId="367"/>
            <ac:spMk id="10" creationId="{9555F652-9252-C795-B748-AB5902C0302B}"/>
          </ac:spMkLst>
        </pc:spChg>
        <pc:spChg chg="mod">
          <ac:chgData name="市橋　義紀" userId="9053b78e-0fef-4f57-9621-87bb48dfbb11" providerId="ADAL" clId="{188D7431-7F4D-4D07-827E-844C8B174CC1}" dt="2022-12-22T09:18:14.266" v="1396" actId="1076"/>
          <ac:spMkLst>
            <pc:docMk/>
            <pc:sldMk cId="344128007" sldId="367"/>
            <ac:spMk id="12" creationId="{324667D9-A295-F8DF-98EA-8F1C486D2C46}"/>
          </ac:spMkLst>
        </pc:spChg>
        <pc:spChg chg="mod">
          <ac:chgData name="市橋　義紀" userId="9053b78e-0fef-4f57-9621-87bb48dfbb11" providerId="ADAL" clId="{188D7431-7F4D-4D07-827E-844C8B174CC1}" dt="2022-12-22T09:18:21.048" v="1400" actId="20577"/>
          <ac:spMkLst>
            <pc:docMk/>
            <pc:sldMk cId="344128007" sldId="367"/>
            <ac:spMk id="17" creationId="{C99A6153-C36D-FBAB-D9B9-A6357B16CACE}"/>
          </ac:spMkLst>
        </pc:spChg>
        <pc:spChg chg="mod">
          <ac:chgData name="市橋　義紀" userId="9053b78e-0fef-4f57-9621-87bb48dfbb11" providerId="ADAL" clId="{188D7431-7F4D-4D07-827E-844C8B174CC1}" dt="2022-12-22T09:19:32.961" v="1413" actId="1076"/>
          <ac:spMkLst>
            <pc:docMk/>
            <pc:sldMk cId="344128007" sldId="367"/>
            <ac:spMk id="18" creationId="{08E585D1-E25A-B1C6-8A3C-4AC5979D0251}"/>
          </ac:spMkLst>
        </pc:spChg>
        <pc:spChg chg="mod">
          <ac:chgData name="市橋　義紀" userId="9053b78e-0fef-4f57-9621-87bb48dfbb11" providerId="ADAL" clId="{188D7431-7F4D-4D07-827E-844C8B174CC1}" dt="2022-12-22T09:19:32.961" v="1413" actId="1076"/>
          <ac:spMkLst>
            <pc:docMk/>
            <pc:sldMk cId="344128007" sldId="367"/>
            <ac:spMk id="19" creationId="{08B4F43B-A91F-C4A2-5919-35052FD0824B}"/>
          </ac:spMkLst>
        </pc:spChg>
        <pc:spChg chg="add del mod">
          <ac:chgData name="市橋　義紀" userId="9053b78e-0fef-4f57-9621-87bb48dfbb11" providerId="ADAL" clId="{188D7431-7F4D-4D07-827E-844C8B174CC1}" dt="2022-12-22T09:18:37.559" v="1401" actId="478"/>
          <ac:spMkLst>
            <pc:docMk/>
            <pc:sldMk cId="344128007" sldId="367"/>
            <ac:spMk id="20" creationId="{75ABD406-C1D2-C547-4695-DC9363E4914A}"/>
          </ac:spMkLst>
        </pc:spChg>
        <pc:spChg chg="add del mod">
          <ac:chgData name="市橋　義紀" userId="9053b78e-0fef-4f57-9621-87bb48dfbb11" providerId="ADAL" clId="{188D7431-7F4D-4D07-827E-844C8B174CC1}" dt="2022-12-22T09:18:40.347" v="1404" actId="478"/>
          <ac:spMkLst>
            <pc:docMk/>
            <pc:sldMk cId="344128007" sldId="367"/>
            <ac:spMk id="21" creationId="{FEF5B156-3D2E-64CF-11A5-D1BBCAFA159D}"/>
          </ac:spMkLst>
        </pc:spChg>
        <pc:spChg chg="add del mod">
          <ac:chgData name="市橋　義紀" userId="9053b78e-0fef-4f57-9621-87bb48dfbb11" providerId="ADAL" clId="{188D7431-7F4D-4D07-827E-844C8B174CC1}" dt="2022-12-22T09:18:39.318" v="1403" actId="478"/>
          <ac:spMkLst>
            <pc:docMk/>
            <pc:sldMk cId="344128007" sldId="367"/>
            <ac:spMk id="22" creationId="{AB312493-6539-267C-B653-EC81BDF8BCF9}"/>
          </ac:spMkLst>
        </pc:spChg>
        <pc:spChg chg="mod">
          <ac:chgData name="市橋　義紀" userId="9053b78e-0fef-4f57-9621-87bb48dfbb11" providerId="ADAL" clId="{188D7431-7F4D-4D07-827E-844C8B174CC1}" dt="2022-12-22T09:21:42.807" v="1416"/>
          <ac:spMkLst>
            <pc:docMk/>
            <pc:sldMk cId="344128007" sldId="367"/>
            <ac:spMk id="25" creationId="{F3E82AB5-DFD7-BAFF-D11D-A1C0FB97086E}"/>
          </ac:spMkLst>
        </pc:spChg>
        <pc:spChg chg="mod">
          <ac:chgData name="市橋　義紀" userId="9053b78e-0fef-4f57-9621-87bb48dfbb11" providerId="ADAL" clId="{188D7431-7F4D-4D07-827E-844C8B174CC1}" dt="2022-12-22T09:21:42.807" v="1416"/>
          <ac:spMkLst>
            <pc:docMk/>
            <pc:sldMk cId="344128007" sldId="367"/>
            <ac:spMk id="30" creationId="{BC5F9CC5-C9F7-1295-D6F3-9322C12E056E}"/>
          </ac:spMkLst>
        </pc:spChg>
        <pc:grpChg chg="del mod">
          <ac:chgData name="市橋　義紀" userId="9053b78e-0fef-4f57-9621-87bb48dfbb11" providerId="ADAL" clId="{188D7431-7F4D-4D07-827E-844C8B174CC1}" dt="2022-12-22T09:18:59.369" v="1406" actId="478"/>
          <ac:grpSpMkLst>
            <pc:docMk/>
            <pc:sldMk cId="344128007" sldId="367"/>
            <ac:grpSpMk id="3" creationId="{81522A39-9527-F1EC-1F33-BE2FAB2E14F6}"/>
          </ac:grpSpMkLst>
        </pc:grpChg>
        <pc:grpChg chg="mod">
          <ac:chgData name="市橋　義紀" userId="9053b78e-0fef-4f57-9621-87bb48dfbb11" providerId="ADAL" clId="{188D7431-7F4D-4D07-827E-844C8B174CC1}" dt="2022-12-22T09:19:32.961" v="1413" actId="1076"/>
          <ac:grpSpMkLst>
            <pc:docMk/>
            <pc:sldMk cId="344128007" sldId="367"/>
            <ac:grpSpMk id="5" creationId="{E065ED9B-A434-DD90-7480-2CECC76A52A9}"/>
          </ac:grpSpMkLst>
        </pc:grpChg>
        <pc:grpChg chg="mod">
          <ac:chgData name="市橋　義紀" userId="9053b78e-0fef-4f57-9621-87bb48dfbb11" providerId="ADAL" clId="{188D7431-7F4D-4D07-827E-844C8B174CC1}" dt="2022-12-22T09:19:32.961" v="1413" actId="1076"/>
          <ac:grpSpMkLst>
            <pc:docMk/>
            <pc:sldMk cId="344128007" sldId="367"/>
            <ac:grpSpMk id="6" creationId="{BB46FEAF-F84C-1007-E08F-A6ACE279DA68}"/>
          </ac:grpSpMkLst>
        </pc:grpChg>
        <pc:grpChg chg="add del mod">
          <ac:chgData name="市橋　義紀" userId="9053b78e-0fef-4f57-9621-87bb48dfbb11" providerId="ADAL" clId="{188D7431-7F4D-4D07-827E-844C8B174CC1}" dt="2022-12-22T09:21:50.222" v="1419"/>
          <ac:grpSpMkLst>
            <pc:docMk/>
            <pc:sldMk cId="344128007" sldId="367"/>
            <ac:grpSpMk id="24" creationId="{8BF84A25-A364-5C69-A4E8-139F50AA153E}"/>
          </ac:grpSpMkLst>
        </pc:grpChg>
        <pc:picChg chg="add mod">
          <ac:chgData name="市橋　義紀" userId="9053b78e-0fef-4f57-9621-87bb48dfbb11" providerId="ADAL" clId="{188D7431-7F4D-4D07-827E-844C8B174CC1}" dt="2022-12-22T14:17:34.341" v="2771" actId="1076"/>
          <ac:picMkLst>
            <pc:docMk/>
            <pc:sldMk cId="344128007" sldId="367"/>
            <ac:picMk id="3" creationId="{09B2D742-AAC7-8030-B596-D886B58DC138}"/>
          </ac:picMkLst>
        </pc:picChg>
        <pc:picChg chg="add del mod">
          <ac:chgData name="市橋　義紀" userId="9053b78e-0fef-4f57-9621-87bb48dfbb11" providerId="ADAL" clId="{188D7431-7F4D-4D07-827E-844C8B174CC1}" dt="2022-12-22T14:17:21.924" v="2769" actId="478"/>
          <ac:picMkLst>
            <pc:docMk/>
            <pc:sldMk cId="344128007" sldId="367"/>
            <ac:picMk id="7" creationId="{9F1535D7-FFDB-ECBC-F967-051091F8AA22}"/>
          </ac:picMkLst>
        </pc:picChg>
        <pc:picChg chg="mod">
          <ac:chgData name="市橋　義紀" userId="9053b78e-0fef-4f57-9621-87bb48dfbb11" providerId="ADAL" clId="{188D7431-7F4D-4D07-827E-844C8B174CC1}" dt="2022-12-22T09:19:15.593" v="1409" actId="1076"/>
          <ac:picMkLst>
            <pc:docMk/>
            <pc:sldMk cId="344128007" sldId="367"/>
            <ac:picMk id="9" creationId="{C892328D-0EB7-FF3F-F29A-562BEFA8FC49}"/>
          </ac:picMkLst>
        </pc:picChg>
        <pc:picChg chg="mod">
          <ac:chgData name="市橋　義紀" userId="9053b78e-0fef-4f57-9621-87bb48dfbb11" providerId="ADAL" clId="{188D7431-7F4D-4D07-827E-844C8B174CC1}" dt="2022-12-22T09:19:44.473" v="1415" actId="1076"/>
          <ac:picMkLst>
            <pc:docMk/>
            <pc:sldMk cId="344128007" sldId="367"/>
            <ac:picMk id="13" creationId="{B9D0AD44-5DDF-38D6-7783-0576D5A89EA5}"/>
          </ac:picMkLst>
        </pc:picChg>
        <pc:picChg chg="mod">
          <ac:chgData name="市橋　義紀" userId="9053b78e-0fef-4f57-9621-87bb48dfbb11" providerId="ADAL" clId="{188D7431-7F4D-4D07-827E-844C8B174CC1}" dt="2022-12-22T09:18:14.266" v="1396" actId="1076"/>
          <ac:picMkLst>
            <pc:docMk/>
            <pc:sldMk cId="344128007" sldId="367"/>
            <ac:picMk id="14" creationId="{1E75A26A-0300-2440-7FDD-9E5C5E1AEF33}"/>
          </ac:picMkLst>
        </pc:picChg>
        <pc:picChg chg="mod">
          <ac:chgData name="市橋　義紀" userId="9053b78e-0fef-4f57-9621-87bb48dfbb11" providerId="ADAL" clId="{188D7431-7F4D-4D07-827E-844C8B174CC1}" dt="2022-12-22T09:19:40.081" v="1414" actId="1076"/>
          <ac:picMkLst>
            <pc:docMk/>
            <pc:sldMk cId="344128007" sldId="367"/>
            <ac:picMk id="16" creationId="{A5979CFC-5E6A-946F-90A3-6FCA6F155E31}"/>
          </ac:picMkLst>
        </pc:picChg>
        <pc:picChg chg="add mod">
          <ac:chgData name="市橋　義紀" userId="9053b78e-0fef-4f57-9621-87bb48dfbb11" providerId="ADAL" clId="{188D7431-7F4D-4D07-827E-844C8B174CC1}" dt="2022-12-22T10:19:10.940" v="2717" actId="1035"/>
          <ac:picMkLst>
            <pc:docMk/>
            <pc:sldMk cId="344128007" sldId="367"/>
            <ac:picMk id="23" creationId="{9E137C19-E889-D77D-5DD4-561E8CD0CDFE}"/>
          </ac:picMkLst>
        </pc:picChg>
        <pc:picChg chg="mod">
          <ac:chgData name="市橋　義紀" userId="9053b78e-0fef-4f57-9621-87bb48dfbb11" providerId="ADAL" clId="{188D7431-7F4D-4D07-827E-844C8B174CC1}" dt="2022-12-22T09:21:42.807" v="1416"/>
          <ac:picMkLst>
            <pc:docMk/>
            <pc:sldMk cId="344128007" sldId="367"/>
            <ac:picMk id="35" creationId="{0485D7D7-DEB0-C1E9-9DA2-F9AA47AAE938}"/>
          </ac:picMkLst>
        </pc:picChg>
        <pc:picChg chg="mod">
          <ac:chgData name="市橋　義紀" userId="9053b78e-0fef-4f57-9621-87bb48dfbb11" providerId="ADAL" clId="{188D7431-7F4D-4D07-827E-844C8B174CC1}" dt="2022-12-22T09:21:42.807" v="1416"/>
          <ac:picMkLst>
            <pc:docMk/>
            <pc:sldMk cId="344128007" sldId="367"/>
            <ac:picMk id="37" creationId="{2C41201A-78B3-BA4E-003F-CCE363D1D73D}"/>
          </ac:picMkLst>
        </pc:picChg>
        <pc:picChg chg="mod">
          <ac:chgData name="市橋　義紀" userId="9053b78e-0fef-4f57-9621-87bb48dfbb11" providerId="ADAL" clId="{188D7431-7F4D-4D07-827E-844C8B174CC1}" dt="2022-12-22T09:21:42.807" v="1416"/>
          <ac:picMkLst>
            <pc:docMk/>
            <pc:sldMk cId="344128007" sldId="367"/>
            <ac:picMk id="38" creationId="{DC5DC016-A8FC-EDCA-D663-A3511F3CC1E7}"/>
          </ac:picMkLst>
        </pc:picChg>
        <pc:picChg chg="mod">
          <ac:chgData name="市橋　義紀" userId="9053b78e-0fef-4f57-9621-87bb48dfbb11" providerId="ADAL" clId="{188D7431-7F4D-4D07-827E-844C8B174CC1}" dt="2022-12-22T09:21:42.807" v="1416"/>
          <ac:picMkLst>
            <pc:docMk/>
            <pc:sldMk cId="344128007" sldId="367"/>
            <ac:picMk id="39" creationId="{CD7B7096-464B-49B5-B15A-8609DCDDD680}"/>
          </ac:picMkLst>
        </pc:picChg>
        <pc:picChg chg="mod">
          <ac:chgData name="市橋　義紀" userId="9053b78e-0fef-4f57-9621-87bb48dfbb11" providerId="ADAL" clId="{188D7431-7F4D-4D07-827E-844C8B174CC1}" dt="2022-12-22T09:21:42.807" v="1416"/>
          <ac:picMkLst>
            <pc:docMk/>
            <pc:sldMk cId="344128007" sldId="367"/>
            <ac:picMk id="40" creationId="{4DD28621-D41D-2AB8-1E14-AD93447BB005}"/>
          </ac:picMkLst>
        </pc:picChg>
        <pc:cxnChg chg="mod">
          <ac:chgData name="市橋　義紀" userId="9053b78e-0fef-4f57-9621-87bb48dfbb11" providerId="ADAL" clId="{188D7431-7F4D-4D07-827E-844C8B174CC1}" dt="2022-12-22T09:21:42.807" v="1416"/>
          <ac:cxnSpMkLst>
            <pc:docMk/>
            <pc:sldMk cId="344128007" sldId="367"/>
            <ac:cxnSpMk id="26" creationId="{737DCB49-AC72-F184-783F-07047B8D7371}"/>
          </ac:cxnSpMkLst>
        </pc:cxnChg>
        <pc:cxnChg chg="mod">
          <ac:chgData name="市橋　義紀" userId="9053b78e-0fef-4f57-9621-87bb48dfbb11" providerId="ADAL" clId="{188D7431-7F4D-4D07-827E-844C8B174CC1}" dt="2022-12-22T09:21:42.807" v="1416"/>
          <ac:cxnSpMkLst>
            <pc:docMk/>
            <pc:sldMk cId="344128007" sldId="367"/>
            <ac:cxnSpMk id="27" creationId="{CF59F1C1-F19F-7262-2FE7-9A1D78638853}"/>
          </ac:cxnSpMkLst>
        </pc:cxnChg>
        <pc:cxnChg chg="mod">
          <ac:chgData name="市橋　義紀" userId="9053b78e-0fef-4f57-9621-87bb48dfbb11" providerId="ADAL" clId="{188D7431-7F4D-4D07-827E-844C8B174CC1}" dt="2022-12-22T09:21:42.807" v="1416"/>
          <ac:cxnSpMkLst>
            <pc:docMk/>
            <pc:sldMk cId="344128007" sldId="367"/>
            <ac:cxnSpMk id="28" creationId="{03D5D712-F74C-3468-F27D-37FD27ED95D3}"/>
          </ac:cxnSpMkLst>
        </pc:cxnChg>
        <pc:cxnChg chg="mod">
          <ac:chgData name="市橋　義紀" userId="9053b78e-0fef-4f57-9621-87bb48dfbb11" providerId="ADAL" clId="{188D7431-7F4D-4D07-827E-844C8B174CC1}" dt="2022-12-22T09:21:42.807" v="1416"/>
          <ac:cxnSpMkLst>
            <pc:docMk/>
            <pc:sldMk cId="344128007" sldId="367"/>
            <ac:cxnSpMk id="29" creationId="{5C5F7FFD-B07C-74E7-1194-C2708FA2C11B}"/>
          </ac:cxnSpMkLst>
        </pc:cxnChg>
        <pc:cxnChg chg="mod">
          <ac:chgData name="市橋　義紀" userId="9053b78e-0fef-4f57-9621-87bb48dfbb11" providerId="ADAL" clId="{188D7431-7F4D-4D07-827E-844C8B174CC1}" dt="2022-12-22T09:21:42.807" v="1416"/>
          <ac:cxnSpMkLst>
            <pc:docMk/>
            <pc:sldMk cId="344128007" sldId="367"/>
            <ac:cxnSpMk id="31" creationId="{F73A4AB7-BD93-C51E-67BD-9E0848867D1C}"/>
          </ac:cxnSpMkLst>
        </pc:cxnChg>
        <pc:cxnChg chg="mod">
          <ac:chgData name="市橋　義紀" userId="9053b78e-0fef-4f57-9621-87bb48dfbb11" providerId="ADAL" clId="{188D7431-7F4D-4D07-827E-844C8B174CC1}" dt="2022-12-22T09:21:42.807" v="1416"/>
          <ac:cxnSpMkLst>
            <pc:docMk/>
            <pc:sldMk cId="344128007" sldId="367"/>
            <ac:cxnSpMk id="32" creationId="{C09516E7-0932-9FEB-ED50-46A12ADB5DA8}"/>
          </ac:cxnSpMkLst>
        </pc:cxnChg>
        <pc:cxnChg chg="mod">
          <ac:chgData name="市橋　義紀" userId="9053b78e-0fef-4f57-9621-87bb48dfbb11" providerId="ADAL" clId="{188D7431-7F4D-4D07-827E-844C8B174CC1}" dt="2022-12-22T09:21:42.807" v="1416"/>
          <ac:cxnSpMkLst>
            <pc:docMk/>
            <pc:sldMk cId="344128007" sldId="367"/>
            <ac:cxnSpMk id="33" creationId="{809F9D46-0201-7ACB-7529-7DA3A3D1C7E9}"/>
          </ac:cxnSpMkLst>
        </pc:cxnChg>
        <pc:cxnChg chg="mod">
          <ac:chgData name="市橋　義紀" userId="9053b78e-0fef-4f57-9621-87bb48dfbb11" providerId="ADAL" clId="{188D7431-7F4D-4D07-827E-844C8B174CC1}" dt="2022-12-22T09:21:42.807" v="1416"/>
          <ac:cxnSpMkLst>
            <pc:docMk/>
            <pc:sldMk cId="344128007" sldId="367"/>
            <ac:cxnSpMk id="34" creationId="{30D756F5-698E-9B40-D02C-527382578BBA}"/>
          </ac:cxnSpMkLst>
        </pc:cxnChg>
        <pc:cxnChg chg="mod">
          <ac:chgData name="市橋　義紀" userId="9053b78e-0fef-4f57-9621-87bb48dfbb11" providerId="ADAL" clId="{188D7431-7F4D-4D07-827E-844C8B174CC1}" dt="2022-12-22T09:21:42.807" v="1416"/>
          <ac:cxnSpMkLst>
            <pc:docMk/>
            <pc:sldMk cId="344128007" sldId="367"/>
            <ac:cxnSpMk id="36" creationId="{9C7972D2-6E25-50C4-C1C9-799B5C0C5A45}"/>
          </ac:cxnSpMkLst>
        </pc:cxnChg>
      </pc:sldChg>
      <pc:sldChg chg="del">
        <pc:chgData name="市橋　義紀" userId="9053b78e-0fef-4f57-9621-87bb48dfbb11" providerId="ADAL" clId="{188D7431-7F4D-4D07-827E-844C8B174CC1}" dt="2022-12-22T08:55:22.065" v="846" actId="47"/>
        <pc:sldMkLst>
          <pc:docMk/>
          <pc:sldMk cId="110882729" sldId="369"/>
        </pc:sldMkLst>
      </pc:sldChg>
      <pc:sldChg chg="del">
        <pc:chgData name="市橋　義紀" userId="9053b78e-0fef-4f57-9621-87bb48dfbb11" providerId="ADAL" clId="{188D7431-7F4D-4D07-827E-844C8B174CC1}" dt="2022-12-22T08:55:12.981" v="845" actId="47"/>
        <pc:sldMkLst>
          <pc:docMk/>
          <pc:sldMk cId="3680277145" sldId="370"/>
        </pc:sldMkLst>
      </pc:sldChg>
      <pc:sldChg chg="addSp delSp modSp new mod modNotesTx">
        <pc:chgData name="市橋　義紀" userId="9053b78e-0fef-4f57-9621-87bb48dfbb11" providerId="ADAL" clId="{188D7431-7F4D-4D07-827E-844C8B174CC1}" dt="2022-12-22T10:44:49.553" v="2768"/>
        <pc:sldMkLst>
          <pc:docMk/>
          <pc:sldMk cId="2319995285" sldId="371"/>
        </pc:sldMkLst>
        <pc:spChg chg="mod">
          <ac:chgData name="市橋　義紀" userId="9053b78e-0fef-4f57-9621-87bb48dfbb11" providerId="ADAL" clId="{188D7431-7F4D-4D07-827E-844C8B174CC1}" dt="2022-12-22T08:34:01.457" v="478"/>
          <ac:spMkLst>
            <pc:docMk/>
            <pc:sldMk cId="2319995285" sldId="371"/>
            <ac:spMk id="2" creationId="{CFCDE915-4FD8-812F-7726-69C531A60A93}"/>
          </ac:spMkLst>
        </pc:spChg>
        <pc:spChg chg="add del mod">
          <ac:chgData name="市橋　義紀" userId="9053b78e-0fef-4f57-9621-87bb48dfbb11" providerId="ADAL" clId="{188D7431-7F4D-4D07-827E-844C8B174CC1}" dt="2022-12-22T08:42:35.717" v="658" actId="478"/>
          <ac:spMkLst>
            <pc:docMk/>
            <pc:sldMk cId="2319995285" sldId="371"/>
            <ac:spMk id="4" creationId="{A5CBD2CD-42EF-1A12-61E1-4CC171A66D82}"/>
          </ac:spMkLst>
        </pc:spChg>
        <pc:spChg chg="add mod">
          <ac:chgData name="市橋　義紀" userId="9053b78e-0fef-4f57-9621-87bb48dfbb11" providerId="ADAL" clId="{188D7431-7F4D-4D07-827E-844C8B174CC1}" dt="2022-12-22T08:42:45.969" v="659" actId="1076"/>
          <ac:spMkLst>
            <pc:docMk/>
            <pc:sldMk cId="2319995285" sldId="371"/>
            <ac:spMk id="8" creationId="{6B507649-9CA3-FEC4-C3A8-25FAE333FCD6}"/>
          </ac:spMkLst>
        </pc:spChg>
        <pc:spChg chg="add mod">
          <ac:chgData name="市橋　義紀" userId="9053b78e-0fef-4f57-9621-87bb48dfbb11" providerId="ADAL" clId="{188D7431-7F4D-4D07-827E-844C8B174CC1}" dt="2022-12-22T08:42:45.969" v="659" actId="1076"/>
          <ac:spMkLst>
            <pc:docMk/>
            <pc:sldMk cId="2319995285" sldId="371"/>
            <ac:spMk id="13" creationId="{D789D332-3FB8-17DE-6022-0D93963781F5}"/>
          </ac:spMkLst>
        </pc:spChg>
        <pc:spChg chg="add mod">
          <ac:chgData name="市橋　義紀" userId="9053b78e-0fef-4f57-9621-87bb48dfbb11" providerId="ADAL" clId="{188D7431-7F4D-4D07-827E-844C8B174CC1}" dt="2022-12-22T08:42:45.969" v="659" actId="1076"/>
          <ac:spMkLst>
            <pc:docMk/>
            <pc:sldMk cId="2319995285" sldId="371"/>
            <ac:spMk id="14" creationId="{4C1F5991-61DA-3EA8-E28C-F7632C189C7E}"/>
          </ac:spMkLst>
        </pc:spChg>
        <pc:spChg chg="add mod">
          <ac:chgData name="市橋　義紀" userId="9053b78e-0fef-4f57-9621-87bb48dfbb11" providerId="ADAL" clId="{188D7431-7F4D-4D07-827E-844C8B174CC1}" dt="2022-12-22T10:44:49.553" v="2768"/>
          <ac:spMkLst>
            <pc:docMk/>
            <pc:sldMk cId="2319995285" sldId="371"/>
            <ac:spMk id="15" creationId="{71B64A57-8299-306D-FD71-83ED1F82B61B}"/>
          </ac:spMkLst>
        </pc:spChg>
        <pc:grpChg chg="add mod">
          <ac:chgData name="市橋　義紀" userId="9053b78e-0fef-4f57-9621-87bb48dfbb11" providerId="ADAL" clId="{188D7431-7F4D-4D07-827E-844C8B174CC1}" dt="2022-12-22T08:42:45.969" v="659" actId="1076"/>
          <ac:grpSpMkLst>
            <pc:docMk/>
            <pc:sldMk cId="2319995285" sldId="371"/>
            <ac:grpSpMk id="16" creationId="{F89F7737-83FD-DF3B-ABA6-FDB2C758EA1C}"/>
          </ac:grpSpMkLst>
        </pc:grpChg>
        <pc:graphicFrameChg chg="add mod modGraphic">
          <ac:chgData name="市橋　義紀" userId="9053b78e-0fef-4f57-9621-87bb48dfbb11" providerId="ADAL" clId="{188D7431-7F4D-4D07-827E-844C8B174CC1}" dt="2022-12-22T08:54:00.346" v="841"/>
          <ac:graphicFrameMkLst>
            <pc:docMk/>
            <pc:sldMk cId="2319995285" sldId="371"/>
            <ac:graphicFrameMk id="17" creationId="{4EFB0B96-A704-7B6A-985C-C21C7CD88BBC}"/>
          </ac:graphicFrameMkLst>
        </pc:graphicFrameChg>
        <pc:graphicFrameChg chg="add mod modGraphic">
          <ac:chgData name="市橋　義紀" userId="9053b78e-0fef-4f57-9621-87bb48dfbb11" providerId="ADAL" clId="{188D7431-7F4D-4D07-827E-844C8B174CC1}" dt="2022-12-22T08:53:38.668" v="831" actId="1076"/>
          <ac:graphicFrameMkLst>
            <pc:docMk/>
            <pc:sldMk cId="2319995285" sldId="371"/>
            <ac:graphicFrameMk id="18" creationId="{D25D07CA-C217-0C2C-8D05-A600C0D03B62}"/>
          </ac:graphicFrameMkLst>
        </pc:graphicFrameChg>
        <pc:picChg chg="add del mod">
          <ac:chgData name="市橋　義紀" userId="9053b78e-0fef-4f57-9621-87bb48dfbb11" providerId="ADAL" clId="{188D7431-7F4D-4D07-827E-844C8B174CC1}" dt="2022-12-22T08:42:32.494" v="657" actId="478"/>
          <ac:picMkLst>
            <pc:docMk/>
            <pc:sldMk cId="2319995285" sldId="371"/>
            <ac:picMk id="5" creationId="{34BA69ED-7908-329E-A7A6-E0BBEBDBCB9B}"/>
          </ac:picMkLst>
        </pc:picChg>
        <pc:picChg chg="add del mod">
          <ac:chgData name="市橋　義紀" userId="9053b78e-0fef-4f57-9621-87bb48dfbb11" providerId="ADAL" clId="{188D7431-7F4D-4D07-827E-844C8B174CC1}" dt="2022-12-22T08:42:32.494" v="657" actId="478"/>
          <ac:picMkLst>
            <pc:docMk/>
            <pc:sldMk cId="2319995285" sldId="371"/>
            <ac:picMk id="6" creationId="{37AF3F7B-5BE7-FDE9-7527-B922DDB27977}"/>
          </ac:picMkLst>
        </pc:picChg>
        <pc:picChg chg="add del mod">
          <ac:chgData name="市橋　義紀" userId="9053b78e-0fef-4f57-9621-87bb48dfbb11" providerId="ADAL" clId="{188D7431-7F4D-4D07-827E-844C8B174CC1}" dt="2022-12-22T08:42:32.494" v="657" actId="478"/>
          <ac:picMkLst>
            <pc:docMk/>
            <pc:sldMk cId="2319995285" sldId="371"/>
            <ac:picMk id="7" creationId="{4F5CC0DB-06D2-1EA5-ED5C-0C82E4D45873}"/>
          </ac:picMkLst>
        </pc:picChg>
        <pc:picChg chg="add mod">
          <ac:chgData name="市橋　義紀" userId="9053b78e-0fef-4f57-9621-87bb48dfbb11" providerId="ADAL" clId="{188D7431-7F4D-4D07-827E-844C8B174CC1}" dt="2022-12-22T08:42:45.969" v="659" actId="1076"/>
          <ac:picMkLst>
            <pc:docMk/>
            <pc:sldMk cId="2319995285" sldId="371"/>
            <ac:picMk id="10" creationId="{D12D02CD-89FC-B741-0A7B-3E1F89C1B45D}"/>
          </ac:picMkLst>
        </pc:picChg>
        <pc:picChg chg="add mod">
          <ac:chgData name="市橋　義紀" userId="9053b78e-0fef-4f57-9621-87bb48dfbb11" providerId="ADAL" clId="{188D7431-7F4D-4D07-827E-844C8B174CC1}" dt="2022-12-22T08:42:45.969" v="659" actId="1076"/>
          <ac:picMkLst>
            <pc:docMk/>
            <pc:sldMk cId="2319995285" sldId="371"/>
            <ac:picMk id="12" creationId="{4F1F0E48-5BA5-9D72-8739-89B0767D17E3}"/>
          </ac:picMkLst>
        </pc:picChg>
      </pc:sldChg>
      <pc:sldChg chg="add mod ord modShow">
        <pc:chgData name="市橋　義紀" userId="9053b78e-0fef-4f57-9621-87bb48dfbb11" providerId="ADAL" clId="{188D7431-7F4D-4D07-827E-844C8B174CC1}" dt="2022-12-22T08:54:55.383" v="844" actId="729"/>
        <pc:sldMkLst>
          <pc:docMk/>
          <pc:sldMk cId="1953509883" sldId="372"/>
        </pc:sldMkLst>
      </pc:sldChg>
      <pc:sldChg chg="modSp new del mod">
        <pc:chgData name="市橋　義紀" userId="9053b78e-0fef-4f57-9621-87bb48dfbb11" providerId="ADAL" clId="{188D7431-7F4D-4D07-827E-844C8B174CC1}" dt="2022-12-22T09:01:47.400" v="891" actId="47"/>
        <pc:sldMkLst>
          <pc:docMk/>
          <pc:sldMk cId="929903437" sldId="373"/>
        </pc:sldMkLst>
        <pc:spChg chg="mod">
          <ac:chgData name="市橋　義紀" userId="9053b78e-0fef-4f57-9621-87bb48dfbb11" providerId="ADAL" clId="{188D7431-7F4D-4D07-827E-844C8B174CC1}" dt="2022-12-22T09:01:29.010" v="888"/>
          <ac:spMkLst>
            <pc:docMk/>
            <pc:sldMk cId="929903437" sldId="373"/>
            <ac:spMk id="2" creationId="{0D0102FD-F57D-FD98-11FF-0AC681519BBC}"/>
          </ac:spMkLst>
        </pc:spChg>
      </pc:sldChg>
      <pc:sldChg chg="addSp delSp modSp new mod ord modShow">
        <pc:chgData name="市橋　義紀" userId="9053b78e-0fef-4f57-9621-87bb48dfbb11" providerId="ADAL" clId="{188D7431-7F4D-4D07-827E-844C8B174CC1}" dt="2022-12-22T09:22:39.486" v="1428" actId="729"/>
        <pc:sldMkLst>
          <pc:docMk/>
          <pc:sldMk cId="2580945913" sldId="374"/>
        </pc:sldMkLst>
        <pc:spChg chg="mod">
          <ac:chgData name="市橋　義紀" userId="9053b78e-0fef-4f57-9621-87bb48dfbb11" providerId="ADAL" clId="{188D7431-7F4D-4D07-827E-844C8B174CC1}" dt="2022-12-22T09:01:45.608" v="890"/>
          <ac:spMkLst>
            <pc:docMk/>
            <pc:sldMk cId="2580945913" sldId="374"/>
            <ac:spMk id="2" creationId="{3B2DFB15-0E95-68D1-FC93-24A83D0DAD96}"/>
          </ac:spMkLst>
        </pc:spChg>
        <pc:spChg chg="mod">
          <ac:chgData name="市橋　義紀" userId="9053b78e-0fef-4f57-9621-87bb48dfbb11" providerId="ADAL" clId="{188D7431-7F4D-4D07-827E-844C8B174CC1}" dt="2022-12-22T09:11:54.470" v="1205"/>
          <ac:spMkLst>
            <pc:docMk/>
            <pc:sldMk cId="2580945913" sldId="374"/>
            <ac:spMk id="3" creationId="{5FC53EC1-6162-4A2E-7313-1BFA5366F52F}"/>
          </ac:spMkLst>
        </pc:spChg>
        <pc:spChg chg="mod">
          <ac:chgData name="市橋　義紀" userId="9053b78e-0fef-4f57-9621-87bb48dfbb11" providerId="ADAL" clId="{188D7431-7F4D-4D07-827E-844C8B174CC1}" dt="2022-12-22T09:02:03.421" v="962"/>
          <ac:spMkLst>
            <pc:docMk/>
            <pc:sldMk cId="2580945913" sldId="374"/>
            <ac:spMk id="4" creationId="{3545C356-B018-3BE2-52A4-EE3DB7FC85E9}"/>
          </ac:spMkLst>
        </pc:spChg>
        <pc:picChg chg="add del mod">
          <ac:chgData name="市橋　義紀" userId="9053b78e-0fef-4f57-9621-87bb48dfbb11" providerId="ADAL" clId="{188D7431-7F4D-4D07-827E-844C8B174CC1}" dt="2022-12-22T09:03:34.393" v="969" actId="478"/>
          <ac:picMkLst>
            <pc:docMk/>
            <pc:sldMk cId="2580945913" sldId="374"/>
            <ac:picMk id="7" creationId="{5446F265-9FAA-776E-3761-161C4C85614A}"/>
          </ac:picMkLst>
        </pc:picChg>
        <pc:picChg chg="add del mod">
          <ac:chgData name="市橋　義紀" userId="9053b78e-0fef-4f57-9621-87bb48dfbb11" providerId="ADAL" clId="{188D7431-7F4D-4D07-827E-844C8B174CC1}" dt="2022-12-22T09:10:22.823" v="1161" actId="478"/>
          <ac:picMkLst>
            <pc:docMk/>
            <pc:sldMk cId="2580945913" sldId="374"/>
            <ac:picMk id="9" creationId="{F3B04362-B597-3470-4B2B-7DC91E0207A7}"/>
          </ac:picMkLst>
        </pc:picChg>
        <pc:picChg chg="add mod">
          <ac:chgData name="市橋　義紀" userId="9053b78e-0fef-4f57-9621-87bb48dfbb11" providerId="ADAL" clId="{188D7431-7F4D-4D07-827E-844C8B174CC1}" dt="2022-12-22T09:11:42.532" v="1189" actId="1076"/>
          <ac:picMkLst>
            <pc:docMk/>
            <pc:sldMk cId="2580945913" sldId="374"/>
            <ac:picMk id="11" creationId="{74FF278F-01DA-77F8-FE95-10789D580DD1}"/>
          </ac:picMkLst>
        </pc:picChg>
        <pc:picChg chg="add mod">
          <ac:chgData name="市橋　義紀" userId="9053b78e-0fef-4f57-9621-87bb48dfbb11" providerId="ADAL" clId="{188D7431-7F4D-4D07-827E-844C8B174CC1}" dt="2022-12-22T09:13:33.445" v="1207" actId="1076"/>
          <ac:picMkLst>
            <pc:docMk/>
            <pc:sldMk cId="2580945913" sldId="374"/>
            <ac:picMk id="13" creationId="{D2E90AD4-4459-DC4E-62D0-C364EA16DA5B}"/>
          </ac:picMkLst>
        </pc:picChg>
        <pc:picChg chg="add mod">
          <ac:chgData name="市橋　義紀" userId="9053b78e-0fef-4f57-9621-87bb48dfbb11" providerId="ADAL" clId="{188D7431-7F4D-4D07-827E-844C8B174CC1}" dt="2022-12-22T09:13:44.396" v="1209" actId="1076"/>
          <ac:picMkLst>
            <pc:docMk/>
            <pc:sldMk cId="2580945913" sldId="374"/>
            <ac:picMk id="15" creationId="{6C9C69ED-2B6E-42C6-6128-A74414DEE5A4}"/>
          </ac:picMkLst>
        </pc:picChg>
      </pc:sldChg>
    </pc:docChg>
  </pc:docChgLst>
  <pc:docChgLst>
    <pc:chgData name="市橋　義紀" userId="9053b78e-0fef-4f57-9621-87bb48dfbb11" providerId="ADAL" clId="{3B1D62E6-C78E-475F-84A1-33CF63D94220}"/>
    <pc:docChg chg="undo redo custSel addSld delSld modSld sldOrd">
      <pc:chgData name="市橋　義紀" userId="9053b78e-0fef-4f57-9621-87bb48dfbb11" providerId="ADAL" clId="{3B1D62E6-C78E-475F-84A1-33CF63D94220}" dt="2022-12-14T10:04:48.991" v="1635" actId="47"/>
      <pc:docMkLst>
        <pc:docMk/>
      </pc:docMkLst>
      <pc:sldChg chg="modSp mod">
        <pc:chgData name="市橋　義紀" userId="9053b78e-0fef-4f57-9621-87bb48dfbb11" providerId="ADAL" clId="{3B1D62E6-C78E-475F-84A1-33CF63D94220}" dt="2022-11-24T02:03:55.261" v="4" actId="1076"/>
        <pc:sldMkLst>
          <pc:docMk/>
          <pc:sldMk cId="3904010233" sldId="256"/>
        </pc:sldMkLst>
        <pc:spChg chg="mod">
          <ac:chgData name="市橋　義紀" userId="9053b78e-0fef-4f57-9621-87bb48dfbb11" providerId="ADAL" clId="{3B1D62E6-C78E-475F-84A1-33CF63D94220}" dt="2022-11-24T02:03:55.261" v="4" actId="1076"/>
          <ac:spMkLst>
            <pc:docMk/>
            <pc:sldMk cId="3904010233" sldId="256"/>
            <ac:spMk id="3" creationId="{00000000-0000-0000-0000-000000000000}"/>
          </ac:spMkLst>
        </pc:spChg>
      </pc:sldChg>
      <pc:sldChg chg="mod modShow">
        <pc:chgData name="市橋　義紀" userId="9053b78e-0fef-4f57-9621-87bb48dfbb11" providerId="ADAL" clId="{3B1D62E6-C78E-475F-84A1-33CF63D94220}" dt="2022-11-24T09:29:05.368" v="1339" actId="729"/>
        <pc:sldMkLst>
          <pc:docMk/>
          <pc:sldMk cId="639621560" sldId="328"/>
        </pc:sldMkLst>
      </pc:sldChg>
      <pc:sldChg chg="del">
        <pc:chgData name="市橋　義紀" userId="9053b78e-0fef-4f57-9621-87bb48dfbb11" providerId="ADAL" clId="{3B1D62E6-C78E-475F-84A1-33CF63D94220}" dt="2022-12-14T10:04:48.991" v="1635" actId="47"/>
        <pc:sldMkLst>
          <pc:docMk/>
          <pc:sldMk cId="655461960" sldId="332"/>
        </pc:sldMkLst>
      </pc:sldChg>
      <pc:sldChg chg="del">
        <pc:chgData name="市橋　義紀" userId="9053b78e-0fef-4f57-9621-87bb48dfbb11" providerId="ADAL" clId="{3B1D62E6-C78E-475F-84A1-33CF63D94220}" dt="2022-11-24T09:02:11.814" v="836" actId="47"/>
        <pc:sldMkLst>
          <pc:docMk/>
          <pc:sldMk cId="133590717" sldId="335"/>
        </pc:sldMkLst>
      </pc:sldChg>
      <pc:sldChg chg="add del">
        <pc:chgData name="市橋　義紀" userId="9053b78e-0fef-4f57-9621-87bb48dfbb11" providerId="ADAL" clId="{3B1D62E6-C78E-475F-84A1-33CF63D94220}" dt="2022-11-24T13:08:06.261" v="1614" actId="47"/>
        <pc:sldMkLst>
          <pc:docMk/>
          <pc:sldMk cId="332010825" sldId="336"/>
        </pc:sldMkLst>
      </pc:sldChg>
      <pc:sldChg chg="modSp del mod">
        <pc:chgData name="市橋　義紀" userId="9053b78e-0fef-4f57-9621-87bb48dfbb11" providerId="ADAL" clId="{3B1D62E6-C78E-475F-84A1-33CF63D94220}" dt="2022-11-24T09:27:19.496" v="1259" actId="47"/>
        <pc:sldMkLst>
          <pc:docMk/>
          <pc:sldMk cId="3110374116" sldId="337"/>
        </pc:sldMkLst>
        <pc:graphicFrameChg chg="mod modGraphic">
          <ac:chgData name="市橋　義紀" userId="9053b78e-0fef-4f57-9621-87bb48dfbb11" providerId="ADAL" clId="{3B1D62E6-C78E-475F-84A1-33CF63D94220}" dt="2022-11-24T09:24:36.919" v="1231"/>
          <ac:graphicFrameMkLst>
            <pc:docMk/>
            <pc:sldMk cId="3110374116" sldId="337"/>
            <ac:graphicFrameMk id="12" creationId="{CB9BA0D6-3AD6-DB13-9FFA-B9E4D7EE701B}"/>
          </ac:graphicFrameMkLst>
        </pc:graphicFrameChg>
        <pc:graphicFrameChg chg="modGraphic">
          <ac:chgData name="市橋　義紀" userId="9053b78e-0fef-4f57-9621-87bb48dfbb11" providerId="ADAL" clId="{3B1D62E6-C78E-475F-84A1-33CF63D94220}" dt="2022-11-24T09:23:27.143" v="1169" actId="20577"/>
          <ac:graphicFrameMkLst>
            <pc:docMk/>
            <pc:sldMk cId="3110374116" sldId="337"/>
            <ac:graphicFrameMk id="13" creationId="{13B8A219-AE3A-7249-3165-37108D1449BA}"/>
          </ac:graphicFrameMkLst>
        </pc:graphicFrameChg>
      </pc:sldChg>
      <pc:sldChg chg="del">
        <pc:chgData name="市橋　義紀" userId="9053b78e-0fef-4f57-9621-87bb48dfbb11" providerId="ADAL" clId="{3B1D62E6-C78E-475F-84A1-33CF63D94220}" dt="2022-11-24T09:21:16.595" v="1164" actId="47"/>
        <pc:sldMkLst>
          <pc:docMk/>
          <pc:sldMk cId="1538906584" sldId="338"/>
        </pc:sldMkLst>
      </pc:sldChg>
      <pc:sldChg chg="addSp delSp modSp mod">
        <pc:chgData name="市橋　義紀" userId="9053b78e-0fef-4f57-9621-87bb48dfbb11" providerId="ADAL" clId="{3B1D62E6-C78E-475F-84A1-33CF63D94220}" dt="2022-11-24T10:00:32.711" v="1383" actId="1076"/>
        <pc:sldMkLst>
          <pc:docMk/>
          <pc:sldMk cId="3926875392" sldId="340"/>
        </pc:sldMkLst>
        <pc:spChg chg="mod">
          <ac:chgData name="市橋　義紀" userId="9053b78e-0fef-4f57-9621-87bb48dfbb11" providerId="ADAL" clId="{3B1D62E6-C78E-475F-84A1-33CF63D94220}" dt="2022-11-24T08:27:31.867" v="340"/>
          <ac:spMkLst>
            <pc:docMk/>
            <pc:sldMk cId="3926875392" sldId="340"/>
            <ac:spMk id="2" creationId="{5B6EC683-5699-FB07-D04F-AA3F3D5FF059}"/>
          </ac:spMkLst>
        </pc:spChg>
        <pc:spChg chg="mod">
          <ac:chgData name="市橋　義紀" userId="9053b78e-0fef-4f57-9621-87bb48dfbb11" providerId="ADAL" clId="{3B1D62E6-C78E-475F-84A1-33CF63D94220}" dt="2022-11-24T07:36:39.809" v="163" actId="14100"/>
          <ac:spMkLst>
            <pc:docMk/>
            <pc:sldMk cId="3926875392" sldId="340"/>
            <ac:spMk id="3" creationId="{765EA1CD-AC81-E1D3-A870-5DD1DEA0EA5A}"/>
          </ac:spMkLst>
        </pc:spChg>
        <pc:spChg chg="mod">
          <ac:chgData name="市橋　義紀" userId="9053b78e-0fef-4f57-9621-87bb48dfbb11" providerId="ADAL" clId="{3B1D62E6-C78E-475F-84A1-33CF63D94220}" dt="2022-11-24T07:36:44.935" v="166" actId="1076"/>
          <ac:spMkLst>
            <pc:docMk/>
            <pc:sldMk cId="3926875392" sldId="340"/>
            <ac:spMk id="7" creationId="{C85D5068-FBD6-3C0A-99FC-EA617FDAB10C}"/>
          </ac:spMkLst>
        </pc:spChg>
        <pc:picChg chg="add del mod">
          <ac:chgData name="市橋　義紀" userId="9053b78e-0fef-4f57-9621-87bb48dfbb11" providerId="ADAL" clId="{3B1D62E6-C78E-475F-84A1-33CF63D94220}" dt="2022-11-24T10:00:19.252" v="1381" actId="478"/>
          <ac:picMkLst>
            <pc:docMk/>
            <pc:sldMk cId="3926875392" sldId="340"/>
            <ac:picMk id="5" creationId="{05852F2F-F97E-F812-0B87-79E8347DD33A}"/>
          </ac:picMkLst>
        </pc:picChg>
        <pc:picChg chg="del">
          <ac:chgData name="市橋　義紀" userId="9053b78e-0fef-4f57-9621-87bb48dfbb11" providerId="ADAL" clId="{3B1D62E6-C78E-475F-84A1-33CF63D94220}" dt="2022-11-24T07:30:56.309" v="125" actId="478"/>
          <ac:picMkLst>
            <pc:docMk/>
            <pc:sldMk cId="3926875392" sldId="340"/>
            <ac:picMk id="6" creationId="{4AEE7A49-E57C-5F88-E4BB-DDB82FC4BFD1}"/>
          </ac:picMkLst>
        </pc:picChg>
        <pc:picChg chg="add mod">
          <ac:chgData name="市橋　義紀" userId="9053b78e-0fef-4f57-9621-87bb48dfbb11" providerId="ADAL" clId="{3B1D62E6-C78E-475F-84A1-33CF63D94220}" dt="2022-11-24T10:00:32.711" v="1383" actId="1076"/>
          <ac:picMkLst>
            <pc:docMk/>
            <pc:sldMk cId="3926875392" sldId="340"/>
            <ac:picMk id="6" creationId="{DDA90084-6AAA-C6CB-2374-4D22182FBDD1}"/>
          </ac:picMkLst>
        </pc:picChg>
      </pc:sldChg>
      <pc:sldChg chg="del">
        <pc:chgData name="市橋　義紀" userId="9053b78e-0fef-4f57-9621-87bb48dfbb11" providerId="ADAL" clId="{3B1D62E6-C78E-475F-84A1-33CF63D94220}" dt="2022-12-14T10:04:48.991" v="1635" actId="47"/>
        <pc:sldMkLst>
          <pc:docMk/>
          <pc:sldMk cId="3137831896" sldId="342"/>
        </pc:sldMkLst>
      </pc:sldChg>
      <pc:sldChg chg="del">
        <pc:chgData name="市橋　義紀" userId="9053b78e-0fef-4f57-9621-87bb48dfbb11" providerId="ADAL" clId="{3B1D62E6-C78E-475F-84A1-33CF63D94220}" dt="2022-12-14T10:04:48.991" v="1635" actId="47"/>
        <pc:sldMkLst>
          <pc:docMk/>
          <pc:sldMk cId="1253313616" sldId="343"/>
        </pc:sldMkLst>
      </pc:sldChg>
      <pc:sldChg chg="del">
        <pc:chgData name="市橋　義紀" userId="9053b78e-0fef-4f57-9621-87bb48dfbb11" providerId="ADAL" clId="{3B1D62E6-C78E-475F-84A1-33CF63D94220}" dt="2022-12-14T10:04:48.991" v="1635" actId="47"/>
        <pc:sldMkLst>
          <pc:docMk/>
          <pc:sldMk cId="3142147791" sldId="344"/>
        </pc:sldMkLst>
      </pc:sldChg>
      <pc:sldChg chg="del">
        <pc:chgData name="市橋　義紀" userId="9053b78e-0fef-4f57-9621-87bb48dfbb11" providerId="ADAL" clId="{3B1D62E6-C78E-475F-84A1-33CF63D94220}" dt="2022-12-14T10:04:48.991" v="1635" actId="47"/>
        <pc:sldMkLst>
          <pc:docMk/>
          <pc:sldMk cId="169746404" sldId="345"/>
        </pc:sldMkLst>
      </pc:sldChg>
      <pc:sldChg chg="del">
        <pc:chgData name="市橋　義紀" userId="9053b78e-0fef-4f57-9621-87bb48dfbb11" providerId="ADAL" clId="{3B1D62E6-C78E-475F-84A1-33CF63D94220}" dt="2022-12-14T10:04:48.991" v="1635" actId="47"/>
        <pc:sldMkLst>
          <pc:docMk/>
          <pc:sldMk cId="1279540426" sldId="346"/>
        </pc:sldMkLst>
      </pc:sldChg>
      <pc:sldChg chg="del">
        <pc:chgData name="市橋　義紀" userId="9053b78e-0fef-4f57-9621-87bb48dfbb11" providerId="ADAL" clId="{3B1D62E6-C78E-475F-84A1-33CF63D94220}" dt="2022-12-14T10:04:48.991" v="1635" actId="47"/>
        <pc:sldMkLst>
          <pc:docMk/>
          <pc:sldMk cId="160394393" sldId="348"/>
        </pc:sldMkLst>
      </pc:sldChg>
      <pc:sldChg chg="del">
        <pc:chgData name="市橋　義紀" userId="9053b78e-0fef-4f57-9621-87bb48dfbb11" providerId="ADAL" clId="{3B1D62E6-C78E-475F-84A1-33CF63D94220}" dt="2022-12-14T10:04:48.991" v="1635" actId="47"/>
        <pc:sldMkLst>
          <pc:docMk/>
          <pc:sldMk cId="2069700988" sldId="350"/>
        </pc:sldMkLst>
      </pc:sldChg>
      <pc:sldChg chg="del">
        <pc:chgData name="市橋　義紀" userId="9053b78e-0fef-4f57-9621-87bb48dfbb11" providerId="ADAL" clId="{3B1D62E6-C78E-475F-84A1-33CF63D94220}" dt="2022-12-14T10:04:48.991" v="1635" actId="47"/>
        <pc:sldMkLst>
          <pc:docMk/>
          <pc:sldMk cId="4107652938" sldId="352"/>
        </pc:sldMkLst>
      </pc:sldChg>
      <pc:sldChg chg="addSp delSp modSp del mod">
        <pc:chgData name="市橋　義紀" userId="9053b78e-0fef-4f57-9621-87bb48dfbb11" providerId="ADAL" clId="{3B1D62E6-C78E-475F-84A1-33CF63D94220}" dt="2022-11-24T08:28:38.330" v="341" actId="47"/>
        <pc:sldMkLst>
          <pc:docMk/>
          <pc:sldMk cId="3532795159" sldId="353"/>
        </pc:sldMkLst>
        <pc:spChg chg="mod">
          <ac:chgData name="市橋　義紀" userId="9053b78e-0fef-4f57-9621-87bb48dfbb11" providerId="ADAL" clId="{3B1D62E6-C78E-475F-84A1-33CF63D94220}" dt="2022-11-24T08:08:34.309" v="206"/>
          <ac:spMkLst>
            <pc:docMk/>
            <pc:sldMk cId="3532795159" sldId="353"/>
            <ac:spMk id="2" creationId="{5B6EC683-5699-FB07-D04F-AA3F3D5FF059}"/>
          </ac:spMkLst>
        </pc:spChg>
        <pc:spChg chg="del">
          <ac:chgData name="市橋　義紀" userId="9053b78e-0fef-4f57-9621-87bb48dfbb11" providerId="ADAL" clId="{3B1D62E6-C78E-475F-84A1-33CF63D94220}" dt="2022-11-24T08:08:41.752" v="207" actId="478"/>
          <ac:spMkLst>
            <pc:docMk/>
            <pc:sldMk cId="3532795159" sldId="353"/>
            <ac:spMk id="3" creationId="{765EA1CD-AC81-E1D3-A870-5DD1DEA0EA5A}"/>
          </ac:spMkLst>
        </pc:spChg>
        <pc:spChg chg="add del mod">
          <ac:chgData name="市橋　義紀" userId="9053b78e-0fef-4f57-9621-87bb48dfbb11" providerId="ADAL" clId="{3B1D62E6-C78E-475F-84A1-33CF63D94220}" dt="2022-11-24T08:08:45.702" v="208" actId="478"/>
          <ac:spMkLst>
            <pc:docMk/>
            <pc:sldMk cId="3532795159" sldId="353"/>
            <ac:spMk id="5" creationId="{CDA41AF4-F6B2-A1EB-CE5F-9D97848F74DB}"/>
          </ac:spMkLst>
        </pc:spChg>
        <pc:spChg chg="mod">
          <ac:chgData name="市橋　義紀" userId="9053b78e-0fef-4f57-9621-87bb48dfbb11" providerId="ADAL" clId="{3B1D62E6-C78E-475F-84A1-33CF63D94220}" dt="2022-11-24T08:10:00.486" v="218" actId="1076"/>
          <ac:spMkLst>
            <pc:docMk/>
            <pc:sldMk cId="3532795159" sldId="353"/>
            <ac:spMk id="9" creationId="{B81C7CA0-71DD-011D-DA2C-28789103BBEE}"/>
          </ac:spMkLst>
        </pc:spChg>
        <pc:spChg chg="del mod">
          <ac:chgData name="市橋　義紀" userId="9053b78e-0fef-4f57-9621-87bb48dfbb11" providerId="ADAL" clId="{3B1D62E6-C78E-475F-84A1-33CF63D94220}" dt="2022-11-24T08:08:16.536" v="175" actId="478"/>
          <ac:spMkLst>
            <pc:docMk/>
            <pc:sldMk cId="3532795159" sldId="353"/>
            <ac:spMk id="10" creationId="{E0E6A266-FAE5-E688-2500-57E6C24A8440}"/>
          </ac:spMkLst>
        </pc:spChg>
        <pc:spChg chg="mod">
          <ac:chgData name="市橋　義紀" userId="9053b78e-0fef-4f57-9621-87bb48dfbb11" providerId="ADAL" clId="{3B1D62E6-C78E-475F-84A1-33CF63D94220}" dt="2022-11-24T08:10:16.147" v="220" actId="1076"/>
          <ac:spMkLst>
            <pc:docMk/>
            <pc:sldMk cId="3532795159" sldId="353"/>
            <ac:spMk id="11" creationId="{66B5E6CF-04EE-FEF1-A68F-5337FC840B14}"/>
          </ac:spMkLst>
        </pc:spChg>
        <pc:spChg chg="mod">
          <ac:chgData name="市橋　義紀" userId="9053b78e-0fef-4f57-9621-87bb48dfbb11" providerId="ADAL" clId="{3B1D62E6-C78E-475F-84A1-33CF63D94220}" dt="2022-11-24T08:11:20.421" v="224" actId="1076"/>
          <ac:spMkLst>
            <pc:docMk/>
            <pc:sldMk cId="3532795159" sldId="353"/>
            <ac:spMk id="12" creationId="{4FCE9DA1-1FD8-C660-4966-1D4D714CDE96}"/>
          </ac:spMkLst>
        </pc:spChg>
        <pc:spChg chg="mod">
          <ac:chgData name="市橋　義紀" userId="9053b78e-0fef-4f57-9621-87bb48dfbb11" providerId="ADAL" clId="{3B1D62E6-C78E-475F-84A1-33CF63D94220}" dt="2022-11-24T08:09:53.570" v="216" actId="1076"/>
          <ac:spMkLst>
            <pc:docMk/>
            <pc:sldMk cId="3532795159" sldId="353"/>
            <ac:spMk id="13" creationId="{314FF430-6E77-05B3-78EE-B2F44673CF35}"/>
          </ac:spMkLst>
        </pc:spChg>
        <pc:spChg chg="del mod">
          <ac:chgData name="市橋　義紀" userId="9053b78e-0fef-4f57-9621-87bb48dfbb11" providerId="ADAL" clId="{3B1D62E6-C78E-475F-84A1-33CF63D94220}" dt="2022-11-24T08:08:18.403" v="177" actId="478"/>
          <ac:spMkLst>
            <pc:docMk/>
            <pc:sldMk cId="3532795159" sldId="353"/>
            <ac:spMk id="14" creationId="{2C52DB41-BFB9-56F0-28AF-BE699C269503}"/>
          </ac:spMkLst>
        </pc:spChg>
        <pc:spChg chg="del">
          <ac:chgData name="市橋　義紀" userId="9053b78e-0fef-4f57-9621-87bb48dfbb11" providerId="ADAL" clId="{3B1D62E6-C78E-475F-84A1-33CF63D94220}" dt="2022-11-24T08:08:20.035" v="178" actId="478"/>
          <ac:spMkLst>
            <pc:docMk/>
            <pc:sldMk cId="3532795159" sldId="353"/>
            <ac:spMk id="15" creationId="{584C60B4-B83E-54E6-B38C-852EF42D0D07}"/>
          </ac:spMkLst>
        </pc:spChg>
        <pc:spChg chg="add mod">
          <ac:chgData name="市橋　義紀" userId="9053b78e-0fef-4f57-9621-87bb48dfbb11" providerId="ADAL" clId="{3B1D62E6-C78E-475F-84A1-33CF63D94220}" dt="2022-11-24T08:11:37.331" v="244"/>
          <ac:spMkLst>
            <pc:docMk/>
            <pc:sldMk cId="3532795159" sldId="353"/>
            <ac:spMk id="18" creationId="{454CDA8B-F411-3548-D725-1D635350E2D2}"/>
          </ac:spMkLst>
        </pc:spChg>
        <pc:picChg chg="add mod">
          <ac:chgData name="市橋　義紀" userId="9053b78e-0fef-4f57-9621-87bb48dfbb11" providerId="ADAL" clId="{3B1D62E6-C78E-475F-84A1-33CF63D94220}" dt="2022-11-24T08:14:30.022" v="260" actId="1076"/>
          <ac:picMkLst>
            <pc:docMk/>
            <pc:sldMk cId="3532795159" sldId="353"/>
            <ac:picMk id="7" creationId="{AF5CD372-B7D3-4C27-B26E-53F415FC4989}"/>
          </ac:picMkLst>
        </pc:picChg>
        <pc:picChg chg="mod">
          <ac:chgData name="市橋　義紀" userId="9053b78e-0fef-4f57-9621-87bb48dfbb11" providerId="ADAL" clId="{3B1D62E6-C78E-475F-84A1-33CF63D94220}" dt="2022-11-24T08:14:13.013" v="258" actId="1076"/>
          <ac:picMkLst>
            <pc:docMk/>
            <pc:sldMk cId="3532795159" sldId="353"/>
            <ac:picMk id="8" creationId="{AE4B25CE-6302-33AD-AF71-5076DFD630C2}"/>
          </ac:picMkLst>
        </pc:picChg>
        <pc:picChg chg="add mod">
          <ac:chgData name="市橋　義紀" userId="9053b78e-0fef-4f57-9621-87bb48dfbb11" providerId="ADAL" clId="{3B1D62E6-C78E-475F-84A1-33CF63D94220}" dt="2022-11-24T08:10:19.109" v="221" actId="1076"/>
          <ac:picMkLst>
            <pc:docMk/>
            <pc:sldMk cId="3532795159" sldId="353"/>
            <ac:picMk id="17" creationId="{9A5C78D6-1F5D-4EC0-6E60-5C458D48008C}"/>
          </ac:picMkLst>
        </pc:picChg>
        <pc:picChg chg="add del mod">
          <ac:chgData name="市橋　義紀" userId="9053b78e-0fef-4f57-9621-87bb48dfbb11" providerId="ADAL" clId="{3B1D62E6-C78E-475F-84A1-33CF63D94220}" dt="2022-11-24T08:12:53.021" v="249" actId="478"/>
          <ac:picMkLst>
            <pc:docMk/>
            <pc:sldMk cId="3532795159" sldId="353"/>
            <ac:picMk id="20" creationId="{B7582B28-AE9E-EC18-0A15-C7B3EF6B9E66}"/>
          </ac:picMkLst>
        </pc:picChg>
        <pc:picChg chg="add mod">
          <ac:chgData name="市橋　義紀" userId="9053b78e-0fef-4f57-9621-87bb48dfbb11" providerId="ADAL" clId="{3B1D62E6-C78E-475F-84A1-33CF63D94220}" dt="2022-11-24T08:13:28.252" v="253" actId="1076"/>
          <ac:picMkLst>
            <pc:docMk/>
            <pc:sldMk cId="3532795159" sldId="353"/>
            <ac:picMk id="22" creationId="{C8A21311-AA59-F955-76A9-AF86B02D958F}"/>
          </ac:picMkLst>
        </pc:picChg>
        <pc:picChg chg="add mod">
          <ac:chgData name="市橋　義紀" userId="9053b78e-0fef-4f57-9621-87bb48dfbb11" providerId="ADAL" clId="{3B1D62E6-C78E-475F-84A1-33CF63D94220}" dt="2022-11-24T08:14:05.488" v="257" actId="1076"/>
          <ac:picMkLst>
            <pc:docMk/>
            <pc:sldMk cId="3532795159" sldId="353"/>
            <ac:picMk id="24" creationId="{34ADB37C-A25E-7378-69F5-D3D4E9FE9DB9}"/>
          </ac:picMkLst>
        </pc:picChg>
      </pc:sldChg>
      <pc:sldChg chg="del ord">
        <pc:chgData name="市橋　義紀" userId="9053b78e-0fef-4f57-9621-87bb48dfbb11" providerId="ADAL" clId="{3B1D62E6-C78E-475F-84A1-33CF63D94220}" dt="2022-11-24T08:28:48.407" v="342" actId="47"/>
        <pc:sldMkLst>
          <pc:docMk/>
          <pc:sldMk cId="2479768382" sldId="357"/>
        </pc:sldMkLst>
      </pc:sldChg>
      <pc:sldChg chg="addSp delSp modSp add mod setBg">
        <pc:chgData name="市橋　義紀" userId="9053b78e-0fef-4f57-9621-87bb48dfbb11" providerId="ADAL" clId="{3B1D62E6-C78E-475F-84A1-33CF63D94220}" dt="2022-11-24T08:25:08.876" v="322" actId="14826"/>
        <pc:sldMkLst>
          <pc:docMk/>
          <pc:sldMk cId="1028423762" sldId="364"/>
        </pc:sldMkLst>
        <pc:spChg chg="mod">
          <ac:chgData name="市橋　義紀" userId="9053b78e-0fef-4f57-9621-87bb48dfbb11" providerId="ADAL" clId="{3B1D62E6-C78E-475F-84A1-33CF63D94220}" dt="2022-11-24T07:22:17.294" v="36"/>
          <ac:spMkLst>
            <pc:docMk/>
            <pc:sldMk cId="1028423762" sldId="364"/>
            <ac:spMk id="2" creationId="{F7798B10-B47B-66DC-8C69-7B2C55FB5F8A}"/>
          </ac:spMkLst>
        </pc:spChg>
        <pc:spChg chg="mod ord">
          <ac:chgData name="市橋　義紀" userId="9053b78e-0fef-4f57-9621-87bb48dfbb11" providerId="ADAL" clId="{3B1D62E6-C78E-475F-84A1-33CF63D94220}" dt="2022-11-24T07:20:33.822" v="10" actId="26606"/>
          <ac:spMkLst>
            <pc:docMk/>
            <pc:sldMk cId="1028423762" sldId="364"/>
            <ac:spMk id="3" creationId="{E6F41FB9-A4B5-F02D-FE52-FCF20C539D59}"/>
          </ac:spMkLst>
        </pc:spChg>
        <pc:spChg chg="mod">
          <ac:chgData name="市橋　義紀" userId="9053b78e-0fef-4f57-9621-87bb48dfbb11" providerId="ADAL" clId="{3B1D62E6-C78E-475F-84A1-33CF63D94220}" dt="2022-11-24T07:20:33.822" v="10" actId="26606"/>
          <ac:spMkLst>
            <pc:docMk/>
            <pc:sldMk cId="1028423762" sldId="364"/>
            <ac:spMk id="10" creationId="{57525A2F-ED12-A165-8A78-25BE31BA3722}"/>
          </ac:spMkLst>
        </pc:spChg>
        <pc:spChg chg="add del">
          <ac:chgData name="市橋　義紀" userId="9053b78e-0fef-4f57-9621-87bb48dfbb11" providerId="ADAL" clId="{3B1D62E6-C78E-475F-84A1-33CF63D94220}" dt="2022-11-24T07:20:33.822" v="10" actId="26606"/>
          <ac:spMkLst>
            <pc:docMk/>
            <pc:sldMk cId="1028423762" sldId="364"/>
            <ac:spMk id="15" creationId="{C4879EFC-8E62-4E00-973C-C45EE9EC676D}"/>
          </ac:spMkLst>
        </pc:spChg>
        <pc:spChg chg="add del">
          <ac:chgData name="市橋　義紀" userId="9053b78e-0fef-4f57-9621-87bb48dfbb11" providerId="ADAL" clId="{3B1D62E6-C78E-475F-84A1-33CF63D94220}" dt="2022-11-24T07:20:33.822" v="10" actId="26606"/>
          <ac:spMkLst>
            <pc:docMk/>
            <pc:sldMk cId="1028423762" sldId="364"/>
            <ac:spMk id="17" creationId="{D6A9C53F-5F90-40A5-8C85-5412D39C8C68}"/>
          </ac:spMkLst>
        </pc:spChg>
        <pc:graphicFrameChg chg="add mod ord modGraphic">
          <ac:chgData name="市橋　義紀" userId="9053b78e-0fef-4f57-9621-87bb48dfbb11" providerId="ADAL" clId="{3B1D62E6-C78E-475F-84A1-33CF63D94220}" dt="2022-11-24T07:27:18.689" v="96" actId="20577"/>
          <ac:graphicFrameMkLst>
            <pc:docMk/>
            <pc:sldMk cId="1028423762" sldId="364"/>
            <ac:graphicFrameMk id="9" creationId="{CCA323C9-946D-9942-08CB-7720EAD76DF2}"/>
          </ac:graphicFrameMkLst>
        </pc:graphicFrameChg>
        <pc:picChg chg="mod">
          <ac:chgData name="市橋　義紀" userId="9053b78e-0fef-4f57-9621-87bb48dfbb11" providerId="ADAL" clId="{3B1D62E6-C78E-475F-84A1-33CF63D94220}" dt="2022-11-24T08:25:08.876" v="322" actId="14826"/>
          <ac:picMkLst>
            <pc:docMk/>
            <pc:sldMk cId="1028423762" sldId="364"/>
            <ac:picMk id="5" creationId="{C8935392-D165-B8E1-60D0-78371699B270}"/>
          </ac:picMkLst>
        </pc:picChg>
      </pc:sldChg>
      <pc:sldChg chg="addSp delSp modSp new mod">
        <pc:chgData name="市橋　義紀" userId="9053b78e-0fef-4f57-9621-87bb48dfbb11" providerId="ADAL" clId="{3B1D62E6-C78E-475F-84A1-33CF63D94220}" dt="2022-11-24T08:21:35.372" v="320" actId="1076"/>
        <pc:sldMkLst>
          <pc:docMk/>
          <pc:sldMk cId="3262561604" sldId="365"/>
        </pc:sldMkLst>
        <pc:spChg chg="add mod">
          <ac:chgData name="市橋　義紀" userId="9053b78e-0fef-4f57-9621-87bb48dfbb11" providerId="ADAL" clId="{3B1D62E6-C78E-475F-84A1-33CF63D94220}" dt="2022-11-24T08:20:50.675" v="315" actId="1076"/>
          <ac:spMkLst>
            <pc:docMk/>
            <pc:sldMk cId="3262561604" sldId="365"/>
            <ac:spMk id="3" creationId="{7E530AB6-EA3E-7FA6-E5BA-BDFF37CE7B38}"/>
          </ac:spMkLst>
        </pc:spChg>
        <pc:spChg chg="add mod">
          <ac:chgData name="市橋　義紀" userId="9053b78e-0fef-4f57-9621-87bb48dfbb11" providerId="ADAL" clId="{3B1D62E6-C78E-475F-84A1-33CF63D94220}" dt="2022-11-24T08:20:50.675" v="315" actId="1076"/>
          <ac:spMkLst>
            <pc:docMk/>
            <pc:sldMk cId="3262561604" sldId="365"/>
            <ac:spMk id="5" creationId="{F88B9E14-2BDC-0A1A-59D9-E829AA211976}"/>
          </ac:spMkLst>
        </pc:spChg>
        <pc:spChg chg="add del mod">
          <ac:chgData name="市橋　義紀" userId="9053b78e-0fef-4f57-9621-87bb48dfbb11" providerId="ADAL" clId="{3B1D62E6-C78E-475F-84A1-33CF63D94220}" dt="2022-11-24T08:18:35.302" v="300" actId="478"/>
          <ac:spMkLst>
            <pc:docMk/>
            <pc:sldMk cId="3262561604" sldId="365"/>
            <ac:spMk id="7" creationId="{7C0191BD-F969-974A-CBA3-9974AB11323C}"/>
          </ac:spMkLst>
        </pc:spChg>
        <pc:spChg chg="add mod">
          <ac:chgData name="市橋　義紀" userId="9053b78e-0fef-4f57-9621-87bb48dfbb11" providerId="ADAL" clId="{3B1D62E6-C78E-475F-84A1-33CF63D94220}" dt="2022-11-24T08:20:58.893" v="316" actId="1076"/>
          <ac:spMkLst>
            <pc:docMk/>
            <pc:sldMk cId="3262561604" sldId="365"/>
            <ac:spMk id="9" creationId="{B887E7B1-7B3C-4E41-74E2-9B66F5C0A2F6}"/>
          </ac:spMkLst>
        </pc:spChg>
        <pc:spChg chg="add del mod">
          <ac:chgData name="市橋　義紀" userId="9053b78e-0fef-4f57-9621-87bb48dfbb11" providerId="ADAL" clId="{3B1D62E6-C78E-475F-84A1-33CF63D94220}" dt="2022-11-24T08:17:18.624" v="289" actId="478"/>
          <ac:spMkLst>
            <pc:docMk/>
            <pc:sldMk cId="3262561604" sldId="365"/>
            <ac:spMk id="11" creationId="{3059E380-14F2-8DB7-41BC-D8813C988088}"/>
          </ac:spMkLst>
        </pc:spChg>
        <pc:spChg chg="add mod">
          <ac:chgData name="市橋　義紀" userId="9053b78e-0fef-4f57-9621-87bb48dfbb11" providerId="ADAL" clId="{3B1D62E6-C78E-475F-84A1-33CF63D94220}" dt="2022-11-24T08:20:58.893" v="316" actId="1076"/>
          <ac:spMkLst>
            <pc:docMk/>
            <pc:sldMk cId="3262561604" sldId="365"/>
            <ac:spMk id="12" creationId="{DC28D9B6-B23E-7525-1094-2F0E243AB3C8}"/>
          </ac:spMkLst>
        </pc:spChg>
        <pc:spChg chg="add mod">
          <ac:chgData name="市橋　義紀" userId="9053b78e-0fef-4f57-9621-87bb48dfbb11" providerId="ADAL" clId="{3B1D62E6-C78E-475F-84A1-33CF63D94220}" dt="2022-11-24T08:19:49.250" v="310"/>
          <ac:spMkLst>
            <pc:docMk/>
            <pc:sldMk cId="3262561604" sldId="365"/>
            <ac:spMk id="15" creationId="{7D5621EC-37BE-3F42-97F4-453E5E47E09B}"/>
          </ac:spMkLst>
        </pc:spChg>
        <pc:spChg chg="add mod">
          <ac:chgData name="市橋　義紀" userId="9053b78e-0fef-4f57-9621-87bb48dfbb11" providerId="ADAL" clId="{3B1D62E6-C78E-475F-84A1-33CF63D94220}" dt="2022-11-24T08:21:03.237" v="317" actId="1076"/>
          <ac:spMkLst>
            <pc:docMk/>
            <pc:sldMk cId="3262561604" sldId="365"/>
            <ac:spMk id="16" creationId="{A8C9DDC6-4CFB-A1B9-9790-7D606B68C459}"/>
          </ac:spMkLst>
        </pc:spChg>
        <pc:picChg chg="add mod">
          <ac:chgData name="市橋　義紀" userId="9053b78e-0fef-4f57-9621-87bb48dfbb11" providerId="ADAL" clId="{3B1D62E6-C78E-475F-84A1-33CF63D94220}" dt="2022-11-24T08:20:50.675" v="315" actId="1076"/>
          <ac:picMkLst>
            <pc:docMk/>
            <pc:sldMk cId="3262561604" sldId="365"/>
            <ac:picMk id="4" creationId="{1FB6CE75-B7E2-327D-7E9E-2D204C32E97B}"/>
          </ac:picMkLst>
        </pc:picChg>
        <pc:picChg chg="add mod">
          <ac:chgData name="市橋　義紀" userId="9053b78e-0fef-4f57-9621-87bb48dfbb11" providerId="ADAL" clId="{3B1D62E6-C78E-475F-84A1-33CF63D94220}" dt="2022-11-24T08:20:50.675" v="315" actId="1076"/>
          <ac:picMkLst>
            <pc:docMk/>
            <pc:sldMk cId="3262561604" sldId="365"/>
            <ac:picMk id="6" creationId="{EB769FF0-C355-F4CD-D518-1764E6D2BFC9}"/>
          </ac:picMkLst>
        </pc:picChg>
        <pc:picChg chg="add del mod">
          <ac:chgData name="市橋　義紀" userId="9053b78e-0fef-4f57-9621-87bb48dfbb11" providerId="ADAL" clId="{3B1D62E6-C78E-475F-84A1-33CF63D94220}" dt="2022-11-24T08:18:35.302" v="300" actId="478"/>
          <ac:picMkLst>
            <pc:docMk/>
            <pc:sldMk cId="3262561604" sldId="365"/>
            <ac:picMk id="8" creationId="{FC90BA4C-0952-F71A-D093-182D8D53B0AA}"/>
          </ac:picMkLst>
        </pc:picChg>
        <pc:picChg chg="add mod">
          <ac:chgData name="市橋　義紀" userId="9053b78e-0fef-4f57-9621-87bb48dfbb11" providerId="ADAL" clId="{3B1D62E6-C78E-475F-84A1-33CF63D94220}" dt="2022-11-24T08:20:58.893" v="316" actId="1076"/>
          <ac:picMkLst>
            <pc:docMk/>
            <pc:sldMk cId="3262561604" sldId="365"/>
            <ac:picMk id="10" creationId="{DD004127-5A91-8D71-9F9B-4F9FD4109855}"/>
          </ac:picMkLst>
        </pc:picChg>
        <pc:picChg chg="add mod">
          <ac:chgData name="市橋　義紀" userId="9053b78e-0fef-4f57-9621-87bb48dfbb11" providerId="ADAL" clId="{3B1D62E6-C78E-475F-84A1-33CF63D94220}" dt="2022-11-24T08:20:58.893" v="316" actId="1076"/>
          <ac:picMkLst>
            <pc:docMk/>
            <pc:sldMk cId="3262561604" sldId="365"/>
            <ac:picMk id="13" creationId="{46A74F28-C6B8-01D6-AF5F-90265A885280}"/>
          </ac:picMkLst>
        </pc:picChg>
        <pc:picChg chg="add del mod">
          <ac:chgData name="市橋　義紀" userId="9053b78e-0fef-4f57-9621-87bb48dfbb11" providerId="ADAL" clId="{3B1D62E6-C78E-475F-84A1-33CF63D94220}" dt="2022-11-24T08:18:55.306" v="303" actId="478"/>
          <ac:picMkLst>
            <pc:docMk/>
            <pc:sldMk cId="3262561604" sldId="365"/>
            <ac:picMk id="14" creationId="{86ABA8E4-17CE-A17D-7C3E-8DD451379061}"/>
          </ac:picMkLst>
        </pc:picChg>
        <pc:picChg chg="add mod">
          <ac:chgData name="市橋　義紀" userId="9053b78e-0fef-4f57-9621-87bb48dfbb11" providerId="ADAL" clId="{3B1D62E6-C78E-475F-84A1-33CF63D94220}" dt="2022-11-24T08:21:35.372" v="320" actId="1076"/>
          <ac:picMkLst>
            <pc:docMk/>
            <pc:sldMk cId="3262561604" sldId="365"/>
            <ac:picMk id="17" creationId="{2E451F5F-BFC8-F092-CB81-CB4A7F10F6E2}"/>
          </ac:picMkLst>
        </pc:picChg>
      </pc:sldChg>
      <pc:sldChg chg="addSp delSp modSp add mod ord modNotesTx">
        <pc:chgData name="市橋　義紀" userId="9053b78e-0fef-4f57-9621-87bb48dfbb11" providerId="ADAL" clId="{3B1D62E6-C78E-475F-84A1-33CF63D94220}" dt="2022-11-24T09:30:00.414" v="1380" actId="20577"/>
        <pc:sldMkLst>
          <pc:docMk/>
          <pc:sldMk cId="654279259" sldId="366"/>
        </pc:sldMkLst>
        <pc:spChg chg="mod">
          <ac:chgData name="市橋　義紀" userId="9053b78e-0fef-4f57-9621-87bb48dfbb11" providerId="ADAL" clId="{3B1D62E6-C78E-475F-84A1-33CF63D94220}" dt="2022-11-24T08:43:47.364" v="344" actId="20577"/>
          <ac:spMkLst>
            <pc:docMk/>
            <pc:sldMk cId="654279259" sldId="366"/>
            <ac:spMk id="3" creationId="{9221FF75-FAD6-F411-E74C-62FFF285F3A9}"/>
          </ac:spMkLst>
        </pc:spChg>
        <pc:spChg chg="del">
          <ac:chgData name="市橋　義紀" userId="9053b78e-0fef-4f57-9621-87bb48dfbb11" providerId="ADAL" clId="{3B1D62E6-C78E-475F-84A1-33CF63D94220}" dt="2022-11-24T08:47:12.120" v="357" actId="478"/>
          <ac:spMkLst>
            <pc:docMk/>
            <pc:sldMk cId="654279259" sldId="366"/>
            <ac:spMk id="4" creationId="{4A2CCE0C-3BE5-994A-EAEA-C0E9FB46967F}"/>
          </ac:spMkLst>
        </pc:spChg>
        <pc:spChg chg="del">
          <ac:chgData name="市橋　義紀" userId="9053b78e-0fef-4f57-9621-87bb48dfbb11" providerId="ADAL" clId="{3B1D62E6-C78E-475F-84A1-33CF63D94220}" dt="2022-11-24T08:48:02.236" v="368" actId="478"/>
          <ac:spMkLst>
            <pc:docMk/>
            <pc:sldMk cId="654279259" sldId="366"/>
            <ac:spMk id="11" creationId="{A8BDE86A-D45D-75CF-12FC-E1D6A042E4DA}"/>
          </ac:spMkLst>
        </pc:spChg>
        <pc:spChg chg="del">
          <ac:chgData name="市橋　義紀" userId="9053b78e-0fef-4f57-9621-87bb48dfbb11" providerId="ADAL" clId="{3B1D62E6-C78E-475F-84A1-33CF63D94220}" dt="2022-11-24T08:47:14.066" v="358" actId="478"/>
          <ac:spMkLst>
            <pc:docMk/>
            <pc:sldMk cId="654279259" sldId="366"/>
            <ac:spMk id="12" creationId="{64716B61-E92E-0401-A66C-B825E3F7068A}"/>
          </ac:spMkLst>
        </pc:spChg>
        <pc:spChg chg="del">
          <ac:chgData name="市橋　義紀" userId="9053b78e-0fef-4f57-9621-87bb48dfbb11" providerId="ADAL" clId="{3B1D62E6-C78E-475F-84A1-33CF63D94220}" dt="2022-11-24T08:47:15.312" v="359" actId="478"/>
          <ac:spMkLst>
            <pc:docMk/>
            <pc:sldMk cId="654279259" sldId="366"/>
            <ac:spMk id="14" creationId="{74812D6D-FEED-DFDE-B233-604EFE6651EB}"/>
          </ac:spMkLst>
        </pc:spChg>
        <pc:spChg chg="add mod">
          <ac:chgData name="市橋　義紀" userId="9053b78e-0fef-4f57-9621-87bb48dfbb11" providerId="ADAL" clId="{3B1D62E6-C78E-475F-84A1-33CF63D94220}" dt="2022-11-24T08:56:39.852" v="516" actId="1076"/>
          <ac:spMkLst>
            <pc:docMk/>
            <pc:sldMk cId="654279259" sldId="366"/>
            <ac:spMk id="14" creationId="{9D197385-44D0-6B38-C133-43A2CB202399}"/>
          </ac:spMkLst>
        </pc:spChg>
        <pc:spChg chg="add mod">
          <ac:chgData name="市橋　義紀" userId="9053b78e-0fef-4f57-9621-87bb48dfbb11" providerId="ADAL" clId="{3B1D62E6-C78E-475F-84A1-33CF63D94220}" dt="2022-11-24T08:56:39.852" v="516" actId="1076"/>
          <ac:spMkLst>
            <pc:docMk/>
            <pc:sldMk cId="654279259" sldId="366"/>
            <ac:spMk id="16" creationId="{918EF1A6-599E-919E-6AE4-D1F609B84157}"/>
          </ac:spMkLst>
        </pc:spChg>
        <pc:spChg chg="add mod">
          <ac:chgData name="市橋　義紀" userId="9053b78e-0fef-4f57-9621-87bb48dfbb11" providerId="ADAL" clId="{3B1D62E6-C78E-475F-84A1-33CF63D94220}" dt="2022-11-24T08:56:39.852" v="516" actId="1076"/>
          <ac:spMkLst>
            <pc:docMk/>
            <pc:sldMk cId="654279259" sldId="366"/>
            <ac:spMk id="17" creationId="{74214301-0438-43B1-75E8-0AB8772D000E}"/>
          </ac:spMkLst>
        </pc:spChg>
        <pc:spChg chg="del">
          <ac:chgData name="市橋　義紀" userId="9053b78e-0fef-4f57-9621-87bb48dfbb11" providerId="ADAL" clId="{3B1D62E6-C78E-475F-84A1-33CF63D94220}" dt="2022-11-24T08:50:14.004" v="377" actId="478"/>
          <ac:spMkLst>
            <pc:docMk/>
            <pc:sldMk cId="654279259" sldId="366"/>
            <ac:spMk id="18" creationId="{51E25705-B525-2EA6-F42B-D0165069DEF2}"/>
          </ac:spMkLst>
        </pc:spChg>
        <pc:spChg chg="add mod">
          <ac:chgData name="市橋　義紀" userId="9053b78e-0fef-4f57-9621-87bb48dfbb11" providerId="ADAL" clId="{3B1D62E6-C78E-475F-84A1-33CF63D94220}" dt="2022-11-24T08:56:39.852" v="516" actId="1076"/>
          <ac:spMkLst>
            <pc:docMk/>
            <pc:sldMk cId="654279259" sldId="366"/>
            <ac:spMk id="18" creationId="{B110F84D-1A23-02B0-5E86-8921D5A96D09}"/>
          </ac:spMkLst>
        </pc:spChg>
        <pc:spChg chg="mod">
          <ac:chgData name="市橋　義紀" userId="9053b78e-0fef-4f57-9621-87bb48dfbb11" providerId="ADAL" clId="{3B1D62E6-C78E-475F-84A1-33CF63D94220}" dt="2022-11-24T08:54:20.582" v="488" actId="1076"/>
          <ac:spMkLst>
            <pc:docMk/>
            <pc:sldMk cId="654279259" sldId="366"/>
            <ac:spMk id="21" creationId="{411AFC73-2831-A163-CA35-BD439316E63B}"/>
          </ac:spMkLst>
        </pc:spChg>
        <pc:spChg chg="add mod">
          <ac:chgData name="市橋　義紀" userId="9053b78e-0fef-4f57-9621-87bb48dfbb11" providerId="ADAL" clId="{3B1D62E6-C78E-475F-84A1-33CF63D94220}" dt="2022-11-24T08:56:39.852" v="516" actId="1076"/>
          <ac:spMkLst>
            <pc:docMk/>
            <pc:sldMk cId="654279259" sldId="366"/>
            <ac:spMk id="23" creationId="{D784257B-D0D2-B4AE-06E1-847E8A315E5B}"/>
          </ac:spMkLst>
        </pc:spChg>
        <pc:spChg chg="add mod">
          <ac:chgData name="市橋　義紀" userId="9053b78e-0fef-4f57-9621-87bb48dfbb11" providerId="ADAL" clId="{3B1D62E6-C78E-475F-84A1-33CF63D94220}" dt="2022-11-24T08:58:57.704" v="726" actId="1076"/>
          <ac:spMkLst>
            <pc:docMk/>
            <pc:sldMk cId="654279259" sldId="366"/>
            <ac:spMk id="25" creationId="{81000292-C034-3644-3A79-90FA308F3421}"/>
          </ac:spMkLst>
        </pc:spChg>
        <pc:spChg chg="add del mod">
          <ac:chgData name="市橋　義紀" userId="9053b78e-0fef-4f57-9621-87bb48dfbb11" providerId="ADAL" clId="{3B1D62E6-C78E-475F-84A1-33CF63D94220}" dt="2022-11-24T09:01:38.238" v="828"/>
          <ac:spMkLst>
            <pc:docMk/>
            <pc:sldMk cId="654279259" sldId="366"/>
            <ac:spMk id="27" creationId="{DB20FAF8-B68B-7E72-BFC7-459E3130CFAD}"/>
          </ac:spMkLst>
        </pc:spChg>
        <pc:spChg chg="add del mod">
          <ac:chgData name="市橋　義紀" userId="9053b78e-0fef-4f57-9621-87bb48dfbb11" providerId="ADAL" clId="{3B1D62E6-C78E-475F-84A1-33CF63D94220}" dt="2022-11-24T08:52:17.615" v="470" actId="478"/>
          <ac:spMkLst>
            <pc:docMk/>
            <pc:sldMk cId="654279259" sldId="366"/>
            <ac:spMk id="29" creationId="{7DB4C7FC-7128-4EDA-3FD6-17D72799C543}"/>
          </ac:spMkLst>
        </pc:spChg>
        <pc:spChg chg="add del mod">
          <ac:chgData name="市橋　義紀" userId="9053b78e-0fef-4f57-9621-87bb48dfbb11" providerId="ADAL" clId="{3B1D62E6-C78E-475F-84A1-33CF63D94220}" dt="2022-11-24T09:01:38.238" v="828"/>
          <ac:spMkLst>
            <pc:docMk/>
            <pc:sldMk cId="654279259" sldId="366"/>
            <ac:spMk id="30" creationId="{661BC424-F7B8-A459-2908-C50CBB6491D5}"/>
          </ac:spMkLst>
        </pc:spChg>
        <pc:spChg chg="add mod">
          <ac:chgData name="市橋　義紀" userId="9053b78e-0fef-4f57-9621-87bb48dfbb11" providerId="ADAL" clId="{3B1D62E6-C78E-475F-84A1-33CF63D94220}" dt="2022-11-24T09:02:04.196" v="834" actId="1076"/>
          <ac:spMkLst>
            <pc:docMk/>
            <pc:sldMk cId="654279259" sldId="366"/>
            <ac:spMk id="31" creationId="{12070405-FF0F-9D31-10A8-C2E1A8D99719}"/>
          </ac:spMkLst>
        </pc:spChg>
        <pc:spChg chg="add mod">
          <ac:chgData name="市橋　義紀" userId="9053b78e-0fef-4f57-9621-87bb48dfbb11" providerId="ADAL" clId="{3B1D62E6-C78E-475F-84A1-33CF63D94220}" dt="2022-11-24T09:02:04.196" v="834" actId="1076"/>
          <ac:spMkLst>
            <pc:docMk/>
            <pc:sldMk cId="654279259" sldId="366"/>
            <ac:spMk id="32" creationId="{882A1BB7-63D6-8812-6236-4683528C9835}"/>
          </ac:spMkLst>
        </pc:spChg>
        <pc:spChg chg="add mod">
          <ac:chgData name="市橋　義紀" userId="9053b78e-0fef-4f57-9621-87bb48dfbb11" providerId="ADAL" clId="{3B1D62E6-C78E-475F-84A1-33CF63D94220}" dt="2022-11-24T09:02:04.196" v="834" actId="1076"/>
          <ac:spMkLst>
            <pc:docMk/>
            <pc:sldMk cId="654279259" sldId="366"/>
            <ac:spMk id="33" creationId="{DE1292DC-7E1C-DE9C-2AA6-79B80F8D7BDA}"/>
          </ac:spMkLst>
        </pc:spChg>
        <pc:grpChg chg="add mod">
          <ac:chgData name="市橋　義紀" userId="9053b78e-0fef-4f57-9621-87bb48dfbb11" providerId="ADAL" clId="{3B1D62E6-C78E-475F-84A1-33CF63D94220}" dt="2022-11-24T08:56:39.852" v="516" actId="1076"/>
          <ac:grpSpMkLst>
            <pc:docMk/>
            <pc:sldMk cId="654279259" sldId="366"/>
            <ac:grpSpMk id="4" creationId="{7E2543E8-A9F4-D50E-B734-5CE8B7D26FA2}"/>
          </ac:grpSpMkLst>
        </pc:grpChg>
        <pc:grpChg chg="add mod">
          <ac:chgData name="市橋　義紀" userId="9053b78e-0fef-4f57-9621-87bb48dfbb11" providerId="ADAL" clId="{3B1D62E6-C78E-475F-84A1-33CF63D94220}" dt="2022-11-24T08:56:39.852" v="516" actId="1076"/>
          <ac:grpSpMkLst>
            <pc:docMk/>
            <pc:sldMk cId="654279259" sldId="366"/>
            <ac:grpSpMk id="5" creationId="{D7AC6872-1290-7BA7-2FB4-A0F07BB2E606}"/>
          </ac:grpSpMkLst>
        </pc:grpChg>
        <pc:grpChg chg="add mod">
          <ac:chgData name="市橋　義紀" userId="9053b78e-0fef-4f57-9621-87bb48dfbb11" providerId="ADAL" clId="{3B1D62E6-C78E-475F-84A1-33CF63D94220}" dt="2022-11-24T08:56:39.852" v="516" actId="1076"/>
          <ac:grpSpMkLst>
            <pc:docMk/>
            <pc:sldMk cId="654279259" sldId="366"/>
            <ac:grpSpMk id="8" creationId="{532B4C36-5ECB-42BA-98CA-1CCFF4B7D111}"/>
          </ac:grpSpMkLst>
        </pc:grpChg>
        <pc:grpChg chg="add mod">
          <ac:chgData name="市橋　義紀" userId="9053b78e-0fef-4f57-9621-87bb48dfbb11" providerId="ADAL" clId="{3B1D62E6-C78E-475F-84A1-33CF63D94220}" dt="2022-11-24T08:56:39.852" v="516" actId="1076"/>
          <ac:grpSpMkLst>
            <pc:docMk/>
            <pc:sldMk cId="654279259" sldId="366"/>
            <ac:grpSpMk id="9" creationId="{CB55D9D8-163B-C03A-E7E7-509FA1BAF864}"/>
          </ac:grpSpMkLst>
        </pc:grpChg>
        <pc:grpChg chg="add mod">
          <ac:chgData name="市橋　義紀" userId="9053b78e-0fef-4f57-9621-87bb48dfbb11" providerId="ADAL" clId="{3B1D62E6-C78E-475F-84A1-33CF63D94220}" dt="2022-11-24T08:56:39.852" v="516" actId="1076"/>
          <ac:grpSpMkLst>
            <pc:docMk/>
            <pc:sldMk cId="654279259" sldId="366"/>
            <ac:grpSpMk id="10" creationId="{EDB59C68-AA08-898D-BA19-4C83D3BF0828}"/>
          </ac:grpSpMkLst>
        </pc:grpChg>
        <pc:picChg chg="add del mod">
          <ac:chgData name="市橋　義紀" userId="9053b78e-0fef-4f57-9621-87bb48dfbb11" providerId="ADAL" clId="{3B1D62E6-C78E-475F-84A1-33CF63D94220}" dt="2022-11-24T08:52:17.615" v="470" actId="478"/>
          <ac:picMkLst>
            <pc:docMk/>
            <pc:sldMk cId="654279259" sldId="366"/>
            <ac:picMk id="6" creationId="{8B0A0EAE-C94A-5680-F240-595DBA0E584D}"/>
          </ac:picMkLst>
        </pc:picChg>
        <pc:picChg chg="del">
          <ac:chgData name="市橋　義紀" userId="9053b78e-0fef-4f57-9621-87bb48dfbb11" providerId="ADAL" clId="{3B1D62E6-C78E-475F-84A1-33CF63D94220}" dt="2022-11-24T08:47:46.729" v="366" actId="478"/>
          <ac:picMkLst>
            <pc:docMk/>
            <pc:sldMk cId="654279259" sldId="366"/>
            <ac:picMk id="8" creationId="{834B65ED-12F2-4E3B-0F5B-F47D364E6081}"/>
          </ac:picMkLst>
        </pc:picChg>
        <pc:picChg chg="del">
          <ac:chgData name="市橋　義紀" userId="9053b78e-0fef-4f57-9621-87bb48dfbb11" providerId="ADAL" clId="{3B1D62E6-C78E-475F-84A1-33CF63D94220}" dt="2022-11-24T08:47:18.259" v="361" actId="478"/>
          <ac:picMkLst>
            <pc:docMk/>
            <pc:sldMk cId="654279259" sldId="366"/>
            <ac:picMk id="10" creationId="{2A0F7759-276B-891C-CC10-F97900D00F96}"/>
          </ac:picMkLst>
        </pc:picChg>
        <pc:picChg chg="del">
          <ac:chgData name="市橋　義紀" userId="9053b78e-0fef-4f57-9621-87bb48dfbb11" providerId="ADAL" clId="{3B1D62E6-C78E-475F-84A1-33CF63D94220}" dt="2022-11-24T08:43:58.778" v="345" actId="478"/>
          <ac:picMkLst>
            <pc:docMk/>
            <pc:sldMk cId="654279259" sldId="366"/>
            <ac:picMk id="13" creationId="{C6F33A57-AB99-5476-F6DC-FD6F2B4E678D}"/>
          </ac:picMkLst>
        </pc:picChg>
        <pc:picChg chg="add mod">
          <ac:chgData name="市橋　義紀" userId="9053b78e-0fef-4f57-9621-87bb48dfbb11" providerId="ADAL" clId="{3B1D62E6-C78E-475F-84A1-33CF63D94220}" dt="2022-11-24T08:56:39.852" v="516" actId="1076"/>
          <ac:picMkLst>
            <pc:docMk/>
            <pc:sldMk cId="654279259" sldId="366"/>
            <ac:picMk id="15" creationId="{A3EE9AEE-38B0-C0E3-0F8A-73EAED65DF92}"/>
          </ac:picMkLst>
        </pc:picChg>
        <pc:picChg chg="del">
          <ac:chgData name="市橋　義紀" userId="9053b78e-0fef-4f57-9621-87bb48dfbb11" providerId="ADAL" clId="{3B1D62E6-C78E-475F-84A1-33CF63D94220}" dt="2022-11-24T08:44:00.948" v="346" actId="478"/>
          <ac:picMkLst>
            <pc:docMk/>
            <pc:sldMk cId="654279259" sldId="366"/>
            <ac:picMk id="17" creationId="{8C77D432-6029-9E9D-8665-AA7548CC8DDF}"/>
          </ac:picMkLst>
        </pc:picChg>
        <pc:picChg chg="add mod">
          <ac:chgData name="市橋　義紀" userId="9053b78e-0fef-4f57-9621-87bb48dfbb11" providerId="ADAL" clId="{3B1D62E6-C78E-475F-84A1-33CF63D94220}" dt="2022-11-24T08:56:39.852" v="516" actId="1076"/>
          <ac:picMkLst>
            <pc:docMk/>
            <pc:sldMk cId="654279259" sldId="366"/>
            <ac:picMk id="19" creationId="{0D277DB7-1042-5B13-3CE1-679DF2BCD4FC}"/>
          </ac:picMkLst>
        </pc:picChg>
        <pc:picChg chg="mod">
          <ac:chgData name="市橋　義紀" userId="9053b78e-0fef-4f57-9621-87bb48dfbb11" providerId="ADAL" clId="{3B1D62E6-C78E-475F-84A1-33CF63D94220}" dt="2022-11-24T08:54:20.582" v="488" actId="1076"/>
          <ac:picMkLst>
            <pc:docMk/>
            <pc:sldMk cId="654279259" sldId="366"/>
            <ac:picMk id="20" creationId="{6D110A5E-7B40-08F6-4838-7BFA6767181A}"/>
          </ac:picMkLst>
        </pc:picChg>
        <pc:picChg chg="add mod">
          <ac:chgData name="市橋　義紀" userId="9053b78e-0fef-4f57-9621-87bb48dfbb11" providerId="ADAL" clId="{3B1D62E6-C78E-475F-84A1-33CF63D94220}" dt="2022-11-24T08:56:39.852" v="516" actId="1076"/>
          <ac:picMkLst>
            <pc:docMk/>
            <pc:sldMk cId="654279259" sldId="366"/>
            <ac:picMk id="22" creationId="{C6D58150-4D61-0A81-84EE-773DB8A248AD}"/>
          </ac:picMkLst>
        </pc:picChg>
        <pc:picChg chg="del">
          <ac:chgData name="市橋　義紀" userId="9053b78e-0fef-4f57-9621-87bb48dfbb11" providerId="ADAL" clId="{3B1D62E6-C78E-475F-84A1-33CF63D94220}" dt="2022-11-24T08:47:17.364" v="360" actId="478"/>
          <ac:picMkLst>
            <pc:docMk/>
            <pc:sldMk cId="654279259" sldId="366"/>
            <ac:picMk id="23" creationId="{49715BC9-E30D-985B-2F55-F157C73B7346}"/>
          </ac:picMkLst>
        </pc:picChg>
        <pc:picChg chg="add mod">
          <ac:chgData name="市橋　義紀" userId="9053b78e-0fef-4f57-9621-87bb48dfbb11" providerId="ADAL" clId="{3B1D62E6-C78E-475F-84A1-33CF63D94220}" dt="2022-11-24T08:56:39.852" v="516" actId="1076"/>
          <ac:picMkLst>
            <pc:docMk/>
            <pc:sldMk cId="654279259" sldId="366"/>
            <ac:picMk id="24" creationId="{36249921-E007-5FA7-7F6E-B7FB741B89E4}"/>
          </ac:picMkLst>
        </pc:picChg>
        <pc:picChg chg="add mod">
          <ac:chgData name="市橋　義紀" userId="9053b78e-0fef-4f57-9621-87bb48dfbb11" providerId="ADAL" clId="{3B1D62E6-C78E-475F-84A1-33CF63D94220}" dt="2022-11-24T08:56:39.852" v="516" actId="1076"/>
          <ac:picMkLst>
            <pc:docMk/>
            <pc:sldMk cId="654279259" sldId="366"/>
            <ac:picMk id="26" creationId="{D47D8F65-D053-4ACA-E5EB-36179EF20CF8}"/>
          </ac:picMkLst>
        </pc:picChg>
        <pc:picChg chg="add mod ord">
          <ac:chgData name="市橋　義紀" userId="9053b78e-0fef-4f57-9621-87bb48dfbb11" providerId="ADAL" clId="{3B1D62E6-C78E-475F-84A1-33CF63D94220}" dt="2022-11-24T08:55:37.326" v="498" actId="1076"/>
          <ac:picMkLst>
            <pc:docMk/>
            <pc:sldMk cId="654279259" sldId="366"/>
            <ac:picMk id="28" creationId="{00930A89-B99D-DA6F-9C32-E47AF34F81B8}"/>
          </ac:picMkLst>
        </pc:picChg>
      </pc:sldChg>
      <pc:sldChg chg="addSp delSp modSp new add del mod">
        <pc:chgData name="市橋　義紀" userId="9053b78e-0fef-4f57-9621-87bb48dfbb11" providerId="ADAL" clId="{3B1D62E6-C78E-475F-84A1-33CF63D94220}" dt="2022-11-24T08:20:33.055" v="313" actId="47"/>
        <pc:sldMkLst>
          <pc:docMk/>
          <pc:sldMk cId="1927935362" sldId="366"/>
        </pc:sldMkLst>
        <pc:spChg chg="del mod">
          <ac:chgData name="市橋　義紀" userId="9053b78e-0fef-4f57-9621-87bb48dfbb11" providerId="ADAL" clId="{3B1D62E6-C78E-475F-84A1-33CF63D94220}" dt="2022-11-24T08:17:32.697" v="290" actId="478"/>
          <ac:spMkLst>
            <pc:docMk/>
            <pc:sldMk cId="1927935362" sldId="366"/>
            <ac:spMk id="3" creationId="{AF57570C-4124-0DDD-C5F8-AE1E726C51D9}"/>
          </ac:spMkLst>
        </pc:spChg>
        <pc:spChg chg="add del mod">
          <ac:chgData name="市橋　義紀" userId="9053b78e-0fef-4f57-9621-87bb48dfbb11" providerId="ADAL" clId="{3B1D62E6-C78E-475F-84A1-33CF63D94220}" dt="2022-11-24T08:17:35.578" v="291" actId="478"/>
          <ac:spMkLst>
            <pc:docMk/>
            <pc:sldMk cId="1927935362" sldId="366"/>
            <ac:spMk id="5" creationId="{9D76F297-E3AB-1867-8A49-2065D0521FB5}"/>
          </ac:spMkLst>
        </pc:spChg>
        <pc:spChg chg="add del mod">
          <ac:chgData name="市橋　義紀" userId="9053b78e-0fef-4f57-9621-87bb48dfbb11" providerId="ADAL" clId="{3B1D62E6-C78E-475F-84A1-33CF63D94220}" dt="2022-11-24T08:17:49.535" v="293" actId="478"/>
          <ac:spMkLst>
            <pc:docMk/>
            <pc:sldMk cId="1927935362" sldId="366"/>
            <ac:spMk id="6" creationId="{B4C138D1-1A29-0216-709D-169EB216B27D}"/>
          </ac:spMkLst>
        </pc:spChg>
        <pc:spChg chg="add del mod">
          <ac:chgData name="市橋　義紀" userId="9053b78e-0fef-4f57-9621-87bb48dfbb11" providerId="ADAL" clId="{3B1D62E6-C78E-475F-84A1-33CF63D94220}" dt="2022-11-24T08:18:27.993" v="298" actId="21"/>
          <ac:spMkLst>
            <pc:docMk/>
            <pc:sldMk cId="1927935362" sldId="366"/>
            <ac:spMk id="8" creationId="{132A4AF3-9B2A-7D84-3AB4-A1ED31D0CCC9}"/>
          </ac:spMkLst>
        </pc:spChg>
        <pc:picChg chg="add del mod">
          <ac:chgData name="市橋　義紀" userId="9053b78e-0fef-4f57-9621-87bb48dfbb11" providerId="ADAL" clId="{3B1D62E6-C78E-475F-84A1-33CF63D94220}" dt="2022-11-24T08:17:49.535" v="293" actId="478"/>
          <ac:picMkLst>
            <pc:docMk/>
            <pc:sldMk cId="1927935362" sldId="366"/>
            <ac:picMk id="7" creationId="{C28D8E69-A68B-81E6-1085-FD3D262F07B0}"/>
          </ac:picMkLst>
        </pc:picChg>
        <pc:picChg chg="add del mod">
          <ac:chgData name="市橋　義紀" userId="9053b78e-0fef-4f57-9621-87bb48dfbb11" providerId="ADAL" clId="{3B1D62E6-C78E-475F-84A1-33CF63D94220}" dt="2022-11-24T08:18:27.993" v="298" actId="21"/>
          <ac:picMkLst>
            <pc:docMk/>
            <pc:sldMk cId="1927935362" sldId="366"/>
            <ac:picMk id="9" creationId="{3A9A2DD2-F46C-FE60-AD75-7DB698DE3281}"/>
          </ac:picMkLst>
        </pc:picChg>
      </pc:sldChg>
      <pc:sldChg chg="add del">
        <pc:chgData name="市橋　義紀" userId="9053b78e-0fef-4f57-9621-87bb48dfbb11" providerId="ADAL" clId="{3B1D62E6-C78E-475F-84A1-33CF63D94220}" dt="2022-11-24T08:21:55.860" v="321" actId="47"/>
        <pc:sldMkLst>
          <pc:docMk/>
          <pc:sldMk cId="3722745845" sldId="366"/>
        </pc:sldMkLst>
      </pc:sldChg>
      <pc:sldChg chg="addSp delSp modSp new mod">
        <pc:chgData name="市橋　義紀" userId="9053b78e-0fef-4f57-9621-87bb48dfbb11" providerId="ADAL" clId="{3B1D62E6-C78E-475F-84A1-33CF63D94220}" dt="2022-11-24T13:06:22.105" v="1605" actId="1076"/>
        <pc:sldMkLst>
          <pc:docMk/>
          <pc:sldMk cId="344128007" sldId="367"/>
        </pc:sldMkLst>
        <pc:spChg chg="mod">
          <ac:chgData name="市橋　義紀" userId="9053b78e-0fef-4f57-9621-87bb48dfbb11" providerId="ADAL" clId="{3B1D62E6-C78E-475F-84A1-33CF63D94220}" dt="2022-11-24T09:10:23.556" v="936"/>
          <ac:spMkLst>
            <pc:docMk/>
            <pc:sldMk cId="344128007" sldId="367"/>
            <ac:spMk id="2" creationId="{10132F0E-636F-5FB6-313E-46F6E5A7F754}"/>
          </ac:spMkLst>
        </pc:spChg>
        <pc:spChg chg="del">
          <ac:chgData name="市橋　義紀" userId="9053b78e-0fef-4f57-9621-87bb48dfbb11" providerId="ADAL" clId="{3B1D62E6-C78E-475F-84A1-33CF63D94220}" dt="2022-11-24T09:05:36.548" v="873" actId="478"/>
          <ac:spMkLst>
            <pc:docMk/>
            <pc:sldMk cId="344128007" sldId="367"/>
            <ac:spMk id="3" creationId="{ACE0D239-0621-1E5F-B24A-3186762CA62E}"/>
          </ac:spMkLst>
        </pc:spChg>
        <pc:spChg chg="add mod">
          <ac:chgData name="市橋　義紀" userId="9053b78e-0fef-4f57-9621-87bb48dfbb11" providerId="ADAL" clId="{3B1D62E6-C78E-475F-84A1-33CF63D94220}" dt="2022-11-24T13:04:00.511" v="1583" actId="1076"/>
          <ac:spMkLst>
            <pc:docMk/>
            <pc:sldMk cId="344128007" sldId="367"/>
            <ac:spMk id="10" creationId="{9555F652-9252-C795-B748-AB5902C0302B}"/>
          </ac:spMkLst>
        </pc:spChg>
        <pc:spChg chg="add del mod">
          <ac:chgData name="市橋　義紀" userId="9053b78e-0fef-4f57-9621-87bb48dfbb11" providerId="ADAL" clId="{3B1D62E6-C78E-475F-84A1-33CF63D94220}" dt="2022-11-24T09:11:15.001" v="977" actId="478"/>
          <ac:spMkLst>
            <pc:docMk/>
            <pc:sldMk cId="344128007" sldId="367"/>
            <ac:spMk id="10" creationId="{BD0755D0-C2E6-CD17-627F-2AB756CB24DD}"/>
          </ac:spMkLst>
        </pc:spChg>
        <pc:spChg chg="add del mod">
          <ac:chgData name="市橋　義紀" userId="9053b78e-0fef-4f57-9621-87bb48dfbb11" providerId="ADAL" clId="{3B1D62E6-C78E-475F-84A1-33CF63D94220}" dt="2022-11-24T12:55:06.303" v="1480" actId="478"/>
          <ac:spMkLst>
            <pc:docMk/>
            <pc:sldMk cId="344128007" sldId="367"/>
            <ac:spMk id="11" creationId="{82C2414D-4496-F1CE-7A7C-08105C7AE977}"/>
          </ac:spMkLst>
        </pc:spChg>
        <pc:spChg chg="add mod">
          <ac:chgData name="市橋　義紀" userId="9053b78e-0fef-4f57-9621-87bb48dfbb11" providerId="ADAL" clId="{3B1D62E6-C78E-475F-84A1-33CF63D94220}" dt="2022-11-24T13:04:10.772" v="1584" actId="164"/>
          <ac:spMkLst>
            <pc:docMk/>
            <pc:sldMk cId="344128007" sldId="367"/>
            <ac:spMk id="12" creationId="{324667D9-A295-F8DF-98EA-8F1C486D2C46}"/>
          </ac:spMkLst>
        </pc:spChg>
        <pc:spChg chg="add del mod">
          <ac:chgData name="市橋　義紀" userId="9053b78e-0fef-4f57-9621-87bb48dfbb11" providerId="ADAL" clId="{3B1D62E6-C78E-475F-84A1-33CF63D94220}" dt="2022-11-24T09:12:24.575" v="1050" actId="478"/>
          <ac:spMkLst>
            <pc:docMk/>
            <pc:sldMk cId="344128007" sldId="367"/>
            <ac:spMk id="12" creationId="{8B06BF53-EAB3-CE1C-E040-697BF7048FBA}"/>
          </ac:spMkLst>
        </pc:spChg>
        <pc:spChg chg="add del mod">
          <ac:chgData name="市橋　義紀" userId="9053b78e-0fef-4f57-9621-87bb48dfbb11" providerId="ADAL" clId="{3B1D62E6-C78E-475F-84A1-33CF63D94220}" dt="2022-11-24T09:12:36.603" v="1055" actId="478"/>
          <ac:spMkLst>
            <pc:docMk/>
            <pc:sldMk cId="344128007" sldId="367"/>
            <ac:spMk id="14" creationId="{23DCB1D6-5FAA-7103-E6B2-E89AF9594734}"/>
          </ac:spMkLst>
        </pc:spChg>
        <pc:spChg chg="add del mod">
          <ac:chgData name="市橋　義紀" userId="9053b78e-0fef-4f57-9621-87bb48dfbb11" providerId="ADAL" clId="{3B1D62E6-C78E-475F-84A1-33CF63D94220}" dt="2022-11-24T12:58:00.985" v="1512" actId="478"/>
          <ac:spMkLst>
            <pc:docMk/>
            <pc:sldMk cId="344128007" sldId="367"/>
            <ac:spMk id="15" creationId="{59DEC475-BD74-76E6-8BAC-0D53E38253A3}"/>
          </ac:spMkLst>
        </pc:spChg>
        <pc:spChg chg="add mod">
          <ac:chgData name="市橋　義紀" userId="9053b78e-0fef-4f57-9621-87bb48dfbb11" providerId="ADAL" clId="{3B1D62E6-C78E-475F-84A1-33CF63D94220}" dt="2022-11-24T12:56:53.841" v="1498" actId="20577"/>
          <ac:spMkLst>
            <pc:docMk/>
            <pc:sldMk cId="344128007" sldId="367"/>
            <ac:spMk id="17" creationId="{C99A6153-C36D-FBAB-D9B9-A6357B16CACE}"/>
          </ac:spMkLst>
        </pc:spChg>
        <pc:spChg chg="add mod">
          <ac:chgData name="市橋　義紀" userId="9053b78e-0fef-4f57-9621-87bb48dfbb11" providerId="ADAL" clId="{3B1D62E6-C78E-475F-84A1-33CF63D94220}" dt="2022-11-24T13:05:36.334" v="1599" actId="1076"/>
          <ac:spMkLst>
            <pc:docMk/>
            <pc:sldMk cId="344128007" sldId="367"/>
            <ac:spMk id="18" creationId="{08E585D1-E25A-B1C6-8A3C-4AC5979D0251}"/>
          </ac:spMkLst>
        </pc:spChg>
        <pc:spChg chg="add mod">
          <ac:chgData name="市橋　義紀" userId="9053b78e-0fef-4f57-9621-87bb48dfbb11" providerId="ADAL" clId="{3B1D62E6-C78E-475F-84A1-33CF63D94220}" dt="2022-11-24T13:06:22.105" v="1605" actId="1076"/>
          <ac:spMkLst>
            <pc:docMk/>
            <pc:sldMk cId="344128007" sldId="367"/>
            <ac:spMk id="19" creationId="{08B4F43B-A91F-C4A2-5919-35052FD0824B}"/>
          </ac:spMkLst>
        </pc:spChg>
        <pc:grpChg chg="add mod">
          <ac:chgData name="市橋　義紀" userId="9053b78e-0fef-4f57-9621-87bb48dfbb11" providerId="ADAL" clId="{3B1D62E6-C78E-475F-84A1-33CF63D94220}" dt="2022-11-24T13:04:10.772" v="1584" actId="164"/>
          <ac:grpSpMkLst>
            <pc:docMk/>
            <pc:sldMk cId="344128007" sldId="367"/>
            <ac:grpSpMk id="3" creationId="{81522A39-9527-F1EC-1F33-BE2FAB2E14F6}"/>
          </ac:grpSpMkLst>
        </pc:grpChg>
        <pc:grpChg chg="add del mod">
          <ac:chgData name="市橋　義紀" userId="9053b78e-0fef-4f57-9621-87bb48dfbb11" providerId="ADAL" clId="{3B1D62E6-C78E-475F-84A1-33CF63D94220}" dt="2022-11-24T09:04:46.933" v="870" actId="165"/>
          <ac:grpSpMkLst>
            <pc:docMk/>
            <pc:sldMk cId="344128007" sldId="367"/>
            <ac:grpSpMk id="5" creationId="{BAFF5F43-8294-EA1E-E248-7492E075537D}"/>
          </ac:grpSpMkLst>
        </pc:grpChg>
        <pc:grpChg chg="add mod">
          <ac:chgData name="市橋　義紀" userId="9053b78e-0fef-4f57-9621-87bb48dfbb11" providerId="ADAL" clId="{3B1D62E6-C78E-475F-84A1-33CF63D94220}" dt="2022-11-24T13:05:36.334" v="1599" actId="1076"/>
          <ac:grpSpMkLst>
            <pc:docMk/>
            <pc:sldMk cId="344128007" sldId="367"/>
            <ac:grpSpMk id="5" creationId="{E065ED9B-A434-DD90-7480-2CECC76A52A9}"/>
          </ac:grpSpMkLst>
        </pc:grpChg>
        <pc:grpChg chg="add mod">
          <ac:chgData name="市橋　義紀" userId="9053b78e-0fef-4f57-9621-87bb48dfbb11" providerId="ADAL" clId="{3B1D62E6-C78E-475F-84A1-33CF63D94220}" dt="2022-11-24T13:06:22.105" v="1605" actId="1076"/>
          <ac:grpSpMkLst>
            <pc:docMk/>
            <pc:sldMk cId="344128007" sldId="367"/>
            <ac:grpSpMk id="6" creationId="{BB46FEAF-F84C-1007-E08F-A6ACE279DA68}"/>
          </ac:grpSpMkLst>
        </pc:grpChg>
        <pc:picChg chg="del mod topLvl">
          <ac:chgData name="市橋　義紀" userId="9053b78e-0fef-4f57-9621-87bb48dfbb11" providerId="ADAL" clId="{3B1D62E6-C78E-475F-84A1-33CF63D94220}" dt="2022-11-24T09:04:56.219" v="872" actId="478"/>
          <ac:picMkLst>
            <pc:docMk/>
            <pc:sldMk cId="344128007" sldId="367"/>
            <ac:picMk id="6" creationId="{59CBDA39-746A-59A1-6C9A-8668459F7083}"/>
          </ac:picMkLst>
        </pc:picChg>
        <pc:picChg chg="del mod topLvl">
          <ac:chgData name="市橋　義紀" userId="9053b78e-0fef-4f57-9621-87bb48dfbb11" providerId="ADAL" clId="{3B1D62E6-C78E-475F-84A1-33CF63D94220}" dt="2022-11-24T09:04:56.219" v="872" actId="478"/>
          <ac:picMkLst>
            <pc:docMk/>
            <pc:sldMk cId="344128007" sldId="367"/>
            <ac:picMk id="7" creationId="{ECF3D5B8-39E9-96DD-3D8D-B2139D5BF8A2}"/>
          </ac:picMkLst>
        </pc:picChg>
        <pc:picChg chg="del mod">
          <ac:chgData name="市橋　義紀" userId="9053b78e-0fef-4f57-9621-87bb48dfbb11" providerId="ADAL" clId="{3B1D62E6-C78E-475F-84A1-33CF63D94220}" dt="2022-11-24T09:04:40.202" v="869" actId="478"/>
          <ac:picMkLst>
            <pc:docMk/>
            <pc:sldMk cId="344128007" sldId="367"/>
            <ac:picMk id="8" creationId="{8847AE31-69D3-1BA4-DCAD-38EAB7DD193D}"/>
          </ac:picMkLst>
        </pc:picChg>
        <pc:picChg chg="add mod">
          <ac:chgData name="市橋　義紀" userId="9053b78e-0fef-4f57-9621-87bb48dfbb11" providerId="ADAL" clId="{3B1D62E6-C78E-475F-84A1-33CF63D94220}" dt="2022-11-24T13:04:51.978" v="1590" actId="1076"/>
          <ac:picMkLst>
            <pc:docMk/>
            <pc:sldMk cId="344128007" sldId="367"/>
            <ac:picMk id="9" creationId="{C892328D-0EB7-FF3F-F29A-562BEFA8FC49}"/>
          </ac:picMkLst>
        </pc:picChg>
        <pc:picChg chg="add del mod">
          <ac:chgData name="市橋　義紀" userId="9053b78e-0fef-4f57-9621-87bb48dfbb11" providerId="ADAL" clId="{3B1D62E6-C78E-475F-84A1-33CF63D94220}" dt="2022-11-24T09:15:17.348" v="1111" actId="478"/>
          <ac:picMkLst>
            <pc:docMk/>
            <pc:sldMk cId="344128007" sldId="367"/>
            <ac:picMk id="11" creationId="{3702528F-BF9D-7BE1-2279-633D9DCEF916}"/>
          </ac:picMkLst>
        </pc:picChg>
        <pc:picChg chg="add mod">
          <ac:chgData name="市橋　義紀" userId="9053b78e-0fef-4f57-9621-87bb48dfbb11" providerId="ADAL" clId="{3B1D62E6-C78E-475F-84A1-33CF63D94220}" dt="2022-11-24T13:05:36.334" v="1599" actId="1076"/>
          <ac:picMkLst>
            <pc:docMk/>
            <pc:sldMk cId="344128007" sldId="367"/>
            <ac:picMk id="13" creationId="{B9D0AD44-5DDF-38D6-7783-0576D5A89EA5}"/>
          </ac:picMkLst>
        </pc:picChg>
        <pc:picChg chg="add mod">
          <ac:chgData name="市橋　義紀" userId="9053b78e-0fef-4f57-9621-87bb48dfbb11" providerId="ADAL" clId="{3B1D62E6-C78E-475F-84A1-33CF63D94220}" dt="2022-11-24T13:04:10.772" v="1584" actId="164"/>
          <ac:picMkLst>
            <pc:docMk/>
            <pc:sldMk cId="344128007" sldId="367"/>
            <ac:picMk id="14" creationId="{1E75A26A-0300-2440-7FDD-9E5C5E1AEF33}"/>
          </ac:picMkLst>
        </pc:picChg>
        <pc:picChg chg="add mod">
          <ac:chgData name="市橋　義紀" userId="9053b78e-0fef-4f57-9621-87bb48dfbb11" providerId="ADAL" clId="{3B1D62E6-C78E-475F-84A1-33CF63D94220}" dt="2022-11-24T13:06:22.105" v="1605" actId="1076"/>
          <ac:picMkLst>
            <pc:docMk/>
            <pc:sldMk cId="344128007" sldId="367"/>
            <ac:picMk id="16" creationId="{A5979CFC-5E6A-946F-90A3-6FCA6F155E31}"/>
          </ac:picMkLst>
        </pc:picChg>
        <pc:picChg chg="add del mod">
          <ac:chgData name="市橋　義紀" userId="9053b78e-0fef-4f57-9621-87bb48dfbb11" providerId="ADAL" clId="{3B1D62E6-C78E-475F-84A1-33CF63D94220}" dt="2022-11-24T09:20:16.992" v="1149" actId="478"/>
          <ac:picMkLst>
            <pc:docMk/>
            <pc:sldMk cId="344128007" sldId="367"/>
            <ac:picMk id="18" creationId="{1991860A-89E3-2A2C-0B6B-F1D5203A0E52}"/>
          </ac:picMkLst>
        </pc:picChg>
        <pc:picChg chg="add del mod">
          <ac:chgData name="市橋　義紀" userId="9053b78e-0fef-4f57-9621-87bb48dfbb11" providerId="ADAL" clId="{3B1D62E6-C78E-475F-84A1-33CF63D94220}" dt="2022-11-24T09:20:16.263" v="1148" actId="478"/>
          <ac:picMkLst>
            <pc:docMk/>
            <pc:sldMk cId="344128007" sldId="367"/>
            <ac:picMk id="19" creationId="{94559660-44DA-AC84-38FB-C89B065A5F8D}"/>
          </ac:picMkLst>
        </pc:picChg>
        <pc:picChg chg="add del mod">
          <ac:chgData name="市橋　義紀" userId="9053b78e-0fef-4f57-9621-87bb48dfbb11" providerId="ADAL" clId="{3B1D62E6-C78E-475F-84A1-33CF63D94220}" dt="2022-11-24T09:18:55.706" v="1123" actId="478"/>
          <ac:picMkLst>
            <pc:docMk/>
            <pc:sldMk cId="344128007" sldId="367"/>
            <ac:picMk id="20" creationId="{1A9DEDF8-D01D-87C4-61F2-C6D4B1DBF30B}"/>
          </ac:picMkLst>
        </pc:picChg>
        <pc:picChg chg="add del mod">
          <ac:chgData name="市橋　義紀" userId="9053b78e-0fef-4f57-9621-87bb48dfbb11" providerId="ADAL" clId="{3B1D62E6-C78E-475F-84A1-33CF63D94220}" dt="2022-11-24T12:55:04.591" v="1479" actId="478"/>
          <ac:picMkLst>
            <pc:docMk/>
            <pc:sldMk cId="344128007" sldId="367"/>
            <ac:picMk id="21" creationId="{D05B5FA3-632B-CD37-1F10-799211F0EC44}"/>
          </ac:picMkLst>
        </pc:picChg>
        <pc:picChg chg="add del mod">
          <ac:chgData name="市橋　義紀" userId="9053b78e-0fef-4f57-9621-87bb48dfbb11" providerId="ADAL" clId="{3B1D62E6-C78E-475F-84A1-33CF63D94220}" dt="2022-11-24T09:20:14.846" v="1147" actId="478"/>
          <ac:picMkLst>
            <pc:docMk/>
            <pc:sldMk cId="344128007" sldId="367"/>
            <ac:picMk id="23" creationId="{394501D2-2BA0-E225-C8D4-CB05F56454B1}"/>
          </ac:picMkLst>
        </pc:picChg>
      </pc:sldChg>
      <pc:sldChg chg="addSp delSp modSp new del mod">
        <pc:chgData name="市橋　義紀" userId="9053b78e-0fef-4f57-9621-87bb48dfbb11" providerId="ADAL" clId="{3B1D62E6-C78E-475F-84A1-33CF63D94220}" dt="2022-11-24T09:02:10.600" v="835" actId="47"/>
        <pc:sldMkLst>
          <pc:docMk/>
          <pc:sldMk cId="2045659019" sldId="367"/>
        </pc:sldMkLst>
        <pc:spChg chg="add del mod">
          <ac:chgData name="市橋　義紀" userId="9053b78e-0fef-4f57-9621-87bb48dfbb11" providerId="ADAL" clId="{3B1D62E6-C78E-475F-84A1-33CF63D94220}" dt="2022-11-24T08:52:14.128" v="469" actId="21"/>
          <ac:spMkLst>
            <pc:docMk/>
            <pc:sldMk cId="2045659019" sldId="367"/>
            <ac:spMk id="4" creationId="{B9D284C9-75AD-699A-45E5-A7BA6AF0F5F8}"/>
          </ac:spMkLst>
        </pc:spChg>
        <pc:spChg chg="add mod">
          <ac:chgData name="市橋　義紀" userId="9053b78e-0fef-4f57-9621-87bb48dfbb11" providerId="ADAL" clId="{3B1D62E6-C78E-475F-84A1-33CF63D94220}" dt="2022-11-24T09:01:46.247" v="830" actId="14100"/>
          <ac:spMkLst>
            <pc:docMk/>
            <pc:sldMk cId="2045659019" sldId="367"/>
            <ac:spMk id="5" creationId="{F6B561AE-9B6F-5FA5-265A-A0A2CC896B30}"/>
          </ac:spMkLst>
        </pc:spChg>
        <pc:spChg chg="add mod">
          <ac:chgData name="市橋　義紀" userId="9053b78e-0fef-4f57-9621-87bb48dfbb11" providerId="ADAL" clId="{3B1D62E6-C78E-475F-84A1-33CF63D94220}" dt="2022-11-24T09:01:46.247" v="830" actId="14100"/>
          <ac:spMkLst>
            <pc:docMk/>
            <pc:sldMk cId="2045659019" sldId="367"/>
            <ac:spMk id="6" creationId="{D912F55E-4B02-763C-2E56-6B38C1811637}"/>
          </ac:spMkLst>
        </pc:spChg>
        <pc:spChg chg="add mod">
          <ac:chgData name="市橋　義紀" userId="9053b78e-0fef-4f57-9621-87bb48dfbb11" providerId="ADAL" clId="{3B1D62E6-C78E-475F-84A1-33CF63D94220}" dt="2022-11-24T09:01:53.695" v="832" actId="14100"/>
          <ac:spMkLst>
            <pc:docMk/>
            <pc:sldMk cId="2045659019" sldId="367"/>
            <ac:spMk id="7" creationId="{76DF9FAA-FF9E-2125-B961-F725DAA00F6E}"/>
          </ac:spMkLst>
        </pc:spChg>
        <pc:picChg chg="add del mod">
          <ac:chgData name="市橋　義紀" userId="9053b78e-0fef-4f57-9621-87bb48dfbb11" providerId="ADAL" clId="{3B1D62E6-C78E-475F-84A1-33CF63D94220}" dt="2022-11-24T08:52:14.128" v="469" actId="21"/>
          <ac:picMkLst>
            <pc:docMk/>
            <pc:sldMk cId="2045659019" sldId="367"/>
            <ac:picMk id="3" creationId="{1E13CAD1-4C13-D97A-0F0D-1B7DA1BB6E89}"/>
          </ac:picMkLst>
        </pc:picChg>
      </pc:sldChg>
      <pc:sldChg chg="new del">
        <pc:chgData name="市橋　義紀" userId="9053b78e-0fef-4f57-9621-87bb48dfbb11" providerId="ADAL" clId="{3B1D62E6-C78E-475F-84A1-33CF63D94220}" dt="2022-11-24T09:27:18.217" v="1258" actId="47"/>
        <pc:sldMkLst>
          <pc:docMk/>
          <pc:sldMk cId="2355412361" sldId="368"/>
        </pc:sldMkLst>
      </pc:sldChg>
      <pc:sldChg chg="addSp delSp modSp add mod">
        <pc:chgData name="市橋　義紀" userId="9053b78e-0fef-4f57-9621-87bb48dfbb11" providerId="ADAL" clId="{3B1D62E6-C78E-475F-84A1-33CF63D94220}" dt="2022-11-24T13:18:23.917" v="1634" actId="962"/>
        <pc:sldMkLst>
          <pc:docMk/>
          <pc:sldMk cId="110882729" sldId="369"/>
        </pc:sldMkLst>
        <pc:spChg chg="add del mod">
          <ac:chgData name="市橋　義紀" userId="9053b78e-0fef-4f57-9621-87bb48dfbb11" providerId="ADAL" clId="{3B1D62E6-C78E-475F-84A1-33CF63D94220}" dt="2022-11-24T11:30:48.917" v="1398" actId="478"/>
          <ac:spMkLst>
            <pc:docMk/>
            <pc:sldMk cId="110882729" sldId="369"/>
            <ac:spMk id="15" creationId="{8BBB368E-1CD1-A533-CE8F-65AC01838011}"/>
          </ac:spMkLst>
        </pc:spChg>
        <pc:spChg chg="add del mod">
          <ac:chgData name="市橋　義紀" userId="9053b78e-0fef-4f57-9621-87bb48dfbb11" providerId="ADAL" clId="{3B1D62E6-C78E-475F-84A1-33CF63D94220}" dt="2022-11-24T12:50:27.715" v="1454"/>
          <ac:spMkLst>
            <pc:docMk/>
            <pc:sldMk cId="110882729" sldId="369"/>
            <ac:spMk id="16" creationId="{6C3F504F-A0BF-71F8-6D0E-DD7EADD7218F}"/>
          </ac:spMkLst>
        </pc:spChg>
        <pc:spChg chg="mod">
          <ac:chgData name="市橋　義紀" userId="9053b78e-0fef-4f57-9621-87bb48dfbb11" providerId="ADAL" clId="{3B1D62E6-C78E-475F-84A1-33CF63D94220}" dt="2022-11-24T13:07:06.302" v="1610" actId="14100"/>
          <ac:spMkLst>
            <pc:docMk/>
            <pc:sldMk cId="110882729" sldId="369"/>
            <ac:spMk id="17" creationId="{C99A6153-C36D-FBAB-D9B9-A6357B16CACE}"/>
          </ac:spMkLst>
        </pc:spChg>
        <pc:spChg chg="add del mod">
          <ac:chgData name="市橋　義紀" userId="9053b78e-0fef-4f57-9621-87bb48dfbb11" providerId="ADAL" clId="{3B1D62E6-C78E-475F-84A1-33CF63D94220}" dt="2022-11-24T11:30:49.674" v="1399" actId="478"/>
          <ac:spMkLst>
            <pc:docMk/>
            <pc:sldMk cId="110882729" sldId="369"/>
            <ac:spMk id="22" creationId="{A8F752DA-0A68-2329-793D-7AE98E2934EC}"/>
          </ac:spMkLst>
        </pc:spChg>
        <pc:spChg chg="add del mod">
          <ac:chgData name="市橋　義紀" userId="9053b78e-0fef-4f57-9621-87bb48dfbb11" providerId="ADAL" clId="{3B1D62E6-C78E-475F-84A1-33CF63D94220}" dt="2022-11-24T11:30:51.422" v="1402" actId="478"/>
          <ac:spMkLst>
            <pc:docMk/>
            <pc:sldMk cId="110882729" sldId="369"/>
            <ac:spMk id="24" creationId="{3EE80EA0-CDCB-1877-D4CE-5E977A672F73}"/>
          </ac:spMkLst>
        </pc:spChg>
        <pc:spChg chg="add del mod">
          <ac:chgData name="市橋　義紀" userId="9053b78e-0fef-4f57-9621-87bb48dfbb11" providerId="ADAL" clId="{3B1D62E6-C78E-475F-84A1-33CF63D94220}" dt="2022-11-24T11:30:50.186" v="1400" actId="478"/>
          <ac:spMkLst>
            <pc:docMk/>
            <pc:sldMk cId="110882729" sldId="369"/>
            <ac:spMk id="25" creationId="{B73FA302-F4B4-1805-75BC-41F1F23E2400}"/>
          </ac:spMkLst>
        </pc:spChg>
        <pc:picChg chg="add del mod">
          <ac:chgData name="市橋　義紀" userId="9053b78e-0fef-4f57-9621-87bb48dfbb11" providerId="ADAL" clId="{3B1D62E6-C78E-475F-84A1-33CF63D94220}" dt="2022-11-24T13:18:15.811" v="1630" actId="478"/>
          <ac:picMkLst>
            <pc:docMk/>
            <pc:sldMk cId="110882729" sldId="369"/>
            <ac:picMk id="5" creationId="{E019311F-7093-85C9-EB99-0842F38B2D2F}"/>
          </ac:picMkLst>
        </pc:picChg>
        <pc:picChg chg="add del mod">
          <ac:chgData name="市橋　義紀" userId="9053b78e-0fef-4f57-9621-87bb48dfbb11" providerId="ADAL" clId="{3B1D62E6-C78E-475F-84A1-33CF63D94220}" dt="2022-11-24T13:09:39.740" v="1617" actId="478"/>
          <ac:picMkLst>
            <pc:docMk/>
            <pc:sldMk cId="110882729" sldId="369"/>
            <ac:picMk id="6" creationId="{3633643B-7E35-820F-455B-E29F6EFE601D}"/>
          </ac:picMkLst>
        </pc:picChg>
        <pc:picChg chg="add mod">
          <ac:chgData name="市橋　義紀" userId="9053b78e-0fef-4f57-9621-87bb48dfbb11" providerId="ADAL" clId="{3B1D62E6-C78E-475F-84A1-33CF63D94220}" dt="2022-11-24T13:06:46.438" v="1607" actId="1076"/>
          <ac:picMkLst>
            <pc:docMk/>
            <pc:sldMk cId="110882729" sldId="369"/>
            <ac:picMk id="7" creationId="{33920F64-4A23-7708-A30E-41A46A8170E0}"/>
          </ac:picMkLst>
        </pc:picChg>
        <pc:picChg chg="add del mod">
          <ac:chgData name="市橋　義紀" userId="9053b78e-0fef-4f57-9621-87bb48dfbb11" providerId="ADAL" clId="{3B1D62E6-C78E-475F-84A1-33CF63D94220}" dt="2022-11-24T13:16:24.464" v="1624" actId="478"/>
          <ac:picMkLst>
            <pc:docMk/>
            <pc:sldMk cId="110882729" sldId="369"/>
            <ac:picMk id="9" creationId="{136F957A-D6BA-64F4-80C7-A404F9DB457D}"/>
          </ac:picMkLst>
        </pc:picChg>
        <pc:picChg chg="del">
          <ac:chgData name="市橋　義紀" userId="9053b78e-0fef-4f57-9621-87bb48dfbb11" providerId="ADAL" clId="{3B1D62E6-C78E-475F-84A1-33CF63D94220}" dt="2022-11-24T09:19:09.034" v="1128" actId="478"/>
          <ac:picMkLst>
            <pc:docMk/>
            <pc:sldMk cId="110882729" sldId="369"/>
            <ac:picMk id="9" creationId="{C892328D-0EB7-FF3F-F29A-562BEFA8FC49}"/>
          </ac:picMkLst>
        </pc:picChg>
        <pc:picChg chg="add mod">
          <ac:chgData name="市橋　義紀" userId="9053b78e-0fef-4f57-9621-87bb48dfbb11" providerId="ADAL" clId="{3B1D62E6-C78E-475F-84A1-33CF63D94220}" dt="2022-11-24T13:16:31.726" v="1629" actId="1076"/>
          <ac:picMkLst>
            <pc:docMk/>
            <pc:sldMk cId="110882729" sldId="369"/>
            <ac:picMk id="11" creationId="{F45BC898-D509-8F00-DAB6-37B9765B0ED9}"/>
          </ac:picMkLst>
        </pc:picChg>
        <pc:picChg chg="add mod">
          <ac:chgData name="市橋　義紀" userId="9053b78e-0fef-4f57-9621-87bb48dfbb11" providerId="ADAL" clId="{3B1D62E6-C78E-475F-84A1-33CF63D94220}" dt="2022-11-24T13:18:23.917" v="1634" actId="962"/>
          <ac:picMkLst>
            <pc:docMk/>
            <pc:sldMk cId="110882729" sldId="369"/>
            <ac:picMk id="13" creationId="{212F285F-51DF-4A55-2921-F859EC124FD9}"/>
          </ac:picMkLst>
        </pc:picChg>
        <pc:picChg chg="del">
          <ac:chgData name="市橋　義紀" userId="9053b78e-0fef-4f57-9621-87bb48dfbb11" providerId="ADAL" clId="{3B1D62E6-C78E-475F-84A1-33CF63D94220}" dt="2022-11-24T09:19:10.371" v="1130" actId="478"/>
          <ac:picMkLst>
            <pc:docMk/>
            <pc:sldMk cId="110882729" sldId="369"/>
            <ac:picMk id="13" creationId="{B9D0AD44-5DDF-38D6-7783-0576D5A89EA5}"/>
          </ac:picMkLst>
        </pc:picChg>
        <pc:picChg chg="add del mod">
          <ac:chgData name="市橋　義紀" userId="9053b78e-0fef-4f57-9621-87bb48dfbb11" providerId="ADAL" clId="{3B1D62E6-C78E-475F-84A1-33CF63D94220}" dt="2022-11-24T13:09:28.657" v="1615" actId="478"/>
          <ac:picMkLst>
            <pc:docMk/>
            <pc:sldMk cId="110882729" sldId="369"/>
            <ac:picMk id="14" creationId="{52434251-F2A1-31FA-18FD-5E61DA722223}"/>
          </ac:picMkLst>
        </pc:picChg>
        <pc:picChg chg="del">
          <ac:chgData name="市橋　義紀" userId="9053b78e-0fef-4f57-9621-87bb48dfbb11" providerId="ADAL" clId="{3B1D62E6-C78E-475F-84A1-33CF63D94220}" dt="2022-11-24T09:19:09.894" v="1129" actId="478"/>
          <ac:picMkLst>
            <pc:docMk/>
            <pc:sldMk cId="110882729" sldId="369"/>
            <ac:picMk id="16" creationId="{A5979CFC-5E6A-946F-90A3-6FCA6F155E31}"/>
          </ac:picMkLst>
        </pc:picChg>
        <pc:picChg chg="del mod">
          <ac:chgData name="市橋　義紀" userId="9053b78e-0fef-4f57-9621-87bb48dfbb11" providerId="ADAL" clId="{3B1D62E6-C78E-475F-84A1-33CF63D94220}" dt="2022-11-24T12:43:41.075" v="1405" actId="478"/>
          <ac:picMkLst>
            <pc:docMk/>
            <pc:sldMk cId="110882729" sldId="369"/>
            <ac:picMk id="18" creationId="{1991860A-89E3-2A2C-0B6B-F1D5203A0E52}"/>
          </ac:picMkLst>
        </pc:picChg>
        <pc:picChg chg="mod">
          <ac:chgData name="市橋　義紀" userId="9053b78e-0fef-4f57-9621-87bb48dfbb11" providerId="ADAL" clId="{3B1D62E6-C78E-475F-84A1-33CF63D94220}" dt="2022-11-24T09:19:16.918" v="1131" actId="1076"/>
          <ac:picMkLst>
            <pc:docMk/>
            <pc:sldMk cId="110882729" sldId="369"/>
            <ac:picMk id="19" creationId="{94559660-44DA-AC84-38FB-C89B065A5F8D}"/>
          </ac:picMkLst>
        </pc:picChg>
        <pc:picChg chg="del">
          <ac:chgData name="市橋　義紀" userId="9053b78e-0fef-4f57-9621-87bb48dfbb11" providerId="ADAL" clId="{3B1D62E6-C78E-475F-84A1-33CF63D94220}" dt="2022-11-24T09:19:03.599" v="1125" actId="478"/>
          <ac:picMkLst>
            <pc:docMk/>
            <pc:sldMk cId="110882729" sldId="369"/>
            <ac:picMk id="20" creationId="{1A9DEDF8-D01D-87C4-61F2-C6D4B1DBF30B}"/>
          </ac:picMkLst>
        </pc:picChg>
        <pc:picChg chg="del">
          <ac:chgData name="市橋　義紀" userId="9053b78e-0fef-4f57-9621-87bb48dfbb11" providerId="ADAL" clId="{3B1D62E6-C78E-475F-84A1-33CF63D94220}" dt="2022-11-24T09:19:08.599" v="1127" actId="478"/>
          <ac:picMkLst>
            <pc:docMk/>
            <pc:sldMk cId="110882729" sldId="369"/>
            <ac:picMk id="21" creationId="{D05B5FA3-632B-CD37-1F10-799211F0EC44}"/>
          </ac:picMkLst>
        </pc:picChg>
        <pc:picChg chg="del">
          <ac:chgData name="市橋　義紀" userId="9053b78e-0fef-4f57-9621-87bb48dfbb11" providerId="ADAL" clId="{3B1D62E6-C78E-475F-84A1-33CF63D94220}" dt="2022-11-24T09:19:02.356" v="1124" actId="478"/>
          <ac:picMkLst>
            <pc:docMk/>
            <pc:sldMk cId="110882729" sldId="369"/>
            <ac:picMk id="23" creationId="{394501D2-2BA0-E225-C8D4-CB05F56454B1}"/>
          </ac:picMkLst>
        </pc:picChg>
      </pc:sldChg>
      <pc:sldChg chg="add del">
        <pc:chgData name="市橋　義紀" userId="9053b78e-0fef-4f57-9621-87bb48dfbb11" providerId="ADAL" clId="{3B1D62E6-C78E-475F-84A1-33CF63D94220}" dt="2022-11-24T09:29:22.496" v="1340" actId="47"/>
        <pc:sldMkLst>
          <pc:docMk/>
          <pc:sldMk cId="1498804668" sldId="370"/>
        </pc:sldMkLst>
      </pc:sldChg>
      <pc:sldChg chg="modSp new del mod">
        <pc:chgData name="市橋　義紀" userId="9053b78e-0fef-4f57-9621-87bb48dfbb11" providerId="ADAL" clId="{3B1D62E6-C78E-475F-84A1-33CF63D94220}" dt="2022-11-24T09:27:21.319" v="1260" actId="47"/>
        <pc:sldMkLst>
          <pc:docMk/>
          <pc:sldMk cId="1716662947" sldId="370"/>
        </pc:sldMkLst>
        <pc:spChg chg="mod">
          <ac:chgData name="市橋　義紀" userId="9053b78e-0fef-4f57-9621-87bb48dfbb11" providerId="ADAL" clId="{3B1D62E6-C78E-475F-84A1-33CF63D94220}" dt="2022-11-24T09:21:34.806" v="1166"/>
          <ac:spMkLst>
            <pc:docMk/>
            <pc:sldMk cId="1716662947" sldId="370"/>
            <ac:spMk id="2" creationId="{A9C5B198-BB3F-994B-F3BC-F2E8ADD0D0E2}"/>
          </ac:spMkLst>
        </pc:spChg>
      </pc:sldChg>
      <pc:sldChg chg="addSp delSp modSp add mod">
        <pc:chgData name="市橋　義紀" userId="9053b78e-0fef-4f57-9621-87bb48dfbb11" providerId="ADAL" clId="{3B1D62E6-C78E-475F-84A1-33CF63D94220}" dt="2022-11-24T12:50:53.572" v="1463" actId="14100"/>
        <pc:sldMkLst>
          <pc:docMk/>
          <pc:sldMk cId="3680277145" sldId="370"/>
        </pc:sldMkLst>
        <pc:spChg chg="add del mod">
          <ac:chgData name="市橋　義紀" userId="9053b78e-0fef-4f57-9621-87bb48dfbb11" providerId="ADAL" clId="{3B1D62E6-C78E-475F-84A1-33CF63D94220}" dt="2022-11-24T11:30:44.582" v="1397" actId="478"/>
          <ac:spMkLst>
            <pc:docMk/>
            <pc:sldMk cId="3680277145" sldId="370"/>
            <ac:spMk id="3" creationId="{16E0126E-E757-5FE6-0DBE-3C36F935C315}"/>
          </ac:spMkLst>
        </pc:spChg>
        <pc:spChg chg="add mod">
          <ac:chgData name="市橋　義紀" userId="9053b78e-0fef-4f57-9621-87bb48dfbb11" providerId="ADAL" clId="{3B1D62E6-C78E-475F-84A1-33CF63D94220}" dt="2022-11-24T12:50:53.572" v="1463" actId="14100"/>
          <ac:spMkLst>
            <pc:docMk/>
            <pc:sldMk cId="3680277145" sldId="370"/>
            <ac:spMk id="16" creationId="{7E7B2749-D339-E09A-7259-E0613367E9CC}"/>
          </ac:spMkLst>
        </pc:spChg>
        <pc:spChg chg="del mod">
          <ac:chgData name="市橋　義紀" userId="9053b78e-0fef-4f57-9621-87bb48dfbb11" providerId="ADAL" clId="{3B1D62E6-C78E-475F-84A1-33CF63D94220}" dt="2022-11-24T11:30:43.168" v="1396" actId="478"/>
          <ac:spMkLst>
            <pc:docMk/>
            <pc:sldMk cId="3680277145" sldId="370"/>
            <ac:spMk id="17" creationId="{C99A6153-C36D-FBAB-D9B9-A6357B16CACE}"/>
          </ac:spMkLst>
        </pc:spChg>
        <pc:picChg chg="del">
          <ac:chgData name="市橋　義紀" userId="9053b78e-0fef-4f57-9621-87bb48dfbb11" providerId="ADAL" clId="{3B1D62E6-C78E-475F-84A1-33CF63D94220}" dt="2022-11-24T11:30:40.142" v="1392" actId="478"/>
          <ac:picMkLst>
            <pc:docMk/>
            <pc:sldMk cId="3680277145" sldId="370"/>
            <ac:picMk id="5" creationId="{E019311F-7093-85C9-EB99-0842F38B2D2F}"/>
          </ac:picMkLst>
        </pc:picChg>
        <pc:picChg chg="del">
          <ac:chgData name="市橋　義紀" userId="9053b78e-0fef-4f57-9621-87bb48dfbb11" providerId="ADAL" clId="{3B1D62E6-C78E-475F-84A1-33CF63D94220}" dt="2022-11-24T11:30:39.305" v="1391" actId="478"/>
          <ac:picMkLst>
            <pc:docMk/>
            <pc:sldMk cId="3680277145" sldId="370"/>
            <ac:picMk id="14" creationId="{52434251-F2A1-31FA-18FD-5E61DA722223}"/>
          </ac:picMkLst>
        </pc:picChg>
        <pc:picChg chg="del">
          <ac:chgData name="市橋　義紀" userId="9053b78e-0fef-4f57-9621-87bb48dfbb11" providerId="ADAL" clId="{3B1D62E6-C78E-475F-84A1-33CF63D94220}" dt="2022-11-24T11:30:40.807" v="1393" actId="478"/>
          <ac:picMkLst>
            <pc:docMk/>
            <pc:sldMk cId="3680277145" sldId="370"/>
            <ac:picMk id="18" creationId="{1991860A-89E3-2A2C-0B6B-F1D5203A0E52}"/>
          </ac:picMkLst>
        </pc:picChg>
        <pc:picChg chg="del">
          <ac:chgData name="市橋　義紀" userId="9053b78e-0fef-4f57-9621-87bb48dfbb11" providerId="ADAL" clId="{3B1D62E6-C78E-475F-84A1-33CF63D94220}" dt="2022-11-24T11:30:41.328" v="1394" actId="478"/>
          <ac:picMkLst>
            <pc:docMk/>
            <pc:sldMk cId="3680277145" sldId="370"/>
            <ac:picMk id="19" creationId="{94559660-44DA-AC84-38FB-C89B065A5F8D}"/>
          </ac:picMkLst>
        </pc:picChg>
      </pc:sldChg>
      <pc:sldChg chg="add del">
        <pc:chgData name="市橋　義紀" userId="9053b78e-0fef-4f57-9621-87bb48dfbb11" providerId="ADAL" clId="{3B1D62E6-C78E-475F-84A1-33CF63D94220}" dt="2022-11-24T13:06:28.871" v="1606" actId="47"/>
        <pc:sldMkLst>
          <pc:docMk/>
          <pc:sldMk cId="4054924084" sldId="371"/>
        </pc:sldMkLst>
      </pc:sldChg>
    </pc:docChg>
  </pc:docChgLst>
  <pc:docChgLst>
    <pc:chgData name="市橋　義紀" userId="9053b78e-0fef-4f57-9621-87bb48dfbb11" providerId="ADAL" clId="{97FBE5E7-CC2E-4EB5-BAC9-6F681C781CAD}"/>
    <pc:docChg chg="undo redo custSel addSld delSld modSld sldOrd modMainMaster">
      <pc:chgData name="市橋　義紀" userId="9053b78e-0fef-4f57-9621-87bb48dfbb11" providerId="ADAL" clId="{97FBE5E7-CC2E-4EB5-BAC9-6F681C781CAD}" dt="2022-08-08T01:23:52.373" v="6662" actId="1076"/>
      <pc:docMkLst>
        <pc:docMk/>
      </pc:docMkLst>
      <pc:sldChg chg="addSp delSp modSp mod modNotesTx">
        <pc:chgData name="市橋　義紀" userId="9053b78e-0fef-4f57-9621-87bb48dfbb11" providerId="ADAL" clId="{97FBE5E7-CC2E-4EB5-BAC9-6F681C781CAD}" dt="2022-08-08T00:22:13.617" v="6143" actId="20577"/>
        <pc:sldMkLst>
          <pc:docMk/>
          <pc:sldMk cId="3904010233" sldId="256"/>
        </pc:sldMkLst>
        <pc:spChg chg="mod">
          <ac:chgData name="市橋　義紀" userId="9053b78e-0fef-4f57-9621-87bb48dfbb11" providerId="ADAL" clId="{97FBE5E7-CC2E-4EB5-BAC9-6F681C781CAD}" dt="2022-08-07T23:41:26.133" v="6059" actId="20577"/>
          <ac:spMkLst>
            <pc:docMk/>
            <pc:sldMk cId="3904010233" sldId="256"/>
            <ac:spMk id="3" creationId="{00000000-0000-0000-0000-000000000000}"/>
          </ac:spMkLst>
        </pc:spChg>
        <pc:spChg chg="add del mod">
          <ac:chgData name="市橋　義紀" userId="9053b78e-0fef-4f57-9621-87bb48dfbb11" providerId="ADAL" clId="{97FBE5E7-CC2E-4EB5-BAC9-6F681C781CAD}" dt="2022-08-06T15:28:17.769" v="1105" actId="478"/>
          <ac:spMkLst>
            <pc:docMk/>
            <pc:sldMk cId="3904010233" sldId="256"/>
            <ac:spMk id="4" creationId="{23913975-F31D-7EED-7A9F-B7F9DB725D0F}"/>
          </ac:spMkLst>
        </pc:spChg>
        <pc:spChg chg="add del mod">
          <ac:chgData name="市橋　義紀" userId="9053b78e-0fef-4f57-9621-87bb48dfbb11" providerId="ADAL" clId="{97FBE5E7-CC2E-4EB5-BAC9-6F681C781CAD}" dt="2022-08-06T15:29:44.261" v="1111" actId="478"/>
          <ac:spMkLst>
            <pc:docMk/>
            <pc:sldMk cId="3904010233" sldId="256"/>
            <ac:spMk id="5" creationId="{3C2188B3-4896-9F96-4870-81D5A22A4C60}"/>
          </ac:spMkLst>
        </pc:spChg>
      </pc:sldChg>
      <pc:sldChg chg="add del">
        <pc:chgData name="市橋　義紀" userId="9053b78e-0fef-4f57-9621-87bb48dfbb11" providerId="ADAL" clId="{97FBE5E7-CC2E-4EB5-BAC9-6F681C781CAD}" dt="2022-08-07T20:00:16.119" v="5926" actId="47"/>
        <pc:sldMkLst>
          <pc:docMk/>
          <pc:sldMk cId="1353424269" sldId="280"/>
        </pc:sldMkLst>
      </pc:sldChg>
      <pc:sldChg chg="addSp delSp modSp del mod">
        <pc:chgData name="市橋　義紀" userId="9053b78e-0fef-4f57-9621-87bb48dfbb11" providerId="ADAL" clId="{97FBE5E7-CC2E-4EB5-BAC9-6F681C781CAD}" dt="2022-08-07T16:13:10.028" v="3597" actId="47"/>
        <pc:sldMkLst>
          <pc:docMk/>
          <pc:sldMk cId="4147126335" sldId="324"/>
        </pc:sldMkLst>
        <pc:spChg chg="mod">
          <ac:chgData name="市橋　義紀" userId="9053b78e-0fef-4f57-9621-87bb48dfbb11" providerId="ADAL" clId="{97FBE5E7-CC2E-4EB5-BAC9-6F681C781CAD}" dt="2022-08-05T15:51:55.883" v="48" actId="20577"/>
          <ac:spMkLst>
            <pc:docMk/>
            <pc:sldMk cId="4147126335" sldId="324"/>
            <ac:spMk id="2" creationId="{F7798B10-B47B-66DC-8C69-7B2C55FB5F8A}"/>
          </ac:spMkLst>
        </pc:spChg>
        <pc:spChg chg="mod">
          <ac:chgData name="市橋　義紀" userId="9053b78e-0fef-4f57-9621-87bb48dfbb11" providerId="ADAL" clId="{97FBE5E7-CC2E-4EB5-BAC9-6F681C781CAD}" dt="2022-08-07T15:41:20.553" v="3189" actId="20577"/>
          <ac:spMkLst>
            <pc:docMk/>
            <pc:sldMk cId="4147126335" sldId="324"/>
            <ac:spMk id="3" creationId="{9221FF75-FAD6-F411-E74C-62FFF285F3A9}"/>
          </ac:spMkLst>
        </pc:spChg>
        <pc:spChg chg="mod">
          <ac:chgData name="市橋　義紀" userId="9053b78e-0fef-4f57-9621-87bb48dfbb11" providerId="ADAL" clId="{97FBE5E7-CC2E-4EB5-BAC9-6F681C781CAD}" dt="2022-08-06T15:28:23.591" v="1106"/>
          <ac:spMkLst>
            <pc:docMk/>
            <pc:sldMk cId="4147126335" sldId="324"/>
            <ac:spMk id="4" creationId="{7824991C-4274-2F49-20BD-6F0FDE205F42}"/>
          </ac:spMkLst>
        </pc:spChg>
        <pc:spChg chg="del">
          <ac:chgData name="市橋　義紀" userId="9053b78e-0fef-4f57-9621-87bb48dfbb11" providerId="ADAL" clId="{97FBE5E7-CC2E-4EB5-BAC9-6F681C781CAD}" dt="2022-08-06T08:00:38.690" v="49" actId="478"/>
          <ac:spMkLst>
            <pc:docMk/>
            <pc:sldMk cId="4147126335" sldId="324"/>
            <ac:spMk id="6" creationId="{62034A58-12F3-6AA1-2632-F86ABC80CA16}"/>
          </ac:spMkLst>
        </pc:spChg>
        <pc:spChg chg="add mod">
          <ac:chgData name="市橋　義紀" userId="9053b78e-0fef-4f57-9621-87bb48dfbb11" providerId="ADAL" clId="{97FBE5E7-CC2E-4EB5-BAC9-6F681C781CAD}" dt="2022-08-07T16:08:54.510" v="3558" actId="1076"/>
          <ac:spMkLst>
            <pc:docMk/>
            <pc:sldMk cId="4147126335" sldId="324"/>
            <ac:spMk id="11" creationId="{A8BDE86A-D45D-75CF-12FC-E1D6A042E4DA}"/>
          </ac:spMkLst>
        </pc:spChg>
        <pc:spChg chg="add mod">
          <ac:chgData name="市橋　義紀" userId="9053b78e-0fef-4f57-9621-87bb48dfbb11" providerId="ADAL" clId="{97FBE5E7-CC2E-4EB5-BAC9-6F681C781CAD}" dt="2022-08-07T15:57:22.830" v="3426" actId="2710"/>
          <ac:spMkLst>
            <pc:docMk/>
            <pc:sldMk cId="4147126335" sldId="324"/>
            <ac:spMk id="18" creationId="{51E25705-B525-2EA6-F42B-D0165069DEF2}"/>
          </ac:spMkLst>
        </pc:spChg>
        <pc:spChg chg="add mod">
          <ac:chgData name="市橋　義紀" userId="9053b78e-0fef-4f57-9621-87bb48dfbb11" providerId="ADAL" clId="{97FBE5E7-CC2E-4EB5-BAC9-6F681C781CAD}" dt="2022-08-07T15:55:38.227" v="3424" actId="1076"/>
          <ac:spMkLst>
            <pc:docMk/>
            <pc:sldMk cId="4147126335" sldId="324"/>
            <ac:spMk id="21" creationId="{411AFC73-2831-A163-CA35-BD439316E63B}"/>
          </ac:spMkLst>
        </pc:spChg>
        <pc:graphicFrameChg chg="del">
          <ac:chgData name="市橋　義紀" userId="9053b78e-0fef-4f57-9621-87bb48dfbb11" providerId="ADAL" clId="{97FBE5E7-CC2E-4EB5-BAC9-6F681C781CAD}" dt="2022-08-06T08:00:38.690" v="49" actId="478"/>
          <ac:graphicFrameMkLst>
            <pc:docMk/>
            <pc:sldMk cId="4147126335" sldId="324"/>
            <ac:graphicFrameMk id="5" creationId="{6DA5BA29-21FB-AA0A-779D-7F0AF50F430D}"/>
          </ac:graphicFrameMkLst>
        </pc:graphicFrameChg>
        <pc:picChg chg="add del mod">
          <ac:chgData name="市橋　義紀" userId="9053b78e-0fef-4f57-9621-87bb48dfbb11" providerId="ADAL" clId="{97FBE5E7-CC2E-4EB5-BAC9-6F681C781CAD}" dt="2022-08-07T14:56:24.144" v="3001"/>
          <ac:picMkLst>
            <pc:docMk/>
            <pc:sldMk cId="4147126335" sldId="324"/>
            <ac:picMk id="5" creationId="{35FAA43A-8AD6-C859-FFD1-7CF47CD6CE01}"/>
          </ac:picMkLst>
        </pc:picChg>
        <pc:picChg chg="add mod">
          <ac:chgData name="市橋　義紀" userId="9053b78e-0fef-4f57-9621-87bb48dfbb11" providerId="ADAL" clId="{97FBE5E7-CC2E-4EB5-BAC9-6F681C781CAD}" dt="2022-08-07T15:53:13.218" v="3377" actId="1076"/>
          <ac:picMkLst>
            <pc:docMk/>
            <pc:sldMk cId="4147126335" sldId="324"/>
            <ac:picMk id="8" creationId="{834B65ED-12F2-4E3B-0F5B-F47D364E6081}"/>
          </ac:picMkLst>
        </pc:picChg>
        <pc:picChg chg="add del mod">
          <ac:chgData name="市橋　義紀" userId="9053b78e-0fef-4f57-9621-87bb48dfbb11" providerId="ADAL" clId="{97FBE5E7-CC2E-4EB5-BAC9-6F681C781CAD}" dt="2022-08-07T15:40:46.492" v="3179" actId="478"/>
          <ac:picMkLst>
            <pc:docMk/>
            <pc:sldMk cId="4147126335" sldId="324"/>
            <ac:picMk id="10" creationId="{75316766-85A8-F970-ADAC-06648B5AD8B1}"/>
          </ac:picMkLst>
        </pc:picChg>
        <pc:picChg chg="add mod">
          <ac:chgData name="市橋　義紀" userId="9053b78e-0fef-4f57-9621-87bb48dfbb11" providerId="ADAL" clId="{97FBE5E7-CC2E-4EB5-BAC9-6F681C781CAD}" dt="2022-08-07T16:08:58.649" v="3559" actId="1076"/>
          <ac:picMkLst>
            <pc:docMk/>
            <pc:sldMk cId="4147126335" sldId="324"/>
            <ac:picMk id="13" creationId="{C6F33A57-AB99-5476-F6DC-FD6F2B4E678D}"/>
          </ac:picMkLst>
        </pc:picChg>
        <pc:picChg chg="add del mod">
          <ac:chgData name="市橋　義紀" userId="9053b78e-0fef-4f57-9621-87bb48dfbb11" providerId="ADAL" clId="{97FBE5E7-CC2E-4EB5-BAC9-6F681C781CAD}" dt="2022-08-07T15:44:00.641" v="3238" actId="478"/>
          <ac:picMkLst>
            <pc:docMk/>
            <pc:sldMk cId="4147126335" sldId="324"/>
            <ac:picMk id="15" creationId="{A82956AD-EA5A-C950-4115-8BD117177CF2}"/>
          </ac:picMkLst>
        </pc:picChg>
        <pc:picChg chg="add mod">
          <ac:chgData name="市橋　義紀" userId="9053b78e-0fef-4f57-9621-87bb48dfbb11" providerId="ADAL" clId="{97FBE5E7-CC2E-4EB5-BAC9-6F681C781CAD}" dt="2022-08-07T16:09:28.270" v="3560" actId="1076"/>
          <ac:picMkLst>
            <pc:docMk/>
            <pc:sldMk cId="4147126335" sldId="324"/>
            <ac:picMk id="17" creationId="{8C77D432-6029-9E9D-8665-AA7548CC8DDF}"/>
          </ac:picMkLst>
        </pc:picChg>
        <pc:picChg chg="add mod">
          <ac:chgData name="市橋　義紀" userId="9053b78e-0fef-4f57-9621-87bb48dfbb11" providerId="ADAL" clId="{97FBE5E7-CC2E-4EB5-BAC9-6F681C781CAD}" dt="2022-08-07T15:54:36.493" v="3387" actId="1076"/>
          <ac:picMkLst>
            <pc:docMk/>
            <pc:sldMk cId="4147126335" sldId="324"/>
            <ac:picMk id="20" creationId="{6D110A5E-7B40-08F6-4838-7BFA6767181A}"/>
          </ac:picMkLst>
        </pc:picChg>
      </pc:sldChg>
      <pc:sldChg chg="del">
        <pc:chgData name="市橋　義紀" userId="9053b78e-0fef-4f57-9621-87bb48dfbb11" providerId="ADAL" clId="{97FBE5E7-CC2E-4EB5-BAC9-6F681C781CAD}" dt="2022-08-06T11:15:47.973" v="51" actId="47"/>
        <pc:sldMkLst>
          <pc:docMk/>
          <pc:sldMk cId="852752247" sldId="327"/>
        </pc:sldMkLst>
      </pc:sldChg>
      <pc:sldChg chg="addSp delSp modSp mod">
        <pc:chgData name="市橋　義紀" userId="9053b78e-0fef-4f57-9621-87bb48dfbb11" providerId="ADAL" clId="{97FBE5E7-CC2E-4EB5-BAC9-6F681C781CAD}" dt="2022-08-08T00:42:55.304" v="6600" actId="20577"/>
        <pc:sldMkLst>
          <pc:docMk/>
          <pc:sldMk cId="639621560" sldId="328"/>
        </pc:sldMkLst>
        <pc:spChg chg="mod">
          <ac:chgData name="市橋　義紀" userId="9053b78e-0fef-4f57-9621-87bb48dfbb11" providerId="ADAL" clId="{97FBE5E7-CC2E-4EB5-BAC9-6F681C781CAD}" dt="2022-08-06T15:19:29.363" v="1090"/>
          <ac:spMkLst>
            <pc:docMk/>
            <pc:sldMk cId="639621560" sldId="328"/>
            <ac:spMk id="2" creationId="{29E04D9F-29E5-DB95-40FB-BD153829D2C2}"/>
          </ac:spMkLst>
        </pc:spChg>
        <pc:spChg chg="mod">
          <ac:chgData name="市橋　義紀" userId="9053b78e-0fef-4f57-9621-87bb48dfbb11" providerId="ADAL" clId="{97FBE5E7-CC2E-4EB5-BAC9-6F681C781CAD}" dt="2022-08-08T00:42:55.304" v="6600" actId="20577"/>
          <ac:spMkLst>
            <pc:docMk/>
            <pc:sldMk cId="639621560" sldId="328"/>
            <ac:spMk id="7" creationId="{EF75FBDD-CF1F-93EE-EAEC-5FDCDB99FC81}"/>
          </ac:spMkLst>
        </pc:spChg>
        <pc:spChg chg="del">
          <ac:chgData name="市橋　義紀" userId="9053b78e-0fef-4f57-9621-87bb48dfbb11" providerId="ADAL" clId="{97FBE5E7-CC2E-4EB5-BAC9-6F681C781CAD}" dt="2022-08-06T15:56:11.271" v="1579" actId="478"/>
          <ac:spMkLst>
            <pc:docMk/>
            <pc:sldMk cId="639621560" sldId="328"/>
            <ac:spMk id="8" creationId="{1E0CD289-7033-261D-8119-76DCD280AF0F}"/>
          </ac:spMkLst>
        </pc:spChg>
        <pc:spChg chg="del">
          <ac:chgData name="市橋　義紀" userId="9053b78e-0fef-4f57-9621-87bb48dfbb11" providerId="ADAL" clId="{97FBE5E7-CC2E-4EB5-BAC9-6F681C781CAD}" dt="2022-08-06T15:55:58.263" v="1552" actId="478"/>
          <ac:spMkLst>
            <pc:docMk/>
            <pc:sldMk cId="639621560" sldId="328"/>
            <ac:spMk id="10" creationId="{3EFBBDEB-1614-7615-2220-CE12DFDE1702}"/>
          </ac:spMkLst>
        </pc:spChg>
        <pc:spChg chg="add del mod">
          <ac:chgData name="市橋　義紀" userId="9053b78e-0fef-4f57-9621-87bb48dfbb11" providerId="ADAL" clId="{97FBE5E7-CC2E-4EB5-BAC9-6F681C781CAD}" dt="2022-08-06T16:04:03.332" v="1861" actId="478"/>
          <ac:spMkLst>
            <pc:docMk/>
            <pc:sldMk cId="639621560" sldId="328"/>
            <ac:spMk id="11" creationId="{B694EDFD-4CE3-3196-BDF5-9760ABA971F3}"/>
          </ac:spMkLst>
        </pc:spChg>
        <pc:graphicFrameChg chg="del">
          <ac:chgData name="市橋　義紀" userId="9053b78e-0fef-4f57-9621-87bb48dfbb11" providerId="ADAL" clId="{97FBE5E7-CC2E-4EB5-BAC9-6F681C781CAD}" dt="2022-08-06T15:55:58.263" v="1552" actId="478"/>
          <ac:graphicFrameMkLst>
            <pc:docMk/>
            <pc:sldMk cId="639621560" sldId="328"/>
            <ac:graphicFrameMk id="9" creationId="{6DAC5779-51A6-4190-7B15-BD01BD508FDF}"/>
          </ac:graphicFrameMkLst>
        </pc:graphicFrameChg>
      </pc:sldChg>
      <pc:sldChg chg="del">
        <pc:chgData name="市橋　義紀" userId="9053b78e-0fef-4f57-9621-87bb48dfbb11" providerId="ADAL" clId="{97FBE5E7-CC2E-4EB5-BAC9-6F681C781CAD}" dt="2022-08-06T11:15:47.973" v="51" actId="47"/>
        <pc:sldMkLst>
          <pc:docMk/>
          <pc:sldMk cId="1133968606" sldId="329"/>
        </pc:sldMkLst>
      </pc:sldChg>
      <pc:sldChg chg="modSp add mod">
        <pc:chgData name="市橋　義紀" userId="9053b78e-0fef-4f57-9621-87bb48dfbb11" providerId="ADAL" clId="{97FBE5E7-CC2E-4EB5-BAC9-6F681C781CAD}" dt="2022-08-07T19:53:26.517" v="5876" actId="20577"/>
        <pc:sldMkLst>
          <pc:docMk/>
          <pc:sldMk cId="3700682806" sldId="330"/>
        </pc:sldMkLst>
        <pc:spChg chg="mod">
          <ac:chgData name="市橋　義紀" userId="9053b78e-0fef-4f57-9621-87bb48dfbb11" providerId="ADAL" clId="{97FBE5E7-CC2E-4EB5-BAC9-6F681C781CAD}" dt="2022-08-06T11:15:58.195" v="64"/>
          <ac:spMkLst>
            <pc:docMk/>
            <pc:sldMk cId="3700682806" sldId="330"/>
            <ac:spMk id="2" creationId="{F7798B10-B47B-66DC-8C69-7B2C55FB5F8A}"/>
          </ac:spMkLst>
        </pc:spChg>
        <pc:spChg chg="mod">
          <ac:chgData name="市橋　義紀" userId="9053b78e-0fef-4f57-9621-87bb48dfbb11" providerId="ADAL" clId="{97FBE5E7-CC2E-4EB5-BAC9-6F681C781CAD}" dt="2022-08-07T19:53:26.517" v="5876" actId="20577"/>
          <ac:spMkLst>
            <pc:docMk/>
            <pc:sldMk cId="3700682806" sldId="330"/>
            <ac:spMk id="3" creationId="{9221FF75-FAD6-F411-E74C-62FFF285F3A9}"/>
          </ac:spMkLst>
        </pc:spChg>
      </pc:sldChg>
      <pc:sldChg chg="modSp add mod ord">
        <pc:chgData name="市橋　義紀" userId="9053b78e-0fef-4f57-9621-87bb48dfbb11" providerId="ADAL" clId="{97FBE5E7-CC2E-4EB5-BAC9-6F681C781CAD}" dt="2022-08-08T00:14:37.266" v="6061"/>
        <pc:sldMkLst>
          <pc:docMk/>
          <pc:sldMk cId="3891437688" sldId="331"/>
        </pc:sldMkLst>
        <pc:spChg chg="mod">
          <ac:chgData name="市橋　義紀" userId="9053b78e-0fef-4f57-9621-87bb48dfbb11" providerId="ADAL" clId="{97FBE5E7-CC2E-4EB5-BAC9-6F681C781CAD}" dt="2022-08-06T11:17:44.634" v="85"/>
          <ac:spMkLst>
            <pc:docMk/>
            <pc:sldMk cId="3891437688" sldId="331"/>
            <ac:spMk id="2" creationId="{F7798B10-B47B-66DC-8C69-7B2C55FB5F8A}"/>
          </ac:spMkLst>
        </pc:spChg>
        <pc:spChg chg="mod">
          <ac:chgData name="市橋　義紀" userId="9053b78e-0fef-4f57-9621-87bb48dfbb11" providerId="ADAL" clId="{97FBE5E7-CC2E-4EB5-BAC9-6F681C781CAD}" dt="2022-08-07T19:52:59.670" v="5872"/>
          <ac:spMkLst>
            <pc:docMk/>
            <pc:sldMk cId="3891437688" sldId="331"/>
            <ac:spMk id="3" creationId="{9221FF75-FAD6-F411-E74C-62FFF285F3A9}"/>
          </ac:spMkLst>
        </pc:spChg>
      </pc:sldChg>
      <pc:sldChg chg="addSp delSp modSp add mod modNotesTx">
        <pc:chgData name="市橋　義紀" userId="9053b78e-0fef-4f57-9621-87bb48dfbb11" providerId="ADAL" clId="{97FBE5E7-CC2E-4EB5-BAC9-6F681C781CAD}" dt="2022-08-08T00:37:01.131" v="6378" actId="20577"/>
        <pc:sldMkLst>
          <pc:docMk/>
          <pc:sldMk cId="655461960" sldId="332"/>
        </pc:sldMkLst>
        <pc:spChg chg="del mod">
          <ac:chgData name="市橋　義紀" userId="9053b78e-0fef-4f57-9621-87bb48dfbb11" providerId="ADAL" clId="{97FBE5E7-CC2E-4EB5-BAC9-6F681C781CAD}" dt="2022-08-06T14:24:55.776" v="422" actId="478"/>
          <ac:spMkLst>
            <pc:docMk/>
            <pc:sldMk cId="655461960" sldId="332"/>
            <ac:spMk id="3" creationId="{9221FF75-FAD6-F411-E74C-62FFF285F3A9}"/>
          </ac:spMkLst>
        </pc:spChg>
        <pc:spChg chg="add mod">
          <ac:chgData name="市橋　義紀" userId="9053b78e-0fef-4f57-9621-87bb48dfbb11" providerId="ADAL" clId="{97FBE5E7-CC2E-4EB5-BAC9-6F681C781CAD}" dt="2022-08-07T19:45:49.050" v="5716" actId="20577"/>
          <ac:spMkLst>
            <pc:docMk/>
            <pc:sldMk cId="655461960" sldId="332"/>
            <ac:spMk id="8" creationId="{F0732279-4AD2-E386-73C8-70846296962D}"/>
          </ac:spMkLst>
        </pc:spChg>
        <pc:spChg chg="add mod">
          <ac:chgData name="市橋　義紀" userId="9053b78e-0fef-4f57-9621-87bb48dfbb11" providerId="ADAL" clId="{97FBE5E7-CC2E-4EB5-BAC9-6F681C781CAD}" dt="2022-08-07T19:45:27.437" v="5712" actId="14100"/>
          <ac:spMkLst>
            <pc:docMk/>
            <pc:sldMk cId="655461960" sldId="332"/>
            <ac:spMk id="14" creationId="{F4502C43-D8C4-CFDF-4173-C464E8FAED9C}"/>
          </ac:spMkLst>
        </pc:spChg>
        <pc:graphicFrameChg chg="add del mod modGraphic">
          <ac:chgData name="市橋　義紀" userId="9053b78e-0fef-4f57-9621-87bb48dfbb11" providerId="ADAL" clId="{97FBE5E7-CC2E-4EB5-BAC9-6F681C781CAD}" dt="2022-08-06T14:25:58.932" v="430" actId="3680"/>
          <ac:graphicFrameMkLst>
            <pc:docMk/>
            <pc:sldMk cId="655461960" sldId="332"/>
            <ac:graphicFrameMk id="5" creationId="{4032A36E-C522-F885-A324-CE50108C4E20}"/>
          </ac:graphicFrameMkLst>
        </pc:graphicFrameChg>
        <pc:graphicFrameChg chg="add del mod modGraphic">
          <ac:chgData name="市橋　義紀" userId="9053b78e-0fef-4f57-9621-87bb48dfbb11" providerId="ADAL" clId="{97FBE5E7-CC2E-4EB5-BAC9-6F681C781CAD}" dt="2022-08-06T14:34:07.024" v="435" actId="478"/>
          <ac:graphicFrameMkLst>
            <pc:docMk/>
            <pc:sldMk cId="655461960" sldId="332"/>
            <ac:graphicFrameMk id="6" creationId="{67F5B514-438B-92D0-925C-774A391617B0}"/>
          </ac:graphicFrameMkLst>
        </pc:graphicFrameChg>
        <pc:graphicFrameChg chg="add mod modGraphic">
          <ac:chgData name="市橋　義紀" userId="9053b78e-0fef-4f57-9621-87bb48dfbb11" providerId="ADAL" clId="{97FBE5E7-CC2E-4EB5-BAC9-6F681C781CAD}" dt="2022-08-06T16:11:00.709" v="2271" actId="12385"/>
          <ac:graphicFrameMkLst>
            <pc:docMk/>
            <pc:sldMk cId="655461960" sldId="332"/>
            <ac:graphicFrameMk id="7" creationId="{9895B01D-CD5F-2E63-3AA3-F81B8CA3B39D}"/>
          </ac:graphicFrameMkLst>
        </pc:graphicFrameChg>
        <pc:graphicFrameChg chg="add del mod">
          <ac:chgData name="市橋　義紀" userId="9053b78e-0fef-4f57-9621-87bb48dfbb11" providerId="ADAL" clId="{97FBE5E7-CC2E-4EB5-BAC9-6F681C781CAD}" dt="2022-08-06T14:50:06.992" v="983" actId="478"/>
          <ac:graphicFrameMkLst>
            <pc:docMk/>
            <pc:sldMk cId="655461960" sldId="332"/>
            <ac:graphicFrameMk id="9" creationId="{885C364F-05BF-11B0-6DB4-0F58C58E9B4F}"/>
          </ac:graphicFrameMkLst>
        </pc:graphicFrameChg>
        <pc:picChg chg="add del mod">
          <ac:chgData name="市橋　義紀" userId="9053b78e-0fef-4f57-9621-87bb48dfbb11" providerId="ADAL" clId="{97FBE5E7-CC2E-4EB5-BAC9-6F681C781CAD}" dt="2022-08-06T14:50:44.757" v="985" actId="478"/>
          <ac:picMkLst>
            <pc:docMk/>
            <pc:sldMk cId="655461960" sldId="332"/>
            <ac:picMk id="11" creationId="{B500F33E-96C1-F27D-37A6-9B00744A9AB4}"/>
          </ac:picMkLst>
        </pc:picChg>
        <pc:picChg chg="add mod ord">
          <ac:chgData name="市橋　義紀" userId="9053b78e-0fef-4f57-9621-87bb48dfbb11" providerId="ADAL" clId="{97FBE5E7-CC2E-4EB5-BAC9-6F681C781CAD}" dt="2022-08-07T20:06:04.754" v="5933" actId="167"/>
          <ac:picMkLst>
            <pc:docMk/>
            <pc:sldMk cId="655461960" sldId="332"/>
            <ac:picMk id="13" creationId="{BBF7B339-161E-76EA-4E3C-EA5274296A96}"/>
          </ac:picMkLst>
        </pc:picChg>
      </pc:sldChg>
      <pc:sldChg chg="addSp delSp modSp add mod">
        <pc:chgData name="市橋　義紀" userId="9053b78e-0fef-4f57-9621-87bb48dfbb11" providerId="ADAL" clId="{97FBE5E7-CC2E-4EB5-BAC9-6F681C781CAD}" dt="2022-08-08T01:23:52.373" v="6662" actId="1076"/>
        <pc:sldMkLst>
          <pc:docMk/>
          <pc:sldMk cId="2069700988" sldId="333"/>
        </pc:sldMkLst>
        <pc:spChg chg="add del mod">
          <ac:chgData name="市橋　義紀" userId="9053b78e-0fef-4f57-9621-87bb48dfbb11" providerId="ADAL" clId="{97FBE5E7-CC2E-4EB5-BAC9-6F681C781CAD}" dt="2022-08-06T15:41:04.544" v="1122" actId="11529"/>
          <ac:spMkLst>
            <pc:docMk/>
            <pc:sldMk cId="2069700988" sldId="333"/>
            <ac:spMk id="5" creationId="{DAEB0256-2925-44DB-7548-6C8C85F961BE}"/>
          </ac:spMkLst>
        </pc:spChg>
        <pc:spChg chg="add del mod">
          <ac:chgData name="市橋　義紀" userId="9053b78e-0fef-4f57-9621-87bb48dfbb11" providerId="ADAL" clId="{97FBE5E7-CC2E-4EB5-BAC9-6F681C781CAD}" dt="2022-08-06T15:43:03.017" v="1128" actId="767"/>
          <ac:spMkLst>
            <pc:docMk/>
            <pc:sldMk cId="2069700988" sldId="333"/>
            <ac:spMk id="6" creationId="{FCB10754-6718-87B4-D029-D48D5D4863AA}"/>
          </ac:spMkLst>
        </pc:spChg>
        <pc:spChg chg="mod">
          <ac:chgData name="市橋　義紀" userId="9053b78e-0fef-4f57-9621-87bb48dfbb11" providerId="ADAL" clId="{97FBE5E7-CC2E-4EB5-BAC9-6F681C781CAD}" dt="2022-08-07T19:45:44.955" v="5715" actId="20577"/>
          <ac:spMkLst>
            <pc:docMk/>
            <pc:sldMk cId="2069700988" sldId="333"/>
            <ac:spMk id="8" creationId="{F0732279-4AD2-E386-73C8-70846296962D}"/>
          </ac:spMkLst>
        </pc:spChg>
        <pc:spChg chg="add del">
          <ac:chgData name="市橋　義紀" userId="9053b78e-0fef-4f57-9621-87bb48dfbb11" providerId="ADAL" clId="{97FBE5E7-CC2E-4EB5-BAC9-6F681C781CAD}" dt="2022-08-06T15:42:37.650" v="1126" actId="11529"/>
          <ac:spMkLst>
            <pc:docMk/>
            <pc:sldMk cId="2069700988" sldId="333"/>
            <ac:spMk id="9" creationId="{791D8221-6D65-C34E-C08B-B2B1715C2327}"/>
          </ac:spMkLst>
        </pc:spChg>
        <pc:spChg chg="add mod topLvl">
          <ac:chgData name="市橋　義紀" userId="9053b78e-0fef-4f57-9621-87bb48dfbb11" providerId="ADAL" clId="{97FBE5E7-CC2E-4EB5-BAC9-6F681C781CAD}" dt="2022-08-08T01:23:42.858" v="6661" actId="164"/>
          <ac:spMkLst>
            <pc:docMk/>
            <pc:sldMk cId="2069700988" sldId="333"/>
            <ac:spMk id="10" creationId="{960C3DBC-C5F1-684A-33AA-4EAE4EB1365D}"/>
          </ac:spMkLst>
        </pc:spChg>
        <pc:spChg chg="add mod topLvl">
          <ac:chgData name="市橋　義紀" userId="9053b78e-0fef-4f57-9621-87bb48dfbb11" providerId="ADAL" clId="{97FBE5E7-CC2E-4EB5-BAC9-6F681C781CAD}" dt="2022-08-08T01:23:42.858" v="6661" actId="164"/>
          <ac:spMkLst>
            <pc:docMk/>
            <pc:sldMk cId="2069700988" sldId="333"/>
            <ac:spMk id="11" creationId="{35B90CAD-05E1-26C3-40E5-4873FC8BCA18}"/>
          </ac:spMkLst>
        </pc:spChg>
        <pc:spChg chg="add del mod topLvl">
          <ac:chgData name="市橋　義紀" userId="9053b78e-0fef-4f57-9621-87bb48dfbb11" providerId="ADAL" clId="{97FBE5E7-CC2E-4EB5-BAC9-6F681C781CAD}" dt="2022-08-08T01:23:42.858" v="6661" actId="164"/>
          <ac:spMkLst>
            <pc:docMk/>
            <pc:sldMk cId="2069700988" sldId="333"/>
            <ac:spMk id="12" creationId="{6BE30805-D173-BAB3-A404-943C5640F97F}"/>
          </ac:spMkLst>
        </pc:spChg>
        <pc:spChg chg="add mod">
          <ac:chgData name="市橋　義紀" userId="9053b78e-0fef-4f57-9621-87bb48dfbb11" providerId="ADAL" clId="{97FBE5E7-CC2E-4EB5-BAC9-6F681C781CAD}" dt="2022-08-07T19:45:40.521" v="5714"/>
          <ac:spMkLst>
            <pc:docMk/>
            <pc:sldMk cId="2069700988" sldId="333"/>
            <ac:spMk id="13" creationId="{0E277547-9E1B-F2F0-125D-CCF046979AB6}"/>
          </ac:spMkLst>
        </pc:spChg>
        <pc:spChg chg="del">
          <ac:chgData name="市橋　義紀" userId="9053b78e-0fef-4f57-9621-87bb48dfbb11" providerId="ADAL" clId="{97FBE5E7-CC2E-4EB5-BAC9-6F681C781CAD}" dt="2022-08-07T19:45:40.093" v="5713" actId="478"/>
          <ac:spMkLst>
            <pc:docMk/>
            <pc:sldMk cId="2069700988" sldId="333"/>
            <ac:spMk id="14" creationId="{F4502C43-D8C4-CFDF-4173-C464E8FAED9C}"/>
          </ac:spMkLst>
        </pc:spChg>
        <pc:grpChg chg="add mod">
          <ac:chgData name="市橋　義紀" userId="9053b78e-0fef-4f57-9621-87bb48dfbb11" providerId="ADAL" clId="{97FBE5E7-CC2E-4EB5-BAC9-6F681C781CAD}" dt="2022-08-08T01:23:52.373" v="6662" actId="1076"/>
          <ac:grpSpMkLst>
            <pc:docMk/>
            <pc:sldMk cId="2069700988" sldId="333"/>
            <ac:grpSpMk id="4" creationId="{DDD53653-014C-A29F-E137-E48EB4054ECF}"/>
          </ac:grpSpMkLst>
        </pc:grpChg>
        <pc:grpChg chg="add del mod">
          <ac:chgData name="市橋　義紀" userId="9053b78e-0fef-4f57-9621-87bb48dfbb11" providerId="ADAL" clId="{97FBE5E7-CC2E-4EB5-BAC9-6F681C781CAD}" dt="2022-08-08T00:42:07.928" v="6597" actId="165"/>
          <ac:grpSpMkLst>
            <pc:docMk/>
            <pc:sldMk cId="2069700988" sldId="333"/>
            <ac:grpSpMk id="15" creationId="{02C9FF7C-EEA7-9873-7DD1-20790A0D7813}"/>
          </ac:grpSpMkLst>
        </pc:grpChg>
        <pc:graphicFrameChg chg="mod modGraphic">
          <ac:chgData name="市橋　義紀" userId="9053b78e-0fef-4f57-9621-87bb48dfbb11" providerId="ADAL" clId="{97FBE5E7-CC2E-4EB5-BAC9-6F681C781CAD}" dt="2022-08-06T16:09:20.468" v="2210"/>
          <ac:graphicFrameMkLst>
            <pc:docMk/>
            <pc:sldMk cId="2069700988" sldId="333"/>
            <ac:graphicFrameMk id="7" creationId="{9895B01D-CD5F-2E63-3AA3-F81B8CA3B39D}"/>
          </ac:graphicFrameMkLst>
        </pc:graphicFrameChg>
        <pc:picChg chg="del">
          <ac:chgData name="市橋　義紀" userId="9053b78e-0fef-4f57-9621-87bb48dfbb11" providerId="ADAL" clId="{97FBE5E7-CC2E-4EB5-BAC9-6F681C781CAD}" dt="2022-08-07T13:33:41.341" v="2981" actId="478"/>
          <ac:picMkLst>
            <pc:docMk/>
            <pc:sldMk cId="2069700988" sldId="333"/>
            <ac:picMk id="13" creationId="{BBF7B339-161E-76EA-4E3C-EA5274296A96}"/>
          </ac:picMkLst>
        </pc:picChg>
        <pc:picChg chg="add mod ord">
          <ac:chgData name="市橋　義紀" userId="9053b78e-0fef-4f57-9621-87bb48dfbb11" providerId="ADAL" clId="{97FBE5E7-CC2E-4EB5-BAC9-6F681C781CAD}" dt="2022-08-07T20:05:47.842" v="5932" actId="167"/>
          <ac:picMkLst>
            <pc:docMk/>
            <pc:sldMk cId="2069700988" sldId="333"/>
            <ac:picMk id="16" creationId="{12BCB3AA-B682-8E3A-8850-2BF4E2AD4524}"/>
          </ac:picMkLst>
        </pc:picChg>
      </pc:sldChg>
      <pc:sldChg chg="addSp delSp modSp add del mod ord modShow">
        <pc:chgData name="市橋　義紀" userId="9053b78e-0fef-4f57-9621-87bb48dfbb11" providerId="ADAL" clId="{97FBE5E7-CC2E-4EB5-BAC9-6F681C781CAD}" dt="2022-08-07T20:02:23.492" v="5930" actId="47"/>
        <pc:sldMkLst>
          <pc:docMk/>
          <pc:sldMk cId="1567711414" sldId="334"/>
        </pc:sldMkLst>
        <pc:spChg chg="mod">
          <ac:chgData name="市橋　義紀" userId="9053b78e-0fef-4f57-9621-87bb48dfbb11" providerId="ADAL" clId="{97FBE5E7-CC2E-4EB5-BAC9-6F681C781CAD}" dt="2022-08-07T16:06:19.289" v="3549" actId="20577"/>
          <ac:spMkLst>
            <pc:docMk/>
            <pc:sldMk cId="1567711414" sldId="334"/>
            <ac:spMk id="3" creationId="{9221FF75-FAD6-F411-E74C-62FFF285F3A9}"/>
          </ac:spMkLst>
        </pc:spChg>
        <pc:spChg chg="del">
          <ac:chgData name="市橋　義紀" userId="9053b78e-0fef-4f57-9621-87bb48dfbb11" providerId="ADAL" clId="{97FBE5E7-CC2E-4EB5-BAC9-6F681C781CAD}" dt="2022-08-07T15:58:02.604" v="3430" actId="478"/>
          <ac:spMkLst>
            <pc:docMk/>
            <pc:sldMk cId="1567711414" sldId="334"/>
            <ac:spMk id="11" creationId="{A8BDE86A-D45D-75CF-12FC-E1D6A042E4DA}"/>
          </ac:spMkLst>
        </pc:spChg>
        <pc:spChg chg="add mod">
          <ac:chgData name="市橋　義紀" userId="9053b78e-0fef-4f57-9621-87bb48dfbb11" providerId="ADAL" clId="{97FBE5E7-CC2E-4EB5-BAC9-6F681C781CAD}" dt="2022-08-07T16:05:22.650" v="3543" actId="1076"/>
          <ac:spMkLst>
            <pc:docMk/>
            <pc:sldMk cId="1567711414" sldId="334"/>
            <ac:spMk id="14" creationId="{3D403FDA-B75D-FC2C-2DEF-22A88903C3A9}"/>
          </ac:spMkLst>
        </pc:spChg>
        <pc:spChg chg="add del mod">
          <ac:chgData name="市橋　義紀" userId="9053b78e-0fef-4f57-9621-87bb48dfbb11" providerId="ADAL" clId="{97FBE5E7-CC2E-4EB5-BAC9-6F681C781CAD}" dt="2022-08-07T16:02:17.522" v="3476" actId="478"/>
          <ac:spMkLst>
            <pc:docMk/>
            <pc:sldMk cId="1567711414" sldId="334"/>
            <ac:spMk id="15" creationId="{E8FBFA76-7799-6EC0-5E68-53B14A189D22}"/>
          </ac:spMkLst>
        </pc:spChg>
        <pc:spChg chg="add mod">
          <ac:chgData name="市橋　義紀" userId="9053b78e-0fef-4f57-9621-87bb48dfbb11" providerId="ADAL" clId="{97FBE5E7-CC2E-4EB5-BAC9-6F681C781CAD}" dt="2022-08-07T20:02:21.521" v="5929" actId="1076"/>
          <ac:spMkLst>
            <pc:docMk/>
            <pc:sldMk cId="1567711414" sldId="334"/>
            <ac:spMk id="16" creationId="{481B79B7-B358-A314-63AE-D818432A83AE}"/>
          </ac:spMkLst>
        </pc:spChg>
        <pc:spChg chg="del mod">
          <ac:chgData name="市橋　義紀" userId="9053b78e-0fef-4f57-9621-87bb48dfbb11" providerId="ADAL" clId="{97FBE5E7-CC2E-4EB5-BAC9-6F681C781CAD}" dt="2022-08-07T16:00:40.185" v="3448" actId="478"/>
          <ac:spMkLst>
            <pc:docMk/>
            <pc:sldMk cId="1567711414" sldId="334"/>
            <ac:spMk id="18" creationId="{51E25705-B525-2EA6-F42B-D0165069DEF2}"/>
          </ac:spMkLst>
        </pc:spChg>
        <pc:spChg chg="add mod">
          <ac:chgData name="市橋　義紀" userId="9053b78e-0fef-4f57-9621-87bb48dfbb11" providerId="ADAL" clId="{97FBE5E7-CC2E-4EB5-BAC9-6F681C781CAD}" dt="2022-08-07T20:02:21.521" v="5929" actId="1076"/>
          <ac:spMkLst>
            <pc:docMk/>
            <pc:sldMk cId="1567711414" sldId="334"/>
            <ac:spMk id="19" creationId="{6C45A0DE-3530-AABB-7100-D299E5B7F23E}"/>
          </ac:spMkLst>
        </pc:spChg>
        <pc:spChg chg="del mod">
          <ac:chgData name="市橋　義紀" userId="9053b78e-0fef-4f57-9621-87bb48dfbb11" providerId="ADAL" clId="{97FBE5E7-CC2E-4EB5-BAC9-6F681C781CAD}" dt="2022-08-07T20:02:01.031" v="5927" actId="478"/>
          <ac:spMkLst>
            <pc:docMk/>
            <pc:sldMk cId="1567711414" sldId="334"/>
            <ac:spMk id="21" creationId="{411AFC73-2831-A163-CA35-BD439316E63B}"/>
          </ac:spMkLst>
        </pc:spChg>
        <pc:spChg chg="add mod">
          <ac:chgData name="市橋　義紀" userId="9053b78e-0fef-4f57-9621-87bb48dfbb11" providerId="ADAL" clId="{97FBE5E7-CC2E-4EB5-BAC9-6F681C781CAD}" dt="2022-08-07T20:02:21.521" v="5929" actId="1076"/>
          <ac:spMkLst>
            <pc:docMk/>
            <pc:sldMk cId="1567711414" sldId="334"/>
            <ac:spMk id="22" creationId="{869D1518-DC34-C880-2A2A-069AB50B1818}"/>
          </ac:spMkLst>
        </pc:spChg>
        <pc:picChg chg="add mod">
          <ac:chgData name="市橋　義紀" userId="9053b78e-0fef-4f57-9621-87bb48dfbb11" providerId="ADAL" clId="{97FBE5E7-CC2E-4EB5-BAC9-6F681C781CAD}" dt="2022-08-07T16:05:36.925" v="3544" actId="1076"/>
          <ac:picMkLst>
            <pc:docMk/>
            <pc:sldMk cId="1567711414" sldId="334"/>
            <ac:picMk id="5" creationId="{DD4AA6AB-6453-B76B-3140-2F2DE7F9EF88}"/>
          </ac:picMkLst>
        </pc:picChg>
        <pc:picChg chg="mod">
          <ac:chgData name="市橋　義紀" userId="9053b78e-0fef-4f57-9621-87bb48dfbb11" providerId="ADAL" clId="{97FBE5E7-CC2E-4EB5-BAC9-6F681C781CAD}" dt="2022-08-07T16:05:09.901" v="3540" actId="1076"/>
          <ac:picMkLst>
            <pc:docMk/>
            <pc:sldMk cId="1567711414" sldId="334"/>
            <ac:picMk id="8" creationId="{834B65ED-12F2-4E3B-0F5B-F47D364E6081}"/>
          </ac:picMkLst>
        </pc:picChg>
        <pc:picChg chg="del">
          <ac:chgData name="市橋　義紀" userId="9053b78e-0fef-4f57-9621-87bb48dfbb11" providerId="ADAL" clId="{97FBE5E7-CC2E-4EB5-BAC9-6F681C781CAD}" dt="2022-08-07T15:57:58.467" v="3428" actId="478"/>
          <ac:picMkLst>
            <pc:docMk/>
            <pc:sldMk cId="1567711414" sldId="334"/>
            <ac:picMk id="13" creationId="{C6F33A57-AB99-5476-F6DC-FD6F2B4E678D}"/>
          </ac:picMkLst>
        </pc:picChg>
        <pc:picChg chg="del">
          <ac:chgData name="市橋　義紀" userId="9053b78e-0fef-4f57-9621-87bb48dfbb11" providerId="ADAL" clId="{97FBE5E7-CC2E-4EB5-BAC9-6F681C781CAD}" dt="2022-08-07T15:57:59.519" v="3429" actId="478"/>
          <ac:picMkLst>
            <pc:docMk/>
            <pc:sldMk cId="1567711414" sldId="334"/>
            <ac:picMk id="17" creationId="{8C77D432-6029-9E9D-8665-AA7548CC8DDF}"/>
          </ac:picMkLst>
        </pc:picChg>
        <pc:picChg chg="mod">
          <ac:chgData name="市橋　義紀" userId="9053b78e-0fef-4f57-9621-87bb48dfbb11" providerId="ADAL" clId="{97FBE5E7-CC2E-4EB5-BAC9-6F681C781CAD}" dt="2022-08-07T16:06:49.101" v="3550" actId="1076"/>
          <ac:picMkLst>
            <pc:docMk/>
            <pc:sldMk cId="1567711414" sldId="334"/>
            <ac:picMk id="20" creationId="{6D110A5E-7B40-08F6-4838-7BFA6767181A}"/>
          </ac:picMkLst>
        </pc:picChg>
        <pc:picChg chg="add mod">
          <ac:chgData name="市橋　義紀" userId="9053b78e-0fef-4f57-9621-87bb48dfbb11" providerId="ADAL" clId="{97FBE5E7-CC2E-4EB5-BAC9-6F681C781CAD}" dt="2022-08-07T20:02:21.521" v="5929" actId="1076"/>
          <ac:picMkLst>
            <pc:docMk/>
            <pc:sldMk cId="1567711414" sldId="334"/>
            <ac:picMk id="23" creationId="{1946F084-88DD-AB1D-E13E-018C5A679C3D}"/>
          </ac:picMkLst>
        </pc:picChg>
        <pc:picChg chg="add mod">
          <ac:chgData name="市橋　義紀" userId="9053b78e-0fef-4f57-9621-87bb48dfbb11" providerId="ADAL" clId="{97FBE5E7-CC2E-4EB5-BAC9-6F681C781CAD}" dt="2022-08-07T20:02:21.521" v="5929" actId="1076"/>
          <ac:picMkLst>
            <pc:docMk/>
            <pc:sldMk cId="1567711414" sldId="334"/>
            <ac:picMk id="24" creationId="{511F15C2-FCE7-4E3D-76A1-9ABD8E7D4ADC}"/>
          </ac:picMkLst>
        </pc:picChg>
        <pc:picChg chg="add mod">
          <ac:chgData name="市橋　義紀" userId="9053b78e-0fef-4f57-9621-87bb48dfbb11" providerId="ADAL" clId="{97FBE5E7-CC2E-4EB5-BAC9-6F681C781CAD}" dt="2022-08-07T20:02:21.521" v="5929" actId="1076"/>
          <ac:picMkLst>
            <pc:docMk/>
            <pc:sldMk cId="1567711414" sldId="334"/>
            <ac:picMk id="25" creationId="{3EC26630-6A54-99BB-D788-3B3EE0CD5741}"/>
          </ac:picMkLst>
        </pc:picChg>
      </pc:sldChg>
      <pc:sldChg chg="modSp new del mod">
        <pc:chgData name="市橋　義紀" userId="9053b78e-0fef-4f57-9621-87bb48dfbb11" providerId="ADAL" clId="{97FBE5E7-CC2E-4EB5-BAC9-6F681C781CAD}" dt="2022-08-06T16:04:05.880" v="1862" actId="47"/>
        <pc:sldMkLst>
          <pc:docMk/>
          <pc:sldMk cId="2241523973" sldId="334"/>
        </pc:sldMkLst>
        <pc:spChg chg="mod">
          <ac:chgData name="市橋　義紀" userId="9053b78e-0fef-4f57-9621-87bb48dfbb11" providerId="ADAL" clId="{97FBE5E7-CC2E-4EB5-BAC9-6F681C781CAD}" dt="2022-08-06T16:03:45.622" v="1858"/>
          <ac:spMkLst>
            <pc:docMk/>
            <pc:sldMk cId="2241523973" sldId="334"/>
            <ac:spMk id="3" creationId="{9FF4CA03-6295-D15A-9C3F-B956FD918B8B}"/>
          </ac:spMkLst>
        </pc:spChg>
      </pc:sldChg>
      <pc:sldChg chg="addSp delSp modSp add mod modNotesTx">
        <pc:chgData name="市橋　義紀" userId="9053b78e-0fef-4f57-9621-87bb48dfbb11" providerId="ADAL" clId="{97FBE5E7-CC2E-4EB5-BAC9-6F681C781CAD}" dt="2022-08-08T00:29:28.179" v="6277" actId="20577"/>
        <pc:sldMkLst>
          <pc:docMk/>
          <pc:sldMk cId="133590717" sldId="335"/>
        </pc:sldMkLst>
        <pc:spChg chg="mod">
          <ac:chgData name="市橋　義紀" userId="9053b78e-0fef-4f57-9621-87bb48dfbb11" providerId="ADAL" clId="{97FBE5E7-CC2E-4EB5-BAC9-6F681C781CAD}" dt="2022-08-07T20:22:59.644" v="6021" actId="20577"/>
          <ac:spMkLst>
            <pc:docMk/>
            <pc:sldMk cId="133590717" sldId="335"/>
            <ac:spMk id="3" creationId="{9221FF75-FAD6-F411-E74C-62FFF285F3A9}"/>
          </ac:spMkLst>
        </pc:spChg>
        <pc:spChg chg="add mod">
          <ac:chgData name="市橋　義紀" userId="9053b78e-0fef-4f57-9621-87bb48dfbb11" providerId="ADAL" clId="{97FBE5E7-CC2E-4EB5-BAC9-6F681C781CAD}" dt="2022-08-07T20:21:17.040" v="6013" actId="14100"/>
          <ac:spMkLst>
            <pc:docMk/>
            <pc:sldMk cId="133590717" sldId="335"/>
            <ac:spMk id="4" creationId="{4A2CCE0C-3BE5-994A-EAEA-C0E9FB46967F}"/>
          </ac:spMkLst>
        </pc:spChg>
        <pc:spChg chg="mod">
          <ac:chgData name="市橋　義紀" userId="9053b78e-0fef-4f57-9621-87bb48dfbb11" providerId="ADAL" clId="{97FBE5E7-CC2E-4EB5-BAC9-6F681C781CAD}" dt="2022-08-07T16:10:22.733" v="3580" actId="6549"/>
          <ac:spMkLst>
            <pc:docMk/>
            <pc:sldMk cId="133590717" sldId="335"/>
            <ac:spMk id="11" creationId="{A8BDE86A-D45D-75CF-12FC-E1D6A042E4DA}"/>
          </ac:spMkLst>
        </pc:spChg>
        <pc:spChg chg="add mod">
          <ac:chgData name="市橋　義紀" userId="9053b78e-0fef-4f57-9621-87bb48dfbb11" providerId="ADAL" clId="{97FBE5E7-CC2E-4EB5-BAC9-6F681C781CAD}" dt="2022-08-07T20:21:17.040" v="6013" actId="14100"/>
          <ac:spMkLst>
            <pc:docMk/>
            <pc:sldMk cId="133590717" sldId="335"/>
            <ac:spMk id="12" creationId="{64716B61-E92E-0401-A66C-B825E3F7068A}"/>
          </ac:spMkLst>
        </pc:spChg>
        <pc:spChg chg="add mod">
          <ac:chgData name="市橋　義紀" userId="9053b78e-0fef-4f57-9621-87bb48dfbb11" providerId="ADAL" clId="{97FBE5E7-CC2E-4EB5-BAC9-6F681C781CAD}" dt="2022-08-07T16:20:32.343" v="3826" actId="1076"/>
          <ac:spMkLst>
            <pc:docMk/>
            <pc:sldMk cId="133590717" sldId="335"/>
            <ac:spMk id="14" creationId="{74812D6D-FEED-DFDE-B233-604EFE6651EB}"/>
          </ac:spMkLst>
        </pc:spChg>
        <pc:spChg chg="mod">
          <ac:chgData name="市橋　義紀" userId="9053b78e-0fef-4f57-9621-87bb48dfbb11" providerId="ADAL" clId="{97FBE5E7-CC2E-4EB5-BAC9-6F681C781CAD}" dt="2022-08-07T16:11:25.892" v="3586" actId="14100"/>
          <ac:spMkLst>
            <pc:docMk/>
            <pc:sldMk cId="133590717" sldId="335"/>
            <ac:spMk id="18" creationId="{51E25705-B525-2EA6-F42B-D0165069DEF2}"/>
          </ac:spMkLst>
        </pc:spChg>
        <pc:spChg chg="add del mod">
          <ac:chgData name="市橋　義紀" userId="9053b78e-0fef-4f57-9621-87bb48dfbb11" providerId="ADAL" clId="{97FBE5E7-CC2E-4EB5-BAC9-6F681C781CAD}" dt="2022-08-07T19:45:10.743" v="5710" actId="14100"/>
          <ac:spMkLst>
            <pc:docMk/>
            <pc:sldMk cId="133590717" sldId="335"/>
            <ac:spMk id="21" creationId="{411AFC73-2831-A163-CA35-BD439316E63B}"/>
          </ac:spMkLst>
        </pc:spChg>
        <pc:picChg chg="add del mod">
          <ac:chgData name="市橋　義紀" userId="9053b78e-0fef-4f57-9621-87bb48dfbb11" providerId="ADAL" clId="{97FBE5E7-CC2E-4EB5-BAC9-6F681C781CAD}" dt="2022-08-07T16:33:04.662" v="3873" actId="21"/>
          <ac:picMkLst>
            <pc:docMk/>
            <pc:sldMk cId="133590717" sldId="335"/>
            <ac:picMk id="6" creationId="{B36F4C32-88EB-303D-BA91-166B3AAE26EA}"/>
          </ac:picMkLst>
        </pc:picChg>
        <pc:picChg chg="mod">
          <ac:chgData name="市橋　義紀" userId="9053b78e-0fef-4f57-9621-87bb48dfbb11" providerId="ADAL" clId="{97FBE5E7-CC2E-4EB5-BAC9-6F681C781CAD}" dt="2022-08-07T16:11:43.408" v="3589" actId="1076"/>
          <ac:picMkLst>
            <pc:docMk/>
            <pc:sldMk cId="133590717" sldId="335"/>
            <ac:picMk id="8" creationId="{834B65ED-12F2-4E3B-0F5B-F47D364E6081}"/>
          </ac:picMkLst>
        </pc:picChg>
        <pc:picChg chg="add mod">
          <ac:chgData name="市橋　義紀" userId="9053b78e-0fef-4f57-9621-87bb48dfbb11" providerId="ADAL" clId="{97FBE5E7-CC2E-4EB5-BAC9-6F681C781CAD}" dt="2022-08-07T17:48:25.529" v="4579" actId="1076"/>
          <ac:picMkLst>
            <pc:docMk/>
            <pc:sldMk cId="133590717" sldId="335"/>
            <ac:picMk id="10" creationId="{2A0F7759-276B-891C-CC10-F97900D00F96}"/>
          </ac:picMkLst>
        </pc:picChg>
        <pc:picChg chg="add del mod">
          <ac:chgData name="市橋　義紀" userId="9053b78e-0fef-4f57-9621-87bb48dfbb11" providerId="ADAL" clId="{97FBE5E7-CC2E-4EB5-BAC9-6F681C781CAD}" dt="2022-08-07T20:20:57.418" v="6012" actId="478"/>
          <ac:picMkLst>
            <pc:docMk/>
            <pc:sldMk cId="133590717" sldId="335"/>
            <ac:picMk id="16" creationId="{C56584E5-E800-BF82-9AEF-3AAE28DF43E1}"/>
          </ac:picMkLst>
        </pc:picChg>
        <pc:picChg chg="mod">
          <ac:chgData name="市橋　義紀" userId="9053b78e-0fef-4f57-9621-87bb48dfbb11" providerId="ADAL" clId="{97FBE5E7-CC2E-4EB5-BAC9-6F681C781CAD}" dt="2022-08-07T16:10:58.576" v="3583" actId="1076"/>
          <ac:picMkLst>
            <pc:docMk/>
            <pc:sldMk cId="133590717" sldId="335"/>
            <ac:picMk id="17" creationId="{8C77D432-6029-9E9D-8665-AA7548CC8DDF}"/>
          </ac:picMkLst>
        </pc:picChg>
        <pc:picChg chg="add del mod">
          <ac:chgData name="市橋　義紀" userId="9053b78e-0fef-4f57-9621-87bb48dfbb11" providerId="ADAL" clId="{97FBE5E7-CC2E-4EB5-BAC9-6F681C781CAD}" dt="2022-08-07T16:36:45.988" v="3900" actId="478"/>
          <ac:picMkLst>
            <pc:docMk/>
            <pc:sldMk cId="133590717" sldId="335"/>
            <ac:picMk id="19" creationId="{5E3CE634-488C-6E8E-CA97-2287B590A593}"/>
          </ac:picMkLst>
        </pc:picChg>
        <pc:picChg chg="mod ord">
          <ac:chgData name="市橋　義紀" userId="9053b78e-0fef-4f57-9621-87bb48dfbb11" providerId="ADAL" clId="{97FBE5E7-CC2E-4EB5-BAC9-6F681C781CAD}" dt="2022-08-07T20:21:23.675" v="6014" actId="167"/>
          <ac:picMkLst>
            <pc:docMk/>
            <pc:sldMk cId="133590717" sldId="335"/>
            <ac:picMk id="20" creationId="{6D110A5E-7B40-08F6-4838-7BFA6767181A}"/>
          </ac:picMkLst>
        </pc:picChg>
        <pc:picChg chg="add mod">
          <ac:chgData name="市橋　義紀" userId="9053b78e-0fef-4f57-9621-87bb48dfbb11" providerId="ADAL" clId="{97FBE5E7-CC2E-4EB5-BAC9-6F681C781CAD}" dt="2022-08-07T19:52:36" v="5867" actId="1037"/>
          <ac:picMkLst>
            <pc:docMk/>
            <pc:sldMk cId="133590717" sldId="335"/>
            <ac:picMk id="23" creationId="{49715BC9-E30D-985B-2F55-F157C73B7346}"/>
          </ac:picMkLst>
        </pc:picChg>
      </pc:sldChg>
      <pc:sldChg chg="addSp delSp modSp new mod">
        <pc:chgData name="市橋　義紀" userId="9053b78e-0fef-4f57-9621-87bb48dfbb11" providerId="ADAL" clId="{97FBE5E7-CC2E-4EB5-BAC9-6F681C781CAD}" dt="2022-08-07T19:47:48.447" v="5789" actId="1076"/>
        <pc:sldMkLst>
          <pc:docMk/>
          <pc:sldMk cId="332010825" sldId="336"/>
        </pc:sldMkLst>
        <pc:spChg chg="mod">
          <ac:chgData name="市橋　義紀" userId="9053b78e-0fef-4f57-9621-87bb48dfbb11" providerId="ADAL" clId="{97FBE5E7-CC2E-4EB5-BAC9-6F681C781CAD}" dt="2022-08-07T16:30:56.951" v="3853"/>
          <ac:spMkLst>
            <pc:docMk/>
            <pc:sldMk cId="332010825" sldId="336"/>
            <ac:spMk id="2" creationId="{58582A63-E943-99C3-DDF1-FFAEA2460BFB}"/>
          </ac:spMkLst>
        </pc:spChg>
        <pc:spChg chg="del mod">
          <ac:chgData name="市橋　義紀" userId="9053b78e-0fef-4f57-9621-87bb48dfbb11" providerId="ADAL" clId="{97FBE5E7-CC2E-4EB5-BAC9-6F681C781CAD}" dt="2022-08-07T17:11:33.114" v="3906" actId="478"/>
          <ac:spMkLst>
            <pc:docMk/>
            <pc:sldMk cId="332010825" sldId="336"/>
            <ac:spMk id="3" creationId="{763A7D14-CD0B-6C90-E847-08EA6D0BAC33}"/>
          </ac:spMkLst>
        </pc:spChg>
        <pc:spChg chg="add del mod">
          <ac:chgData name="市橋　義紀" userId="9053b78e-0fef-4f57-9621-87bb48dfbb11" providerId="ADAL" clId="{97FBE5E7-CC2E-4EB5-BAC9-6F681C781CAD}" dt="2022-08-07T17:11:35.148" v="3907" actId="478"/>
          <ac:spMkLst>
            <pc:docMk/>
            <pc:sldMk cId="332010825" sldId="336"/>
            <ac:spMk id="10" creationId="{163F06E8-47C8-C28B-A0C8-204838CCEAA3}"/>
          </ac:spMkLst>
        </pc:spChg>
        <pc:spChg chg="add mod">
          <ac:chgData name="市橋　義紀" userId="9053b78e-0fef-4f57-9621-87bb48dfbb11" providerId="ADAL" clId="{97FBE5E7-CC2E-4EB5-BAC9-6F681C781CAD}" dt="2022-08-07T17:16:07.935" v="3954" actId="1076"/>
          <ac:spMkLst>
            <pc:docMk/>
            <pc:sldMk cId="332010825" sldId="336"/>
            <ac:spMk id="21" creationId="{67E7F2C3-ED15-AF77-EFB0-8D8F54DA9BF8}"/>
          </ac:spMkLst>
        </pc:spChg>
        <pc:spChg chg="add mod">
          <ac:chgData name="市橋　義紀" userId="9053b78e-0fef-4f57-9621-87bb48dfbb11" providerId="ADAL" clId="{97FBE5E7-CC2E-4EB5-BAC9-6F681C781CAD}" dt="2022-08-07T19:33:33.450" v="5637" actId="12"/>
          <ac:spMkLst>
            <pc:docMk/>
            <pc:sldMk cId="332010825" sldId="336"/>
            <ac:spMk id="22" creationId="{AB665B78-0A94-488E-EE44-5F03C250ACBA}"/>
          </ac:spMkLst>
        </pc:spChg>
        <pc:spChg chg="add mod">
          <ac:chgData name="市橋　義紀" userId="9053b78e-0fef-4f57-9621-87bb48dfbb11" providerId="ADAL" clId="{97FBE5E7-CC2E-4EB5-BAC9-6F681C781CAD}" dt="2022-08-07T19:33:47.039" v="5639" actId="12"/>
          <ac:spMkLst>
            <pc:docMk/>
            <pc:sldMk cId="332010825" sldId="336"/>
            <ac:spMk id="23" creationId="{DE43A3F7-362D-62E7-8107-7AFB6D7A6BF5}"/>
          </ac:spMkLst>
        </pc:spChg>
        <pc:spChg chg="add mod">
          <ac:chgData name="市橋　義紀" userId="9053b78e-0fef-4f57-9621-87bb48dfbb11" providerId="ADAL" clId="{97FBE5E7-CC2E-4EB5-BAC9-6F681C781CAD}" dt="2022-08-07T17:30:42.505" v="4402" actId="14100"/>
          <ac:spMkLst>
            <pc:docMk/>
            <pc:sldMk cId="332010825" sldId="336"/>
            <ac:spMk id="24" creationId="{4042FEA9-3D76-BF36-C152-47F643A78CB0}"/>
          </ac:spMkLst>
        </pc:spChg>
        <pc:spChg chg="add del mod">
          <ac:chgData name="市橋　義紀" userId="9053b78e-0fef-4f57-9621-87bb48dfbb11" providerId="ADAL" clId="{97FBE5E7-CC2E-4EB5-BAC9-6F681C781CAD}" dt="2022-08-07T19:34:37.633" v="5648"/>
          <ac:spMkLst>
            <pc:docMk/>
            <pc:sldMk cId="332010825" sldId="336"/>
            <ac:spMk id="25" creationId="{16441F75-099D-8FEB-4A04-77B1B8DC6855}"/>
          </ac:spMkLst>
        </pc:spChg>
        <pc:picChg chg="add mod">
          <ac:chgData name="市橋　義紀" userId="9053b78e-0fef-4f57-9621-87bb48dfbb11" providerId="ADAL" clId="{97FBE5E7-CC2E-4EB5-BAC9-6F681C781CAD}" dt="2022-08-07T19:36:15.866" v="5652" actId="1076"/>
          <ac:picMkLst>
            <pc:docMk/>
            <pc:sldMk cId="332010825" sldId="336"/>
            <ac:picMk id="5" creationId="{AAB9AA6A-FD8B-D700-B366-317331222DE7}"/>
          </ac:picMkLst>
        </pc:picChg>
        <pc:picChg chg="add del mod">
          <ac:chgData name="市橋　義紀" userId="9053b78e-0fef-4f57-9621-87bb48dfbb11" providerId="ADAL" clId="{97FBE5E7-CC2E-4EB5-BAC9-6F681C781CAD}" dt="2022-08-07T16:36:02.379" v="3894" actId="21"/>
          <ac:picMkLst>
            <pc:docMk/>
            <pc:sldMk cId="332010825" sldId="336"/>
            <ac:picMk id="7" creationId="{9DAC79C2-FF9A-B1C4-8356-1A3C6F761E06}"/>
          </ac:picMkLst>
        </pc:picChg>
        <pc:picChg chg="add del mod">
          <ac:chgData name="市橋　義紀" userId="9053b78e-0fef-4f57-9621-87bb48dfbb11" providerId="ADAL" clId="{97FBE5E7-CC2E-4EB5-BAC9-6F681C781CAD}" dt="2022-08-07T17:03:49.994" v="3905" actId="478"/>
          <ac:picMkLst>
            <pc:docMk/>
            <pc:sldMk cId="332010825" sldId="336"/>
            <ac:picMk id="9" creationId="{4A5D2BF5-CB51-B3D9-D655-7CA92894C15D}"/>
          </ac:picMkLst>
        </pc:picChg>
        <pc:picChg chg="add del mod">
          <ac:chgData name="市橋　義紀" userId="9053b78e-0fef-4f57-9621-87bb48dfbb11" providerId="ADAL" clId="{97FBE5E7-CC2E-4EB5-BAC9-6F681C781CAD}" dt="2022-08-07T17:11:46.986" v="3913" actId="478"/>
          <ac:picMkLst>
            <pc:docMk/>
            <pc:sldMk cId="332010825" sldId="336"/>
            <ac:picMk id="12" creationId="{1A87095C-4971-3618-3B7F-2540581D7FA1}"/>
          </ac:picMkLst>
        </pc:picChg>
        <pc:picChg chg="add mod">
          <ac:chgData name="市橋　義紀" userId="9053b78e-0fef-4f57-9621-87bb48dfbb11" providerId="ADAL" clId="{97FBE5E7-CC2E-4EB5-BAC9-6F681C781CAD}" dt="2022-08-07T19:36:15.866" v="5652" actId="1076"/>
          <ac:picMkLst>
            <pc:docMk/>
            <pc:sldMk cId="332010825" sldId="336"/>
            <ac:picMk id="14" creationId="{BC5C55CD-4FA7-BCC6-0A41-3960EF18F3DB}"/>
          </ac:picMkLst>
        </pc:picChg>
        <pc:picChg chg="add mod">
          <ac:chgData name="市橋　義紀" userId="9053b78e-0fef-4f57-9621-87bb48dfbb11" providerId="ADAL" clId="{97FBE5E7-CC2E-4EB5-BAC9-6F681C781CAD}" dt="2022-08-07T19:36:15.866" v="5652" actId="1076"/>
          <ac:picMkLst>
            <pc:docMk/>
            <pc:sldMk cId="332010825" sldId="336"/>
            <ac:picMk id="16" creationId="{3DA74459-4CAD-A1E2-EAFC-A59EE2DC07FD}"/>
          </ac:picMkLst>
        </pc:picChg>
        <pc:picChg chg="add mod">
          <ac:chgData name="市橋　義紀" userId="9053b78e-0fef-4f57-9621-87bb48dfbb11" providerId="ADAL" clId="{97FBE5E7-CC2E-4EB5-BAC9-6F681C781CAD}" dt="2022-08-07T19:36:26.794" v="5653" actId="1076"/>
          <ac:picMkLst>
            <pc:docMk/>
            <pc:sldMk cId="332010825" sldId="336"/>
            <ac:picMk id="18" creationId="{00C85540-4701-9521-D3C0-712F6CA9A1B8}"/>
          </ac:picMkLst>
        </pc:picChg>
        <pc:picChg chg="add del mod">
          <ac:chgData name="市橋　義紀" userId="9053b78e-0fef-4f57-9621-87bb48dfbb11" providerId="ADAL" clId="{97FBE5E7-CC2E-4EB5-BAC9-6F681C781CAD}" dt="2022-08-07T17:27:04.276" v="4378" actId="478"/>
          <ac:picMkLst>
            <pc:docMk/>
            <pc:sldMk cId="332010825" sldId="336"/>
            <ac:picMk id="20" creationId="{87EF6A0A-AFD9-69AD-6CF3-3958792F3965}"/>
          </ac:picMkLst>
        </pc:picChg>
        <pc:picChg chg="add mod">
          <ac:chgData name="市橋　義紀" userId="9053b78e-0fef-4f57-9621-87bb48dfbb11" providerId="ADAL" clId="{97FBE5E7-CC2E-4EB5-BAC9-6F681C781CAD}" dt="2022-08-07T17:41:37.784" v="4546" actId="1076"/>
          <ac:picMkLst>
            <pc:docMk/>
            <pc:sldMk cId="332010825" sldId="336"/>
            <ac:picMk id="27" creationId="{3966CEA2-F17F-74E4-CFF6-22131260C7B1}"/>
          </ac:picMkLst>
        </pc:picChg>
        <pc:picChg chg="add mod">
          <ac:chgData name="市橋　義紀" userId="9053b78e-0fef-4f57-9621-87bb48dfbb11" providerId="ADAL" clId="{97FBE5E7-CC2E-4EB5-BAC9-6F681C781CAD}" dt="2022-08-07T17:41:37.784" v="4546" actId="1076"/>
          <ac:picMkLst>
            <pc:docMk/>
            <pc:sldMk cId="332010825" sldId="336"/>
            <ac:picMk id="29" creationId="{FEC18CDD-CF78-8B96-18EA-8440FECF3FD0}"/>
          </ac:picMkLst>
        </pc:picChg>
        <pc:picChg chg="add mod">
          <ac:chgData name="市橋　義紀" userId="9053b78e-0fef-4f57-9621-87bb48dfbb11" providerId="ADAL" clId="{97FBE5E7-CC2E-4EB5-BAC9-6F681C781CAD}" dt="2022-08-07T19:34:00.283" v="5640" actId="1076"/>
          <ac:picMkLst>
            <pc:docMk/>
            <pc:sldMk cId="332010825" sldId="336"/>
            <ac:picMk id="31" creationId="{CC16C48A-2171-89BC-C3E6-C1BE56AABD12}"/>
          </ac:picMkLst>
        </pc:picChg>
        <pc:picChg chg="add mod">
          <ac:chgData name="市橋　義紀" userId="9053b78e-0fef-4f57-9621-87bb48dfbb11" providerId="ADAL" clId="{97FBE5E7-CC2E-4EB5-BAC9-6F681C781CAD}" dt="2022-08-07T19:34:00.283" v="5640" actId="1076"/>
          <ac:picMkLst>
            <pc:docMk/>
            <pc:sldMk cId="332010825" sldId="336"/>
            <ac:picMk id="33" creationId="{636D2361-97A6-D07B-B9FA-B9B34D146EC6}"/>
          </ac:picMkLst>
        </pc:picChg>
        <pc:picChg chg="add mod">
          <ac:chgData name="市橋　義紀" userId="9053b78e-0fef-4f57-9621-87bb48dfbb11" providerId="ADAL" clId="{97FBE5E7-CC2E-4EB5-BAC9-6F681C781CAD}" dt="2022-08-07T19:47:48.447" v="5789" actId="1076"/>
          <ac:picMkLst>
            <pc:docMk/>
            <pc:sldMk cId="332010825" sldId="336"/>
            <ac:picMk id="35" creationId="{8EE1EB7E-BF25-D6FA-AEE0-777628A1C584}"/>
          </ac:picMkLst>
        </pc:picChg>
        <pc:picChg chg="add del mod">
          <ac:chgData name="市橋　義紀" userId="9053b78e-0fef-4f57-9621-87bb48dfbb11" providerId="ADAL" clId="{97FBE5E7-CC2E-4EB5-BAC9-6F681C781CAD}" dt="2022-08-07T17:51:44.926" v="4612" actId="478"/>
          <ac:picMkLst>
            <pc:docMk/>
            <pc:sldMk cId="332010825" sldId="336"/>
            <ac:picMk id="37" creationId="{563E04C1-906C-C711-886C-B05530E47692}"/>
          </ac:picMkLst>
        </pc:picChg>
        <pc:picChg chg="add mod">
          <ac:chgData name="市橋　義紀" userId="9053b78e-0fef-4f57-9621-87bb48dfbb11" providerId="ADAL" clId="{97FBE5E7-CC2E-4EB5-BAC9-6F681C781CAD}" dt="2022-08-07T19:34:00.283" v="5640" actId="1076"/>
          <ac:picMkLst>
            <pc:docMk/>
            <pc:sldMk cId="332010825" sldId="336"/>
            <ac:picMk id="39" creationId="{97E5687D-7EA2-5DCA-6121-F7E20F509340}"/>
          </ac:picMkLst>
        </pc:picChg>
        <pc:picChg chg="add mod">
          <ac:chgData name="市橋　義紀" userId="9053b78e-0fef-4f57-9621-87bb48dfbb11" providerId="ADAL" clId="{97FBE5E7-CC2E-4EB5-BAC9-6F681C781CAD}" dt="2022-08-07T17:53:32.926" v="4632" actId="1076"/>
          <ac:picMkLst>
            <pc:docMk/>
            <pc:sldMk cId="332010825" sldId="336"/>
            <ac:picMk id="41" creationId="{BBDE8FB7-0C9C-4D2E-D789-552CBE4FC6A6}"/>
          </ac:picMkLst>
        </pc:picChg>
        <pc:picChg chg="add mod">
          <ac:chgData name="市橋　義紀" userId="9053b78e-0fef-4f57-9621-87bb48dfbb11" providerId="ADAL" clId="{97FBE5E7-CC2E-4EB5-BAC9-6F681C781CAD}" dt="2022-08-07T19:33:38.716" v="5638" actId="1076"/>
          <ac:picMkLst>
            <pc:docMk/>
            <pc:sldMk cId="332010825" sldId="336"/>
            <ac:picMk id="43" creationId="{F9D8124B-2ADC-3C78-A4DE-B7E4663E1AC5}"/>
          </ac:picMkLst>
        </pc:picChg>
      </pc:sldChg>
      <pc:sldChg chg="addSp delSp modSp new mod">
        <pc:chgData name="市橋　義紀" userId="9053b78e-0fef-4f57-9621-87bb48dfbb11" providerId="ADAL" clId="{97FBE5E7-CC2E-4EB5-BAC9-6F681C781CAD}" dt="2022-08-07T19:37:33.567" v="5660" actId="478"/>
        <pc:sldMkLst>
          <pc:docMk/>
          <pc:sldMk cId="3110374116" sldId="337"/>
        </pc:sldMkLst>
        <pc:spChg chg="mod">
          <ac:chgData name="市橋　義紀" userId="9053b78e-0fef-4f57-9621-87bb48dfbb11" providerId="ADAL" clId="{97FBE5E7-CC2E-4EB5-BAC9-6F681C781CAD}" dt="2022-08-07T18:19:01.140" v="4870"/>
          <ac:spMkLst>
            <pc:docMk/>
            <pc:sldMk cId="3110374116" sldId="337"/>
            <ac:spMk id="2" creationId="{7F071F49-8658-B76E-A5DB-97558E6561A6}"/>
          </ac:spMkLst>
        </pc:spChg>
        <pc:spChg chg="del">
          <ac:chgData name="市橋　義紀" userId="9053b78e-0fef-4f57-9621-87bb48dfbb11" providerId="ADAL" clId="{97FBE5E7-CC2E-4EB5-BAC9-6F681C781CAD}" dt="2022-08-07T18:19:07.886" v="4871" actId="478"/>
          <ac:spMkLst>
            <pc:docMk/>
            <pc:sldMk cId="3110374116" sldId="337"/>
            <ac:spMk id="3" creationId="{FF0976E6-BFEF-1E52-B9B8-74C2B7D47560}"/>
          </ac:spMkLst>
        </pc:spChg>
        <pc:spChg chg="add mod">
          <ac:chgData name="市橋　義紀" userId="9053b78e-0fef-4f57-9621-87bb48dfbb11" providerId="ADAL" clId="{97FBE5E7-CC2E-4EB5-BAC9-6F681C781CAD}" dt="2022-08-07T18:56:27.510" v="5615"/>
          <ac:spMkLst>
            <pc:docMk/>
            <pc:sldMk cId="3110374116" sldId="337"/>
            <ac:spMk id="6" creationId="{A45DB477-17D6-80C5-0637-18AE9E6F6A03}"/>
          </ac:spMkLst>
        </pc:spChg>
        <pc:spChg chg="add mod">
          <ac:chgData name="市橋　義紀" userId="9053b78e-0fef-4f57-9621-87bb48dfbb11" providerId="ADAL" clId="{97FBE5E7-CC2E-4EB5-BAC9-6F681C781CAD}" dt="2022-08-07T19:37:31.411" v="5659" actId="1076"/>
          <ac:spMkLst>
            <pc:docMk/>
            <pc:sldMk cId="3110374116" sldId="337"/>
            <ac:spMk id="7" creationId="{715CD28E-F82D-CE1D-7916-B7744086363C}"/>
          </ac:spMkLst>
        </pc:spChg>
        <pc:picChg chg="add mod ord">
          <ac:chgData name="市橋　義紀" userId="9053b78e-0fef-4f57-9621-87bb48dfbb11" providerId="ADAL" clId="{97FBE5E7-CC2E-4EB5-BAC9-6F681C781CAD}" dt="2022-08-07T19:37:31.411" v="5659" actId="1076"/>
          <ac:picMkLst>
            <pc:docMk/>
            <pc:sldMk cId="3110374116" sldId="337"/>
            <ac:picMk id="5" creationId="{8B3A1056-301A-D4FD-76B1-3CDB85CBCE55}"/>
          </ac:picMkLst>
        </pc:picChg>
        <pc:picChg chg="add del mod">
          <ac:chgData name="市橋　義紀" userId="9053b78e-0fef-4f57-9621-87bb48dfbb11" providerId="ADAL" clId="{97FBE5E7-CC2E-4EB5-BAC9-6F681C781CAD}" dt="2022-08-07T19:37:33.567" v="5660" actId="478"/>
          <ac:picMkLst>
            <pc:docMk/>
            <pc:sldMk cId="3110374116" sldId="337"/>
            <ac:picMk id="14" creationId="{07BDD480-BFB5-8FF5-00C8-E63669C1F566}"/>
          </ac:picMkLst>
        </pc:picChg>
        <pc:cxnChg chg="add mod">
          <ac:chgData name="市橋　義紀" userId="9053b78e-0fef-4f57-9621-87bb48dfbb11" providerId="ADAL" clId="{97FBE5E7-CC2E-4EB5-BAC9-6F681C781CAD}" dt="2022-08-07T19:37:31.411" v="5659" actId="1076"/>
          <ac:cxnSpMkLst>
            <pc:docMk/>
            <pc:sldMk cId="3110374116" sldId="337"/>
            <ac:cxnSpMk id="9" creationId="{C0119C7D-261A-DEF6-F146-F04C9B72CDE7}"/>
          </ac:cxnSpMkLst>
        </pc:cxnChg>
      </pc:sldChg>
      <pc:sldChg chg="addSp delSp modSp new mod">
        <pc:chgData name="市橋　義紀" userId="9053b78e-0fef-4f57-9621-87bb48dfbb11" providerId="ADAL" clId="{97FBE5E7-CC2E-4EB5-BAC9-6F681C781CAD}" dt="2022-08-07T19:47:31.742" v="5788" actId="1076"/>
        <pc:sldMkLst>
          <pc:docMk/>
          <pc:sldMk cId="1538906584" sldId="338"/>
        </pc:sldMkLst>
        <pc:spChg chg="add mod">
          <ac:chgData name="市橋　義紀" userId="9053b78e-0fef-4f57-9621-87bb48dfbb11" providerId="ADAL" clId="{97FBE5E7-CC2E-4EB5-BAC9-6F681C781CAD}" dt="2022-08-07T17:43:38.342" v="4550"/>
          <ac:spMkLst>
            <pc:docMk/>
            <pc:sldMk cId="1538906584" sldId="338"/>
            <ac:spMk id="3" creationId="{9A34119D-60FF-A98D-79D4-3A954499635C}"/>
          </ac:spMkLst>
        </pc:spChg>
        <pc:spChg chg="add mod">
          <ac:chgData name="市橋　義紀" userId="9053b78e-0fef-4f57-9621-87bb48dfbb11" providerId="ADAL" clId="{97FBE5E7-CC2E-4EB5-BAC9-6F681C781CAD}" dt="2022-08-07T18:11:01.819" v="4832" actId="20577"/>
          <ac:spMkLst>
            <pc:docMk/>
            <pc:sldMk cId="1538906584" sldId="338"/>
            <ac:spMk id="4" creationId="{ECC0072A-60B3-26E8-6BD0-68BD092F3B50}"/>
          </ac:spMkLst>
        </pc:spChg>
        <pc:spChg chg="add mod">
          <ac:chgData name="市橋　義紀" userId="9053b78e-0fef-4f57-9621-87bb48dfbb11" providerId="ADAL" clId="{97FBE5E7-CC2E-4EB5-BAC9-6F681C781CAD}" dt="2022-08-07T19:32:18.744" v="5634" actId="12"/>
          <ac:spMkLst>
            <pc:docMk/>
            <pc:sldMk cId="1538906584" sldId="338"/>
            <ac:spMk id="9" creationId="{2A81B061-9152-FCD1-F8EE-1FC1C9E2D4A0}"/>
          </ac:spMkLst>
        </pc:spChg>
        <pc:spChg chg="add mod">
          <ac:chgData name="市橋　義紀" userId="9053b78e-0fef-4f57-9621-87bb48dfbb11" providerId="ADAL" clId="{97FBE5E7-CC2E-4EB5-BAC9-6F681C781CAD}" dt="2022-08-07T19:35:45.613" v="5650" actId="12"/>
          <ac:spMkLst>
            <pc:docMk/>
            <pc:sldMk cId="1538906584" sldId="338"/>
            <ac:spMk id="14" creationId="{4B9424E5-FA00-7343-E2F3-4D2932D720F7}"/>
          </ac:spMkLst>
        </pc:spChg>
        <pc:picChg chg="add mod">
          <ac:chgData name="市橋　義紀" userId="9053b78e-0fef-4f57-9621-87bb48dfbb11" providerId="ADAL" clId="{97FBE5E7-CC2E-4EB5-BAC9-6F681C781CAD}" dt="2022-08-07T19:36:54.472" v="5655" actId="1076"/>
          <ac:picMkLst>
            <pc:docMk/>
            <pc:sldMk cId="1538906584" sldId="338"/>
            <ac:picMk id="5" creationId="{6ED61EE1-B521-D17A-C8B8-F382B77E86FF}"/>
          </ac:picMkLst>
        </pc:picChg>
        <pc:picChg chg="add mod">
          <ac:chgData name="市橋　義紀" userId="9053b78e-0fef-4f57-9621-87bb48dfbb11" providerId="ADAL" clId="{97FBE5E7-CC2E-4EB5-BAC9-6F681C781CAD}" dt="2022-08-07T19:36:54.472" v="5655" actId="1076"/>
          <ac:picMkLst>
            <pc:docMk/>
            <pc:sldMk cId="1538906584" sldId="338"/>
            <ac:picMk id="6" creationId="{8E510EE7-194D-E3B7-15F8-9269F62360C0}"/>
          </ac:picMkLst>
        </pc:picChg>
        <pc:picChg chg="add del mod">
          <ac:chgData name="市橋　義紀" userId="9053b78e-0fef-4f57-9621-87bb48dfbb11" providerId="ADAL" clId="{97FBE5E7-CC2E-4EB5-BAC9-6F681C781CAD}" dt="2022-08-07T18:00:08.430" v="4722" actId="478"/>
          <ac:picMkLst>
            <pc:docMk/>
            <pc:sldMk cId="1538906584" sldId="338"/>
            <ac:picMk id="8" creationId="{510DF065-05FC-CF72-7463-C4B9CC977E34}"/>
          </ac:picMkLst>
        </pc:picChg>
        <pc:picChg chg="add mod">
          <ac:chgData name="市橋　義紀" userId="9053b78e-0fef-4f57-9621-87bb48dfbb11" providerId="ADAL" clId="{97FBE5E7-CC2E-4EB5-BAC9-6F681C781CAD}" dt="2022-08-07T19:35:08.172" v="5649" actId="1076"/>
          <ac:picMkLst>
            <pc:docMk/>
            <pc:sldMk cId="1538906584" sldId="338"/>
            <ac:picMk id="11" creationId="{57B17B63-9672-DD8D-200C-0765C20355AF}"/>
          </ac:picMkLst>
        </pc:picChg>
        <pc:picChg chg="add mod">
          <ac:chgData name="市橋　義紀" userId="9053b78e-0fef-4f57-9621-87bb48dfbb11" providerId="ADAL" clId="{97FBE5E7-CC2E-4EB5-BAC9-6F681C781CAD}" dt="2022-08-07T19:37:03.695" v="5657" actId="1076"/>
          <ac:picMkLst>
            <pc:docMk/>
            <pc:sldMk cId="1538906584" sldId="338"/>
            <ac:picMk id="13" creationId="{7432A6DC-434E-E8DF-9E5B-64FA9944362A}"/>
          </ac:picMkLst>
        </pc:picChg>
        <pc:picChg chg="add mod">
          <ac:chgData name="市橋　義紀" userId="9053b78e-0fef-4f57-9621-87bb48dfbb11" providerId="ADAL" clId="{97FBE5E7-CC2E-4EB5-BAC9-6F681C781CAD}" dt="2022-08-07T19:35:50.633" v="5651" actId="1076"/>
          <ac:picMkLst>
            <pc:docMk/>
            <pc:sldMk cId="1538906584" sldId="338"/>
            <ac:picMk id="16" creationId="{8A8F75B9-B6A3-46A8-6069-D020AC5AC219}"/>
          </ac:picMkLst>
        </pc:picChg>
        <pc:picChg chg="add mod">
          <ac:chgData name="市橋　義紀" userId="9053b78e-0fef-4f57-9621-87bb48dfbb11" providerId="ADAL" clId="{97FBE5E7-CC2E-4EB5-BAC9-6F681C781CAD}" dt="2022-08-07T19:47:31.742" v="5788" actId="1076"/>
          <ac:picMkLst>
            <pc:docMk/>
            <pc:sldMk cId="1538906584" sldId="338"/>
            <ac:picMk id="18" creationId="{BF63486F-E514-C575-6450-3A2EE9078D4D}"/>
          </ac:picMkLst>
        </pc:picChg>
        <pc:picChg chg="add mod">
          <ac:chgData name="市橋　義紀" userId="9053b78e-0fef-4f57-9621-87bb48dfbb11" providerId="ADAL" clId="{97FBE5E7-CC2E-4EB5-BAC9-6F681C781CAD}" dt="2022-08-07T19:37:03.695" v="5657" actId="1076"/>
          <ac:picMkLst>
            <pc:docMk/>
            <pc:sldMk cId="1538906584" sldId="338"/>
            <ac:picMk id="20" creationId="{5E1F93AB-AD14-C888-3BAB-46324C9D07D8}"/>
          </ac:picMkLst>
        </pc:picChg>
        <pc:picChg chg="add del mod">
          <ac:chgData name="市橋　義紀" userId="9053b78e-0fef-4f57-9621-87bb48dfbb11" providerId="ADAL" clId="{97FBE5E7-CC2E-4EB5-BAC9-6F681C781CAD}" dt="2022-08-07T19:36:56.345" v="5656" actId="478"/>
          <ac:picMkLst>
            <pc:docMk/>
            <pc:sldMk cId="1538906584" sldId="338"/>
            <ac:picMk id="21" creationId="{90577359-E44D-6516-C753-16DAF1D1F20C}"/>
          </ac:picMkLst>
        </pc:picChg>
      </pc:sldChg>
      <pc:sldChg chg="modSp new del mod">
        <pc:chgData name="市橋　義紀" userId="9053b78e-0fef-4f57-9621-87bb48dfbb11" providerId="ADAL" clId="{97FBE5E7-CC2E-4EB5-BAC9-6F681C781CAD}" dt="2022-08-07T19:53:13.709" v="5873" actId="47"/>
        <pc:sldMkLst>
          <pc:docMk/>
          <pc:sldMk cId="738885345" sldId="339"/>
        </pc:sldMkLst>
        <pc:spChg chg="mod">
          <ac:chgData name="市橋　義紀" userId="9053b78e-0fef-4f57-9621-87bb48dfbb11" providerId="ADAL" clId="{97FBE5E7-CC2E-4EB5-BAC9-6F681C781CAD}" dt="2022-08-07T19:41:30.351" v="5685" actId="20577"/>
          <ac:spMkLst>
            <pc:docMk/>
            <pc:sldMk cId="738885345" sldId="339"/>
            <ac:spMk id="2" creationId="{5B6EC683-5699-FB07-D04F-AA3F3D5FF059}"/>
          </ac:spMkLst>
        </pc:spChg>
        <pc:spChg chg="mod">
          <ac:chgData name="市橋　義紀" userId="9053b78e-0fef-4f57-9621-87bb48dfbb11" providerId="ADAL" clId="{97FBE5E7-CC2E-4EB5-BAC9-6F681C781CAD}" dt="2022-08-07T19:41:56.894" v="5692" actId="20577"/>
          <ac:spMkLst>
            <pc:docMk/>
            <pc:sldMk cId="738885345" sldId="339"/>
            <ac:spMk id="3" creationId="{765EA1CD-AC81-E1D3-A870-5DD1DEA0EA5A}"/>
          </ac:spMkLst>
        </pc:spChg>
      </pc:sldChg>
      <pc:sldChg chg="new del">
        <pc:chgData name="市橋　義紀" userId="9053b78e-0fef-4f57-9621-87bb48dfbb11" providerId="ADAL" clId="{97FBE5E7-CC2E-4EB5-BAC9-6F681C781CAD}" dt="2022-08-07T18:37:12.898" v="5534" actId="47"/>
        <pc:sldMkLst>
          <pc:docMk/>
          <pc:sldMk cId="2547602579" sldId="339"/>
        </pc:sldMkLst>
      </pc:sldChg>
      <pc:sldChg chg="addSp modSp add mod modNotesTx">
        <pc:chgData name="市橋　義紀" userId="9053b78e-0fef-4f57-9621-87bb48dfbb11" providerId="ADAL" clId="{97FBE5E7-CC2E-4EB5-BAC9-6F681C781CAD}" dt="2022-08-08T00:44:40.879" v="6632" actId="20577"/>
        <pc:sldMkLst>
          <pc:docMk/>
          <pc:sldMk cId="3926875392" sldId="340"/>
        </pc:sldMkLst>
        <pc:spChg chg="add mod">
          <ac:chgData name="市橋　義紀" userId="9053b78e-0fef-4f57-9621-87bb48dfbb11" providerId="ADAL" clId="{97FBE5E7-CC2E-4EB5-BAC9-6F681C781CAD}" dt="2022-08-07T19:46:26.141" v="5752" actId="1076"/>
          <ac:spMkLst>
            <pc:docMk/>
            <pc:sldMk cId="3926875392" sldId="340"/>
            <ac:spMk id="7" creationId="{C85D5068-FBD6-3C0A-99FC-EA617FDAB10C}"/>
          </ac:spMkLst>
        </pc:spChg>
        <pc:picChg chg="add mod">
          <ac:chgData name="市橋　義紀" userId="9053b78e-0fef-4f57-9621-87bb48dfbb11" providerId="ADAL" clId="{97FBE5E7-CC2E-4EB5-BAC9-6F681C781CAD}" dt="2022-08-07T19:43:57.018" v="5702" actId="14100"/>
          <ac:picMkLst>
            <pc:docMk/>
            <pc:sldMk cId="3926875392" sldId="340"/>
            <ac:picMk id="6" creationId="{4AEE7A49-E57C-5F88-E4BB-DDB82FC4BFD1}"/>
          </ac:picMkLst>
        </pc:picChg>
      </pc:sldChg>
      <pc:sldChg chg="addSp delSp modSp add mod modNotesTx">
        <pc:chgData name="市橋　義紀" userId="9053b78e-0fef-4f57-9621-87bb48dfbb11" providerId="ADAL" clId="{97FBE5E7-CC2E-4EB5-BAC9-6F681C781CAD}" dt="2022-08-07T20:05:09.276" v="5931"/>
        <pc:sldMkLst>
          <pc:docMk/>
          <pc:sldMk cId="3532795159" sldId="341"/>
        </pc:sldMkLst>
        <pc:spChg chg="mod">
          <ac:chgData name="市橋　義紀" userId="9053b78e-0fef-4f57-9621-87bb48dfbb11" providerId="ADAL" clId="{97FBE5E7-CC2E-4EB5-BAC9-6F681C781CAD}" dt="2022-08-07T19:57:50.189" v="5915" actId="15"/>
          <ac:spMkLst>
            <pc:docMk/>
            <pc:sldMk cId="3532795159" sldId="341"/>
            <ac:spMk id="3" creationId="{765EA1CD-AC81-E1D3-A870-5DD1DEA0EA5A}"/>
          </ac:spMkLst>
        </pc:spChg>
        <pc:spChg chg="del">
          <ac:chgData name="市橋　義紀" userId="9053b78e-0fef-4f57-9621-87bb48dfbb11" providerId="ADAL" clId="{97FBE5E7-CC2E-4EB5-BAC9-6F681C781CAD}" dt="2022-08-07T19:54:42.660" v="5877" actId="478"/>
          <ac:spMkLst>
            <pc:docMk/>
            <pc:sldMk cId="3532795159" sldId="341"/>
            <ac:spMk id="7" creationId="{C85D5068-FBD6-3C0A-99FC-EA617FDAB10C}"/>
          </ac:spMkLst>
        </pc:spChg>
        <pc:spChg chg="add mod">
          <ac:chgData name="市橋　義紀" userId="9053b78e-0fef-4f57-9621-87bb48dfbb11" providerId="ADAL" clId="{97FBE5E7-CC2E-4EB5-BAC9-6F681C781CAD}" dt="2022-08-07T19:56:57.517" v="5902"/>
          <ac:spMkLst>
            <pc:docMk/>
            <pc:sldMk cId="3532795159" sldId="341"/>
            <ac:spMk id="9" creationId="{B81C7CA0-71DD-011D-DA2C-28789103BBEE}"/>
          </ac:spMkLst>
        </pc:spChg>
        <pc:spChg chg="add mod">
          <ac:chgData name="市橋　義紀" userId="9053b78e-0fef-4f57-9621-87bb48dfbb11" providerId="ADAL" clId="{97FBE5E7-CC2E-4EB5-BAC9-6F681C781CAD}" dt="2022-08-07T19:56:57.517" v="5902"/>
          <ac:spMkLst>
            <pc:docMk/>
            <pc:sldMk cId="3532795159" sldId="341"/>
            <ac:spMk id="10" creationId="{E0E6A266-FAE5-E688-2500-57E6C24A8440}"/>
          </ac:spMkLst>
        </pc:spChg>
        <pc:spChg chg="add mod">
          <ac:chgData name="市橋　義紀" userId="9053b78e-0fef-4f57-9621-87bb48dfbb11" providerId="ADAL" clId="{97FBE5E7-CC2E-4EB5-BAC9-6F681C781CAD}" dt="2022-08-07T19:58:50.341" v="5922" actId="1076"/>
          <ac:spMkLst>
            <pc:docMk/>
            <pc:sldMk cId="3532795159" sldId="341"/>
            <ac:spMk id="11" creationId="{66B5E6CF-04EE-FEF1-A68F-5337FC840B14}"/>
          </ac:spMkLst>
        </pc:spChg>
        <pc:spChg chg="add mod">
          <ac:chgData name="市橋　義紀" userId="9053b78e-0fef-4f57-9621-87bb48dfbb11" providerId="ADAL" clId="{97FBE5E7-CC2E-4EB5-BAC9-6F681C781CAD}" dt="2022-08-07T19:59:13.570" v="5925" actId="1076"/>
          <ac:spMkLst>
            <pc:docMk/>
            <pc:sldMk cId="3532795159" sldId="341"/>
            <ac:spMk id="12" creationId="{4FCE9DA1-1FD8-C660-4966-1D4D714CDE96}"/>
          </ac:spMkLst>
        </pc:spChg>
        <pc:spChg chg="add mod">
          <ac:chgData name="市橋　義紀" userId="9053b78e-0fef-4f57-9621-87bb48dfbb11" providerId="ADAL" clId="{97FBE5E7-CC2E-4EB5-BAC9-6F681C781CAD}" dt="2022-08-07T19:58:06.650" v="5917" actId="1076"/>
          <ac:spMkLst>
            <pc:docMk/>
            <pc:sldMk cId="3532795159" sldId="341"/>
            <ac:spMk id="13" creationId="{314FF430-6E77-05B3-78EE-B2F44673CF35}"/>
          </ac:spMkLst>
        </pc:spChg>
        <pc:spChg chg="add mod">
          <ac:chgData name="市橋　義紀" userId="9053b78e-0fef-4f57-9621-87bb48dfbb11" providerId="ADAL" clId="{97FBE5E7-CC2E-4EB5-BAC9-6F681C781CAD}" dt="2022-08-07T19:56:57.517" v="5902"/>
          <ac:spMkLst>
            <pc:docMk/>
            <pc:sldMk cId="3532795159" sldId="341"/>
            <ac:spMk id="14" creationId="{2C52DB41-BFB9-56F0-28AF-BE699C269503}"/>
          </ac:spMkLst>
        </pc:spChg>
        <pc:spChg chg="add mod">
          <ac:chgData name="市橋　義紀" userId="9053b78e-0fef-4f57-9621-87bb48dfbb11" providerId="ADAL" clId="{97FBE5E7-CC2E-4EB5-BAC9-6F681C781CAD}" dt="2022-08-07T19:59:03.118" v="5924" actId="1076"/>
          <ac:spMkLst>
            <pc:docMk/>
            <pc:sldMk cId="3532795159" sldId="341"/>
            <ac:spMk id="15" creationId="{584C60B4-B83E-54E6-B38C-852EF42D0D07}"/>
          </ac:spMkLst>
        </pc:spChg>
        <pc:picChg chg="del">
          <ac:chgData name="市橋　義紀" userId="9053b78e-0fef-4f57-9621-87bb48dfbb11" providerId="ADAL" clId="{97FBE5E7-CC2E-4EB5-BAC9-6F681C781CAD}" dt="2022-08-07T19:54:42.660" v="5877" actId="478"/>
          <ac:picMkLst>
            <pc:docMk/>
            <pc:sldMk cId="3532795159" sldId="341"/>
            <ac:picMk id="6" creationId="{4AEE7A49-E57C-5F88-E4BB-DDB82FC4BFD1}"/>
          </ac:picMkLst>
        </pc:picChg>
        <pc:picChg chg="add mod">
          <ac:chgData name="市橋　義紀" userId="9053b78e-0fef-4f57-9621-87bb48dfbb11" providerId="ADAL" clId="{97FBE5E7-CC2E-4EB5-BAC9-6F681C781CAD}" dt="2022-08-07T19:58:25.375" v="5921" actId="1076"/>
          <ac:picMkLst>
            <pc:docMk/>
            <pc:sldMk cId="3532795159" sldId="341"/>
            <ac:picMk id="8" creationId="{AE4B25CE-6302-33AD-AF71-5076DFD630C2}"/>
          </ac:picMkLst>
        </pc:picChg>
      </pc:sldChg>
      <pc:sldChg chg="addSp modSp new mod modShow">
        <pc:chgData name="市橋　義紀" userId="9053b78e-0fef-4f57-9621-87bb48dfbb11" providerId="ADAL" clId="{97FBE5E7-CC2E-4EB5-BAC9-6F681C781CAD}" dt="2022-08-07T23:38:18.373" v="6055" actId="729"/>
        <pc:sldMkLst>
          <pc:docMk/>
          <pc:sldMk cId="3137831896" sldId="342"/>
        </pc:sldMkLst>
        <pc:spChg chg="mod">
          <ac:chgData name="市橋　義紀" userId="9053b78e-0fef-4f57-9621-87bb48dfbb11" providerId="ADAL" clId="{97FBE5E7-CC2E-4EB5-BAC9-6F681C781CAD}" dt="2022-08-07T23:37:58.471" v="6036"/>
          <ac:spMkLst>
            <pc:docMk/>
            <pc:sldMk cId="3137831896" sldId="342"/>
            <ac:spMk id="2" creationId="{5EC99678-3302-63F9-5D93-2237F158EB1C}"/>
          </ac:spMkLst>
        </pc:spChg>
        <pc:spChg chg="add mod">
          <ac:chgData name="市橋　義紀" userId="9053b78e-0fef-4f57-9621-87bb48dfbb11" providerId="ADAL" clId="{97FBE5E7-CC2E-4EB5-BAC9-6F681C781CAD}" dt="2022-08-07T23:34:12.255" v="6023"/>
          <ac:spMkLst>
            <pc:docMk/>
            <pc:sldMk cId="3137831896" sldId="342"/>
            <ac:spMk id="4" creationId="{F00FB012-15F7-00B1-B8F8-5B0439C4D842}"/>
          </ac:spMkLst>
        </pc:spChg>
        <pc:spChg chg="add mod">
          <ac:chgData name="市橋　義紀" userId="9053b78e-0fef-4f57-9621-87bb48dfbb11" providerId="ADAL" clId="{97FBE5E7-CC2E-4EB5-BAC9-6F681C781CAD}" dt="2022-08-07T23:34:12.255" v="6023"/>
          <ac:spMkLst>
            <pc:docMk/>
            <pc:sldMk cId="3137831896" sldId="342"/>
            <ac:spMk id="7" creationId="{800D2DE3-D33D-31B8-5483-6465889B516B}"/>
          </ac:spMkLst>
        </pc:spChg>
        <pc:spChg chg="add mod">
          <ac:chgData name="市橋　義紀" userId="9053b78e-0fef-4f57-9621-87bb48dfbb11" providerId="ADAL" clId="{97FBE5E7-CC2E-4EB5-BAC9-6F681C781CAD}" dt="2022-08-07T23:34:12.255" v="6023"/>
          <ac:spMkLst>
            <pc:docMk/>
            <pc:sldMk cId="3137831896" sldId="342"/>
            <ac:spMk id="8" creationId="{3884A01A-2997-6680-9CD9-1CBA86316380}"/>
          </ac:spMkLst>
        </pc:spChg>
        <pc:spChg chg="add mod">
          <ac:chgData name="市橋　義紀" userId="9053b78e-0fef-4f57-9621-87bb48dfbb11" providerId="ADAL" clId="{97FBE5E7-CC2E-4EB5-BAC9-6F681C781CAD}" dt="2022-08-07T23:34:12.255" v="6023"/>
          <ac:spMkLst>
            <pc:docMk/>
            <pc:sldMk cId="3137831896" sldId="342"/>
            <ac:spMk id="9" creationId="{C133AC00-1168-C8CE-51C2-16AD7C78B52A}"/>
          </ac:spMkLst>
        </pc:spChg>
        <pc:spChg chg="add mod">
          <ac:chgData name="市橋　義紀" userId="9053b78e-0fef-4f57-9621-87bb48dfbb11" providerId="ADAL" clId="{97FBE5E7-CC2E-4EB5-BAC9-6F681C781CAD}" dt="2022-08-07T23:34:12.255" v="6023"/>
          <ac:spMkLst>
            <pc:docMk/>
            <pc:sldMk cId="3137831896" sldId="342"/>
            <ac:spMk id="10" creationId="{74970965-ECCC-E087-EE33-8D5C75DDC97B}"/>
          </ac:spMkLst>
        </pc:spChg>
        <pc:picChg chg="add mod">
          <ac:chgData name="市橋　義紀" userId="9053b78e-0fef-4f57-9621-87bb48dfbb11" providerId="ADAL" clId="{97FBE5E7-CC2E-4EB5-BAC9-6F681C781CAD}" dt="2022-08-07T23:34:12.255" v="6023"/>
          <ac:picMkLst>
            <pc:docMk/>
            <pc:sldMk cId="3137831896" sldId="342"/>
            <ac:picMk id="5" creationId="{E02322E9-A9A0-4DD9-01A1-350191ADCABA}"/>
          </ac:picMkLst>
        </pc:picChg>
        <pc:picChg chg="add mod">
          <ac:chgData name="市橋　義紀" userId="9053b78e-0fef-4f57-9621-87bb48dfbb11" providerId="ADAL" clId="{97FBE5E7-CC2E-4EB5-BAC9-6F681C781CAD}" dt="2022-08-07T23:34:12.255" v="6023"/>
          <ac:picMkLst>
            <pc:docMk/>
            <pc:sldMk cId="3137831896" sldId="342"/>
            <ac:picMk id="6" creationId="{345198AE-B2E9-3815-285F-B9AD6FD6F178}"/>
          </ac:picMkLst>
        </pc:picChg>
        <pc:picChg chg="add mod">
          <ac:chgData name="市橋　義紀" userId="9053b78e-0fef-4f57-9621-87bb48dfbb11" providerId="ADAL" clId="{97FBE5E7-CC2E-4EB5-BAC9-6F681C781CAD}" dt="2022-08-07T23:34:12.255" v="6023"/>
          <ac:picMkLst>
            <pc:docMk/>
            <pc:sldMk cId="3137831896" sldId="342"/>
            <ac:picMk id="11" creationId="{1F0E1E8D-C11A-B0B3-2012-853C8C15EB49}"/>
          </ac:picMkLst>
        </pc:picChg>
      </pc:sldChg>
      <pc:sldChg chg="addSp modSp new mod modShow">
        <pc:chgData name="市橋　義紀" userId="9053b78e-0fef-4f57-9621-87bb48dfbb11" providerId="ADAL" clId="{97FBE5E7-CC2E-4EB5-BAC9-6F681C781CAD}" dt="2022-08-07T23:38:18.373" v="6055" actId="729"/>
        <pc:sldMkLst>
          <pc:docMk/>
          <pc:sldMk cId="1253313616" sldId="343"/>
        </pc:sldMkLst>
        <pc:spChg chg="mod">
          <ac:chgData name="市橋　義紀" userId="9053b78e-0fef-4f57-9621-87bb48dfbb11" providerId="ADAL" clId="{97FBE5E7-CC2E-4EB5-BAC9-6F681C781CAD}" dt="2022-08-07T23:38:02.905" v="6045"/>
          <ac:spMkLst>
            <pc:docMk/>
            <pc:sldMk cId="1253313616" sldId="343"/>
            <ac:spMk id="2" creationId="{0D4A8380-2ECF-133B-C1DE-4F00AB4B9FCA}"/>
          </ac:spMkLst>
        </pc:spChg>
        <pc:spChg chg="add mod">
          <ac:chgData name="市橋　義紀" userId="9053b78e-0fef-4f57-9621-87bb48dfbb11" providerId="ADAL" clId="{97FBE5E7-CC2E-4EB5-BAC9-6F681C781CAD}" dt="2022-08-07T23:34:42.976" v="6025"/>
          <ac:spMkLst>
            <pc:docMk/>
            <pc:sldMk cId="1253313616" sldId="343"/>
            <ac:spMk id="5" creationId="{12177B24-6672-D477-B1D1-EB26FC990F43}"/>
          </ac:spMkLst>
        </pc:spChg>
        <pc:graphicFrameChg chg="add mod">
          <ac:chgData name="市橋　義紀" userId="9053b78e-0fef-4f57-9621-87bb48dfbb11" providerId="ADAL" clId="{97FBE5E7-CC2E-4EB5-BAC9-6F681C781CAD}" dt="2022-08-07T23:34:42.976" v="6025"/>
          <ac:graphicFrameMkLst>
            <pc:docMk/>
            <pc:sldMk cId="1253313616" sldId="343"/>
            <ac:graphicFrameMk id="4" creationId="{D28F9B54-46BF-8873-F426-E935C64EDC2A}"/>
          </ac:graphicFrameMkLst>
        </pc:graphicFrameChg>
      </pc:sldChg>
      <pc:sldChg chg="addSp modSp new mod modShow">
        <pc:chgData name="市橋　義紀" userId="9053b78e-0fef-4f57-9621-87bb48dfbb11" providerId="ADAL" clId="{97FBE5E7-CC2E-4EB5-BAC9-6F681C781CAD}" dt="2022-08-07T23:38:18.373" v="6055" actId="729"/>
        <pc:sldMkLst>
          <pc:docMk/>
          <pc:sldMk cId="3142147791" sldId="344"/>
        </pc:sldMkLst>
        <pc:spChg chg="mod">
          <ac:chgData name="市橋　義紀" userId="9053b78e-0fef-4f57-9621-87bb48dfbb11" providerId="ADAL" clId="{97FBE5E7-CC2E-4EB5-BAC9-6F681C781CAD}" dt="2022-08-07T23:38:07.496" v="6054"/>
          <ac:spMkLst>
            <pc:docMk/>
            <pc:sldMk cId="3142147791" sldId="344"/>
            <ac:spMk id="2" creationId="{3A515365-BA0E-4798-86A2-13F175FA1764}"/>
          </ac:spMkLst>
        </pc:spChg>
        <pc:graphicFrameChg chg="add mod">
          <ac:chgData name="市橋　義紀" userId="9053b78e-0fef-4f57-9621-87bb48dfbb11" providerId="ADAL" clId="{97FBE5E7-CC2E-4EB5-BAC9-6F681C781CAD}" dt="2022-08-07T23:35:22.218" v="6027"/>
          <ac:graphicFrameMkLst>
            <pc:docMk/>
            <pc:sldMk cId="3142147791" sldId="344"/>
            <ac:graphicFrameMk id="4" creationId="{F1EEAD09-4B41-C2B5-A8A2-1B94BC5A8B1F}"/>
          </ac:graphicFrameMkLst>
        </pc:graphicFrameChg>
      </pc:sldChg>
      <pc:sldChg chg="new del">
        <pc:chgData name="市橋　義紀" userId="9053b78e-0fef-4f57-9621-87bb48dfbb11" providerId="ADAL" clId="{97FBE5E7-CC2E-4EB5-BAC9-6F681C781CAD}" dt="2022-08-08T01:02:16.107" v="6634" actId="680"/>
        <pc:sldMkLst>
          <pc:docMk/>
          <pc:sldMk cId="3342648317" sldId="345"/>
        </pc:sldMkLst>
      </pc:sldChg>
      <pc:sldChg chg="new del">
        <pc:chgData name="市橋　義紀" userId="9053b78e-0fef-4f57-9621-87bb48dfbb11" providerId="ADAL" clId="{97FBE5E7-CC2E-4EB5-BAC9-6F681C781CAD}" dt="2022-08-07T23:38:42.687" v="6057" actId="680"/>
        <pc:sldMkLst>
          <pc:docMk/>
          <pc:sldMk cId="3490687104" sldId="345"/>
        </pc:sldMkLst>
      </pc:sldChg>
      <pc:sldMasterChg chg="addSp delSp modSp modSldLayout">
        <pc:chgData name="市橋　義紀" userId="9053b78e-0fef-4f57-9621-87bb48dfbb11" providerId="ADAL" clId="{97FBE5E7-CC2E-4EB5-BAC9-6F681C781CAD}" dt="2022-08-06T15:58:57.005" v="1592" actId="12"/>
        <pc:sldMasterMkLst>
          <pc:docMk/>
          <pc:sldMasterMk cId="167370198" sldId="2147483660"/>
        </pc:sldMasterMkLst>
        <pc:spChg chg="add del mod">
          <ac:chgData name="市橋　義紀" userId="9053b78e-0fef-4f57-9621-87bb48dfbb11" providerId="ADAL" clId="{97FBE5E7-CC2E-4EB5-BAC9-6F681C781CAD}" dt="2022-08-06T15:27:39.314" v="1104" actId="478"/>
          <ac:spMkLst>
            <pc:docMk/>
            <pc:sldMasterMk cId="167370198" sldId="2147483660"/>
            <ac:spMk id="1050" creationId="{00000000-0000-0000-0000-000000000000}"/>
          </ac:spMkLst>
        </pc:spChg>
        <pc:sldLayoutChg chg="modSp">
          <pc:chgData name="市橋　義紀" userId="9053b78e-0fef-4f57-9621-87bb48dfbb11" providerId="ADAL" clId="{97FBE5E7-CC2E-4EB5-BAC9-6F681C781CAD}" dt="2022-08-06T15:58:57.005" v="1592" actId="12"/>
          <pc:sldLayoutMkLst>
            <pc:docMk/>
            <pc:sldMasterMk cId="167370198" sldId="2147483660"/>
            <pc:sldLayoutMk cId="1913615034" sldId="2147483662"/>
          </pc:sldLayoutMkLst>
          <pc:spChg chg="mod">
            <ac:chgData name="市橋　義紀" userId="9053b78e-0fef-4f57-9621-87bb48dfbb11" providerId="ADAL" clId="{97FBE5E7-CC2E-4EB5-BAC9-6F681C781CAD}" dt="2022-08-06T15:58:57.005" v="1592" actId="12"/>
            <ac:spMkLst>
              <pc:docMk/>
              <pc:sldMasterMk cId="167370198" sldId="2147483660"/>
              <pc:sldLayoutMk cId="1913615034" sldId="2147483662"/>
              <ac:spMk id="3" creationId="{00000000-0000-0000-0000-000000000000}"/>
            </ac:spMkLst>
          </pc:spChg>
          <pc:spChg chg="mod">
            <ac:chgData name="市橋　義紀" userId="9053b78e-0fef-4f57-9621-87bb48dfbb11" providerId="ADAL" clId="{97FBE5E7-CC2E-4EB5-BAC9-6F681C781CAD}" dt="2022-08-06T15:27:39.314" v="1104" actId="478"/>
            <ac:spMkLst>
              <pc:docMk/>
              <pc:sldMasterMk cId="167370198" sldId="2147483660"/>
              <pc:sldLayoutMk cId="1913615034" sldId="2147483662"/>
              <ac:spMk id="4"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127437025" sldId="2147483663"/>
          </pc:sldLayoutMkLst>
          <pc:spChg chg="mod">
            <ac:chgData name="市橋　義紀" userId="9053b78e-0fef-4f57-9621-87bb48dfbb11" providerId="ADAL" clId="{97FBE5E7-CC2E-4EB5-BAC9-6F681C781CAD}" dt="2022-08-06T15:27:39.314" v="1104" actId="478"/>
            <ac:spMkLst>
              <pc:docMk/>
              <pc:sldMasterMk cId="167370198" sldId="2147483660"/>
              <pc:sldLayoutMk cId="127437025" sldId="2147483663"/>
              <ac:spMk id="4"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1971027234" sldId="2147483664"/>
          </pc:sldLayoutMkLst>
          <pc:spChg chg="mod">
            <ac:chgData name="市橋　義紀" userId="9053b78e-0fef-4f57-9621-87bb48dfbb11" providerId="ADAL" clId="{97FBE5E7-CC2E-4EB5-BAC9-6F681C781CAD}" dt="2022-08-06T15:27:39.314" v="1104" actId="478"/>
            <ac:spMkLst>
              <pc:docMk/>
              <pc:sldMasterMk cId="167370198" sldId="2147483660"/>
              <pc:sldLayoutMk cId="1971027234" sldId="2147483664"/>
              <ac:spMk id="5"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2732875263" sldId="2147483665"/>
          </pc:sldLayoutMkLst>
          <pc:spChg chg="mod">
            <ac:chgData name="市橋　義紀" userId="9053b78e-0fef-4f57-9621-87bb48dfbb11" providerId="ADAL" clId="{97FBE5E7-CC2E-4EB5-BAC9-6F681C781CAD}" dt="2022-08-06T15:27:39.314" v="1104" actId="478"/>
            <ac:spMkLst>
              <pc:docMk/>
              <pc:sldMasterMk cId="167370198" sldId="2147483660"/>
              <pc:sldLayoutMk cId="2732875263" sldId="2147483665"/>
              <ac:spMk id="7"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3819579717" sldId="2147483666"/>
          </pc:sldLayoutMkLst>
          <pc:spChg chg="mod">
            <ac:chgData name="市橋　義紀" userId="9053b78e-0fef-4f57-9621-87bb48dfbb11" providerId="ADAL" clId="{97FBE5E7-CC2E-4EB5-BAC9-6F681C781CAD}" dt="2022-08-06T15:27:39.314" v="1104" actId="478"/>
            <ac:spMkLst>
              <pc:docMk/>
              <pc:sldMasterMk cId="167370198" sldId="2147483660"/>
              <pc:sldLayoutMk cId="3819579717" sldId="2147483666"/>
              <ac:spMk id="3"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929643176" sldId="2147483667"/>
          </pc:sldLayoutMkLst>
          <pc:spChg chg="mod">
            <ac:chgData name="市橋　義紀" userId="9053b78e-0fef-4f57-9621-87bb48dfbb11" providerId="ADAL" clId="{97FBE5E7-CC2E-4EB5-BAC9-6F681C781CAD}" dt="2022-08-06T15:27:39.314" v="1104" actId="478"/>
            <ac:spMkLst>
              <pc:docMk/>
              <pc:sldMasterMk cId="167370198" sldId="2147483660"/>
              <pc:sldLayoutMk cId="929643176" sldId="2147483667"/>
              <ac:spMk id="2"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2188787115" sldId="2147483668"/>
          </pc:sldLayoutMkLst>
          <pc:spChg chg="mod">
            <ac:chgData name="市橋　義紀" userId="9053b78e-0fef-4f57-9621-87bb48dfbb11" providerId="ADAL" clId="{97FBE5E7-CC2E-4EB5-BAC9-6F681C781CAD}" dt="2022-08-06T15:27:39.314" v="1104" actId="478"/>
            <ac:spMkLst>
              <pc:docMk/>
              <pc:sldMasterMk cId="167370198" sldId="2147483660"/>
              <pc:sldLayoutMk cId="2188787115" sldId="2147483668"/>
              <ac:spMk id="5"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2570755379" sldId="2147483669"/>
          </pc:sldLayoutMkLst>
          <pc:spChg chg="mod">
            <ac:chgData name="市橋　義紀" userId="9053b78e-0fef-4f57-9621-87bb48dfbb11" providerId="ADAL" clId="{97FBE5E7-CC2E-4EB5-BAC9-6F681C781CAD}" dt="2022-08-06T15:27:39.314" v="1104" actId="478"/>
            <ac:spMkLst>
              <pc:docMk/>
              <pc:sldMasterMk cId="167370198" sldId="2147483660"/>
              <pc:sldLayoutMk cId="2570755379" sldId="2147483669"/>
              <ac:spMk id="5"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1484727135" sldId="2147483670"/>
          </pc:sldLayoutMkLst>
          <pc:spChg chg="mod">
            <ac:chgData name="市橋　義紀" userId="9053b78e-0fef-4f57-9621-87bb48dfbb11" providerId="ADAL" clId="{97FBE5E7-CC2E-4EB5-BAC9-6F681C781CAD}" dt="2022-08-06T15:27:39.314" v="1104" actId="478"/>
            <ac:spMkLst>
              <pc:docMk/>
              <pc:sldMasterMk cId="167370198" sldId="2147483660"/>
              <pc:sldLayoutMk cId="1484727135" sldId="2147483670"/>
              <ac:spMk id="4" creationId="{00000000-0000-0000-0000-000000000000}"/>
            </ac:spMkLst>
          </pc:spChg>
        </pc:sldLayoutChg>
        <pc:sldLayoutChg chg="modSp">
          <pc:chgData name="市橋　義紀" userId="9053b78e-0fef-4f57-9621-87bb48dfbb11" providerId="ADAL" clId="{97FBE5E7-CC2E-4EB5-BAC9-6F681C781CAD}" dt="2022-08-06T15:27:39.314" v="1104" actId="478"/>
          <pc:sldLayoutMkLst>
            <pc:docMk/>
            <pc:sldMasterMk cId="167370198" sldId="2147483660"/>
            <pc:sldLayoutMk cId="1834680206" sldId="2147483671"/>
          </pc:sldLayoutMkLst>
          <pc:spChg chg="mod">
            <ac:chgData name="市橋　義紀" userId="9053b78e-0fef-4f57-9621-87bb48dfbb11" providerId="ADAL" clId="{97FBE5E7-CC2E-4EB5-BAC9-6F681C781CAD}" dt="2022-08-06T15:27:39.314" v="1104" actId="478"/>
            <ac:spMkLst>
              <pc:docMk/>
              <pc:sldMasterMk cId="167370198" sldId="2147483660"/>
              <pc:sldLayoutMk cId="1834680206" sldId="2147483671"/>
              <ac:spMk id="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33588" y="1"/>
            <a:ext cx="4309798" cy="344091"/>
          </a:xfrm>
          <a:prstGeom prst="rect">
            <a:avLst/>
          </a:prstGeom>
        </p:spPr>
        <p:txBody>
          <a:bodyPr vert="horz" lIns="91440" tIns="45720" rIns="91440" bIns="45720" rtlCol="0"/>
          <a:lstStyle>
            <a:lvl1pPr algn="r">
              <a:defRPr sz="1200"/>
            </a:lvl1pPr>
          </a:lstStyle>
          <a:p>
            <a:fld id="{C6AD012E-07EE-49BF-A766-F87523E3B4F2}" type="datetimeFigureOut">
              <a:rPr kumimoji="1" lang="ja-JP" altLang="en-US" smtClean="0"/>
              <a:t>2023/2/12</a:t>
            </a:fld>
            <a:endParaRPr kumimoji="1" lang="ja-JP" altLang="en-US"/>
          </a:p>
        </p:txBody>
      </p:sp>
      <p:sp>
        <p:nvSpPr>
          <p:cNvPr id="4" name="フッター プレースホルダー 3"/>
          <p:cNvSpPr>
            <a:spLocks noGrp="1"/>
          </p:cNvSpPr>
          <p:nvPr>
            <p:ph type="ftr" sz="quarter" idx="2"/>
          </p:nvPr>
        </p:nvSpPr>
        <p:spPr>
          <a:xfrm>
            <a:off x="0" y="6513910"/>
            <a:ext cx="4309798"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33588" y="6513910"/>
            <a:ext cx="4309798" cy="344090"/>
          </a:xfrm>
          <a:prstGeom prst="rect">
            <a:avLst/>
          </a:prstGeom>
        </p:spPr>
        <p:txBody>
          <a:bodyPr vert="horz" lIns="91440" tIns="45720" rIns="91440" bIns="45720" rtlCol="0" anchor="b"/>
          <a:lstStyle>
            <a:lvl1pPr algn="r">
              <a:defRPr sz="1200"/>
            </a:lvl1pPr>
          </a:lstStyle>
          <a:p>
            <a:fld id="{382F0276-FC77-4E3C-BC79-489FBE784B02}" type="slidenum">
              <a:rPr kumimoji="1" lang="ja-JP" altLang="en-US" smtClean="0"/>
              <a:t>‹#›</a:t>
            </a:fld>
            <a:endParaRPr kumimoji="1" lang="ja-JP" altLang="en-US"/>
          </a:p>
        </p:txBody>
      </p:sp>
    </p:spTree>
    <p:extLst>
      <p:ext uri="{BB962C8B-B14F-4D97-AF65-F5344CB8AC3E}">
        <p14:creationId xmlns:p14="http://schemas.microsoft.com/office/powerpoint/2010/main" val="3942627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33588" y="1"/>
            <a:ext cx="4309798" cy="344091"/>
          </a:xfrm>
          <a:prstGeom prst="rect">
            <a:avLst/>
          </a:prstGeom>
        </p:spPr>
        <p:txBody>
          <a:bodyPr vert="horz" lIns="91440" tIns="45720" rIns="91440" bIns="45720" rtlCol="0"/>
          <a:lstStyle>
            <a:lvl1pPr algn="r">
              <a:defRPr sz="1200"/>
            </a:lvl1pPr>
          </a:lstStyle>
          <a:p>
            <a:fld id="{373ACA1F-723D-4EE3-B30B-F748E5E010E2}" type="datetimeFigureOut">
              <a:rPr kumimoji="1" lang="ja-JP" altLang="en-US" smtClean="0"/>
              <a:t>2023/2/12</a:t>
            </a:fld>
            <a:endParaRPr kumimoji="1" lang="ja-JP" altLang="en-US"/>
          </a:p>
        </p:txBody>
      </p:sp>
      <p:sp>
        <p:nvSpPr>
          <p:cNvPr id="4" name="スライド イメージ プレースホルダー 3"/>
          <p:cNvSpPr>
            <a:spLocks noGrp="1" noRot="1" noChangeAspect="1"/>
          </p:cNvSpPr>
          <p:nvPr>
            <p:ph type="sldImg" idx="2"/>
          </p:nvPr>
        </p:nvSpPr>
        <p:spPr>
          <a:xfrm>
            <a:off x="2914650" y="857250"/>
            <a:ext cx="4116388"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4569" y="3300412"/>
            <a:ext cx="795655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4309798"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33588" y="6513910"/>
            <a:ext cx="4309798" cy="344090"/>
          </a:xfrm>
          <a:prstGeom prst="rect">
            <a:avLst/>
          </a:prstGeom>
        </p:spPr>
        <p:txBody>
          <a:bodyPr vert="horz" lIns="91440" tIns="45720" rIns="91440" bIns="45720" rtlCol="0" anchor="b"/>
          <a:lstStyle>
            <a:lvl1pPr algn="r">
              <a:defRPr sz="1200"/>
            </a:lvl1pPr>
          </a:lstStyle>
          <a:p>
            <a:fld id="{CD7969BA-5AD8-44BE-BFDE-2EFEA98E559A}" type="slidenum">
              <a:rPr kumimoji="1" lang="ja-JP" altLang="en-US" smtClean="0"/>
              <a:t>‹#›</a:t>
            </a:fld>
            <a:endParaRPr kumimoji="1" lang="ja-JP" altLang="en-US"/>
          </a:p>
        </p:txBody>
      </p:sp>
    </p:spTree>
    <p:extLst>
      <p:ext uri="{BB962C8B-B14F-4D97-AF65-F5344CB8AC3E}">
        <p14:creationId xmlns:p14="http://schemas.microsoft.com/office/powerpoint/2010/main" val="1437559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800" dirty="0"/>
              <a:t>繰り返し通信路推定のための</a:t>
            </a:r>
            <a:br>
              <a:rPr lang="en-US" altLang="ja-JP" sz="4800" dirty="0"/>
            </a:br>
            <a:r>
              <a:rPr lang="ja-JP" altLang="en-US" sz="4800" dirty="0"/>
              <a:t>自己符号化器に関する研究</a:t>
            </a:r>
            <a:endParaRPr lang="en-US" altLang="ja-JP" sz="48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800" kern="100" dirty="0">
                <a:effectLst/>
                <a:latin typeface="游明朝" panose="02020400000000000000" pitchFamily="18" charset="-128"/>
                <a:ea typeface="游明朝" panose="02020400000000000000" pitchFamily="18" charset="-128"/>
                <a:cs typeface="Times New Roman" panose="02020603050405020304" pitchFamily="18" charset="0"/>
              </a:rPr>
              <a:t>という題目で発表</a:t>
            </a:r>
            <a:endParaRPr lang="en-US" altLang="ja-JP" sz="4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4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4800" kern="100" dirty="0">
                <a:effectLst/>
                <a:latin typeface="游明朝" panose="02020400000000000000" pitchFamily="18" charset="-128"/>
                <a:ea typeface="游明朝" panose="02020400000000000000" pitchFamily="18" charset="-128"/>
                <a:cs typeface="Times New Roman" panose="02020603050405020304" pitchFamily="18" charset="0"/>
              </a:rPr>
              <a:t>通信方式研究室</a:t>
            </a:r>
            <a:r>
              <a:rPr lang="en-US" altLang="ja-JP" sz="4800" kern="100" dirty="0">
                <a:effectLst/>
                <a:latin typeface="游明朝" panose="02020400000000000000" pitchFamily="18" charset="-128"/>
                <a:ea typeface="游明朝" panose="02020400000000000000" pitchFamily="18" charset="-128"/>
                <a:cs typeface="Times New Roman" panose="02020603050405020304" pitchFamily="18" charset="0"/>
              </a:rPr>
              <a:t>M</a:t>
            </a:r>
            <a:r>
              <a:rPr lang="ja-JP" altLang="en-US" sz="4800" kern="100" dirty="0">
                <a:effectLst/>
                <a:latin typeface="游明朝" panose="02020400000000000000" pitchFamily="18" charset="-128"/>
                <a:ea typeface="游明朝" panose="02020400000000000000" pitchFamily="18" charset="-128"/>
                <a:cs typeface="Times New Roman" panose="02020603050405020304" pitchFamily="18" charset="0"/>
              </a:rPr>
              <a:t>１の市橋です．</a:t>
            </a:r>
            <a:endParaRPr lang="en-US" altLang="ja-JP" sz="4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4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a:t>
            </a:fld>
            <a:endParaRPr kumimoji="1" lang="ja-JP" altLang="en-US"/>
          </a:p>
        </p:txBody>
      </p:sp>
    </p:spTree>
    <p:extLst>
      <p:ext uri="{BB962C8B-B14F-4D97-AF65-F5344CB8AC3E}">
        <p14:creationId xmlns:p14="http://schemas.microsoft.com/office/powerpoint/2010/main" val="1233847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電力制約には，ご覧の</a:t>
            </a:r>
            <a:r>
              <a:rPr kumimoji="1" lang="en-US" altLang="ja-JP" dirty="0"/>
              <a:t>4</a:t>
            </a:r>
            <a:r>
              <a:rPr kumimoji="1" lang="ja-JP" altLang="en-US" dirty="0"/>
              <a:t>つの制約のいずれかを用いる．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13</a:t>
            </a:fld>
            <a:endParaRPr kumimoji="1" lang="ja-JP" altLang="en-US"/>
          </a:p>
        </p:txBody>
      </p:sp>
    </p:spTree>
    <p:extLst>
      <p:ext uri="{BB962C8B-B14F-4D97-AF65-F5344CB8AC3E}">
        <p14:creationId xmlns:p14="http://schemas.microsoft.com/office/powerpoint/2010/main" val="129008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電力制約には，ご覧の</a:t>
            </a:r>
            <a:r>
              <a:rPr kumimoji="1" lang="en-US" altLang="ja-JP" dirty="0"/>
              <a:t>4</a:t>
            </a:r>
            <a:r>
              <a:rPr kumimoji="1" lang="ja-JP" altLang="en-US" dirty="0"/>
              <a:t>つの制約のいずれかを用いる．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14</a:t>
            </a:fld>
            <a:endParaRPr kumimoji="1" lang="ja-JP" altLang="en-US"/>
          </a:p>
        </p:txBody>
      </p:sp>
    </p:spTree>
    <p:extLst>
      <p:ext uri="{BB962C8B-B14F-4D97-AF65-F5344CB8AC3E}">
        <p14:creationId xmlns:p14="http://schemas.microsoft.com/office/powerpoint/2010/main" val="3818350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電力制約には，ご覧の</a:t>
            </a:r>
            <a:r>
              <a:rPr kumimoji="1" lang="en-US" altLang="ja-JP" dirty="0"/>
              <a:t>4</a:t>
            </a:r>
            <a:r>
              <a:rPr kumimoji="1" lang="ja-JP" altLang="en-US" dirty="0"/>
              <a:t>つの制約のいずれかを用いる．</a:t>
            </a:r>
            <a:endParaRPr kumimoji="1" lang="en-US" altLang="ja-JP" dirty="0"/>
          </a:p>
          <a:p>
            <a:endParaRPr kumimoji="1" lang="en-US" altLang="ja-JP" dirty="0"/>
          </a:p>
          <a:p>
            <a:r>
              <a:rPr kumimoji="1" lang="ja-JP" altLang="en-US" dirty="0"/>
              <a:t>電力制約で性能が変わる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15</a:t>
            </a:fld>
            <a:endParaRPr kumimoji="1" lang="ja-JP" altLang="en-US"/>
          </a:p>
        </p:txBody>
      </p:sp>
    </p:spTree>
    <p:extLst>
      <p:ext uri="{BB962C8B-B14F-4D97-AF65-F5344CB8AC3E}">
        <p14:creationId xmlns:p14="http://schemas.microsoft.com/office/powerpoint/2010/main" val="188957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逐次通信路推定は，フェージングの高速変動に対応可能であるが，</a:t>
            </a:r>
          </a:p>
          <a:p>
            <a:r>
              <a:rPr kumimoji="1" lang="ja-JP" altLang="en-US" dirty="0"/>
              <a:t>本研究では，簡略化して</a:t>
            </a:r>
          </a:p>
          <a:p>
            <a:r>
              <a:rPr kumimoji="1" lang="ja-JP" altLang="en-US" dirty="0"/>
              <a:t>ドップラー変動のない準静的レイリーフェージング環境で評価</a:t>
            </a:r>
            <a:endParaRPr kumimoji="1" lang="en-US" altLang="ja-JP"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16</a:t>
            </a:fld>
            <a:endParaRPr kumimoji="1" lang="ja-JP" altLang="en-US"/>
          </a:p>
        </p:txBody>
      </p:sp>
    </p:spTree>
    <p:extLst>
      <p:ext uri="{BB962C8B-B14F-4D97-AF65-F5344CB8AC3E}">
        <p14:creationId xmlns:p14="http://schemas.microsoft.com/office/powerpoint/2010/main" val="2158456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改善見られない</a:t>
            </a:r>
            <a:endParaRPr kumimoji="1" lang="en-US" altLang="ja-JP" dirty="0"/>
          </a:p>
          <a:p>
            <a:r>
              <a:rPr kumimoji="1" lang="ja-JP" altLang="en-US" dirty="0"/>
              <a:t>雑音がガウス性で，</a:t>
            </a:r>
            <a:r>
              <a:rPr kumimoji="1" lang="en-US" altLang="ja-JP" dirty="0"/>
              <a:t>QPSK</a:t>
            </a:r>
            <a:r>
              <a:rPr kumimoji="1" lang="ja-JP" altLang="en-US" dirty="0"/>
              <a:t>が最適配置だから</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17</a:t>
            </a:fld>
            <a:endParaRPr kumimoji="1" lang="ja-JP" altLang="en-US"/>
          </a:p>
        </p:txBody>
      </p:sp>
    </p:spTree>
    <p:extLst>
      <p:ext uri="{BB962C8B-B14F-4D97-AF65-F5344CB8AC3E}">
        <p14:creationId xmlns:p14="http://schemas.microsoft.com/office/powerpoint/2010/main" val="1100095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改善見られない</a:t>
            </a:r>
            <a:endParaRPr kumimoji="1" lang="en-US" altLang="ja-JP" dirty="0"/>
          </a:p>
          <a:p>
            <a:r>
              <a:rPr kumimoji="1" lang="ja-JP" altLang="en-US" dirty="0"/>
              <a:t>雑音がガウス性で，</a:t>
            </a:r>
            <a:r>
              <a:rPr kumimoji="1" lang="en-US" altLang="ja-JP" dirty="0"/>
              <a:t>QPSK</a:t>
            </a:r>
            <a:r>
              <a:rPr kumimoji="1" lang="ja-JP" altLang="en-US" dirty="0"/>
              <a:t>が最適配置だから</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18</a:t>
            </a:fld>
            <a:endParaRPr kumimoji="1" lang="ja-JP" altLang="en-US"/>
          </a:p>
        </p:txBody>
      </p:sp>
    </p:spTree>
    <p:extLst>
      <p:ext uri="{BB962C8B-B14F-4D97-AF65-F5344CB8AC3E}">
        <p14:creationId xmlns:p14="http://schemas.microsoft.com/office/powerpoint/2010/main" val="18992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改善が見られる</a:t>
            </a:r>
            <a:endParaRPr kumimoji="1" lang="en-US" altLang="ja-JP" dirty="0"/>
          </a:p>
          <a:p>
            <a:r>
              <a:rPr kumimoji="1" lang="en-US" altLang="ja-JP" dirty="0"/>
              <a:t>N=2 : 0.5dB - 1dB @ SER&lt;1e-2</a:t>
            </a:r>
          </a:p>
          <a:p>
            <a:r>
              <a:rPr kumimoji="1" lang="en-US" altLang="ja-JP" dirty="0"/>
              <a:t>N=4 : 0.7dB @ SER&lt;1e-2</a:t>
            </a:r>
            <a:endParaRPr kumimoji="1" lang="ja-JP" altLang="en-US"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19</a:t>
            </a:fld>
            <a:endParaRPr kumimoji="1" lang="ja-JP" altLang="en-US"/>
          </a:p>
        </p:txBody>
      </p:sp>
    </p:spTree>
    <p:extLst>
      <p:ext uri="{BB962C8B-B14F-4D97-AF65-F5344CB8AC3E}">
        <p14:creationId xmlns:p14="http://schemas.microsoft.com/office/powerpoint/2010/main" val="19237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改善が見られる</a:t>
            </a:r>
            <a:endParaRPr kumimoji="1" lang="en-US" altLang="ja-JP" dirty="0"/>
          </a:p>
          <a:p>
            <a:endParaRPr kumimoji="1" lang="en-US" altLang="ja-JP" dirty="0"/>
          </a:p>
          <a:p>
            <a:r>
              <a:rPr kumimoji="1" lang="en-US" altLang="ja-JP" dirty="0"/>
              <a:t>N=2 : 0.5dB - 1dB @ SER&lt;1e-2</a:t>
            </a:r>
          </a:p>
          <a:p>
            <a:r>
              <a:rPr kumimoji="1" lang="en-US" altLang="ja-JP" dirty="0"/>
              <a:t>N=4 : 0.7dB @ SER&lt;1e-2</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改善量は小さいが，完全推定に漸近</a:t>
            </a:r>
            <a:endParaRPr kumimoji="1" lang="en-US" altLang="ja-JP"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20</a:t>
            </a:fld>
            <a:endParaRPr kumimoji="1" lang="ja-JP" altLang="en-US"/>
          </a:p>
        </p:txBody>
      </p:sp>
    </p:spTree>
    <p:extLst>
      <p:ext uri="{BB962C8B-B14F-4D97-AF65-F5344CB8AC3E}">
        <p14:creationId xmlns:p14="http://schemas.microsoft.com/office/powerpoint/2010/main" val="178612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theta=inf</a:t>
            </a:r>
            <a:r>
              <a:rPr kumimoji="1" lang="ja-JP" altLang="en-US" dirty="0"/>
              <a:t>は，通信路推定値を更新せずに，</a:t>
            </a:r>
            <a:endParaRPr kumimoji="1" lang="en-US" altLang="ja-JP" dirty="0"/>
          </a:p>
          <a:p>
            <a:r>
              <a:rPr kumimoji="1" lang="ja-JP" altLang="en-US" dirty="0"/>
              <a:t>最初にパイロットで推定したものを使う環境で</a:t>
            </a:r>
            <a:endParaRPr kumimoji="1" lang="en-US" altLang="ja-JP" dirty="0"/>
          </a:p>
          <a:p>
            <a:r>
              <a:rPr kumimoji="1" lang="ja-JP" altLang="en-US" dirty="0"/>
              <a:t>学習することを意味．</a:t>
            </a:r>
            <a:endParaRPr kumimoji="1" lang="en-US" altLang="ja-JP" dirty="0"/>
          </a:p>
          <a:p>
            <a:endParaRPr kumimoji="1" lang="en-US" altLang="ja-JP" dirty="0"/>
          </a:p>
          <a:p>
            <a:r>
              <a:rPr kumimoji="1" lang="en-US" altLang="ja-JP" dirty="0"/>
              <a:t>w=2</a:t>
            </a:r>
          </a:p>
          <a:p>
            <a:r>
              <a:rPr kumimoji="1" lang="ja-JP" altLang="en-US" dirty="0"/>
              <a:t>瞬時スカラ，ベクトル：</a:t>
            </a:r>
            <a:r>
              <a:rPr kumimoji="1" lang="en-US" altLang="ja-JP" dirty="0"/>
              <a:t>4.5dB, 3.5dB @ SER=1e-3</a:t>
            </a:r>
          </a:p>
          <a:p>
            <a:r>
              <a:rPr kumimoji="1" lang="ja-JP" altLang="en-US" dirty="0"/>
              <a:t>平均：</a:t>
            </a:r>
            <a:r>
              <a:rPr kumimoji="1" lang="en-US" altLang="ja-JP" dirty="0"/>
              <a:t>7dB @ SER=0.1</a:t>
            </a:r>
          </a:p>
          <a:p>
            <a:endParaRPr kumimoji="1" lang="en-US" altLang="ja-JP" dirty="0"/>
          </a:p>
          <a:p>
            <a:r>
              <a:rPr kumimoji="1" lang="en-US" altLang="ja-JP" dirty="0"/>
              <a:t>w=4</a:t>
            </a:r>
            <a:r>
              <a:rPr kumimoji="1" lang="ja-JP" altLang="en-US" dirty="0"/>
              <a:t>も同様</a:t>
            </a:r>
            <a:endParaRPr kumimoji="1" lang="en-US" altLang="ja-JP" dirty="0"/>
          </a:p>
          <a:p>
            <a:endParaRPr kumimoji="1" lang="en-US" altLang="ja-JP" dirty="0"/>
          </a:p>
          <a:p>
            <a:r>
              <a:rPr kumimoji="1" lang="ja-JP" altLang="en-US" dirty="0"/>
              <a:t>スカラとベクトルが同程度の理由</a:t>
            </a:r>
            <a:endParaRPr kumimoji="1" lang="en-US" altLang="ja-JP" dirty="0"/>
          </a:p>
          <a:p>
            <a:r>
              <a:rPr kumimoji="1" lang="ja-JP" altLang="en-US" dirty="0"/>
              <a:t>改善が大きい理由</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21</a:t>
            </a:fld>
            <a:endParaRPr kumimoji="1" lang="ja-JP" altLang="en-US"/>
          </a:p>
        </p:txBody>
      </p:sp>
    </p:spTree>
    <p:extLst>
      <p:ext uri="{BB962C8B-B14F-4D97-AF65-F5344CB8AC3E}">
        <p14:creationId xmlns:p14="http://schemas.microsoft.com/office/powerpoint/2010/main" val="4029709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W=2,4</a:t>
            </a:r>
            <a:r>
              <a:rPr kumimoji="1" lang="ja-JP" altLang="en-US" dirty="0"/>
              <a:t>の説明</a:t>
            </a:r>
            <a:endParaRPr kumimoji="1" lang="en-US" altLang="ja-JP" dirty="0"/>
          </a:p>
          <a:p>
            <a:r>
              <a:rPr kumimoji="1" lang="ja-JP" altLang="en-US" dirty="0"/>
              <a:t>改善量</a:t>
            </a:r>
            <a:endParaRPr kumimoji="1" lang="en-US" altLang="ja-JP" dirty="0"/>
          </a:p>
          <a:p>
            <a:r>
              <a:rPr kumimoji="1" lang="ja-JP" altLang="en-US" dirty="0"/>
              <a:t>瞬時と平均の特徴</a:t>
            </a:r>
            <a:endParaRPr kumimoji="1" lang="en-US" altLang="ja-JP" dirty="0"/>
          </a:p>
          <a:p>
            <a:r>
              <a:rPr kumimoji="1" lang="ja-JP" altLang="en-US" dirty="0"/>
              <a:t>完全推定に漸近はできていないが，改善量は大きい</a:t>
            </a:r>
            <a:endParaRPr kumimoji="1" lang="en-US" altLang="ja-JP"/>
          </a:p>
          <a:p>
            <a:endParaRPr kumimoji="1" lang="en-US" altLang="ja-JP" dirty="0"/>
          </a:p>
          <a:p>
            <a:r>
              <a:rPr kumimoji="1" lang="ja-JP" altLang="en-US" dirty="0"/>
              <a:t>（</a:t>
            </a:r>
            <a:r>
              <a:rPr kumimoji="1" lang="en-US" altLang="ja-JP" dirty="0"/>
              <a:t>theta=inf</a:t>
            </a:r>
            <a:r>
              <a:rPr kumimoji="1" lang="ja-JP" altLang="en-US" dirty="0"/>
              <a:t>は，通信路推定値を更新せずに，</a:t>
            </a:r>
            <a:endParaRPr kumimoji="1" lang="en-US" altLang="ja-JP" dirty="0"/>
          </a:p>
          <a:p>
            <a:r>
              <a:rPr kumimoji="1" lang="ja-JP" altLang="en-US" dirty="0"/>
              <a:t>最初にパイロットで推定したものを使う環境で</a:t>
            </a:r>
            <a:endParaRPr kumimoji="1" lang="en-US" altLang="ja-JP" dirty="0"/>
          </a:p>
          <a:p>
            <a:r>
              <a:rPr kumimoji="1" lang="ja-JP" altLang="en-US" dirty="0"/>
              <a:t>学習することを意味．）</a:t>
            </a:r>
            <a:endParaRPr kumimoji="1" lang="en-US" altLang="ja-JP" dirty="0"/>
          </a:p>
          <a:p>
            <a:endParaRPr kumimoji="1" lang="en-US" altLang="ja-JP" dirty="0"/>
          </a:p>
          <a:p>
            <a:r>
              <a:rPr kumimoji="1" lang="en-US" altLang="ja-JP" dirty="0"/>
              <a:t>w=2</a:t>
            </a:r>
          </a:p>
          <a:p>
            <a:r>
              <a:rPr kumimoji="1" lang="ja-JP" altLang="en-US" dirty="0"/>
              <a:t>瞬時スカラ，ベクトル：</a:t>
            </a:r>
            <a:r>
              <a:rPr kumimoji="1" lang="en-US" altLang="ja-JP" dirty="0"/>
              <a:t>4.5dB, 3.5dB @ SER=1e-3</a:t>
            </a:r>
          </a:p>
          <a:p>
            <a:r>
              <a:rPr kumimoji="1" lang="ja-JP" altLang="en-US" dirty="0"/>
              <a:t>平均：</a:t>
            </a:r>
            <a:r>
              <a:rPr kumimoji="1" lang="en-US" altLang="ja-JP" dirty="0"/>
              <a:t>7dB @ SER=0.1</a:t>
            </a:r>
          </a:p>
          <a:p>
            <a:endParaRPr kumimoji="1" lang="en-US" altLang="ja-JP" dirty="0"/>
          </a:p>
          <a:p>
            <a:r>
              <a:rPr kumimoji="1" lang="en-US" altLang="ja-JP" dirty="0"/>
              <a:t>w=4</a:t>
            </a:r>
            <a:r>
              <a:rPr kumimoji="1" lang="ja-JP" altLang="en-US" dirty="0"/>
              <a:t>も同様</a:t>
            </a:r>
            <a:endParaRPr kumimoji="1" lang="en-US" altLang="ja-JP" dirty="0"/>
          </a:p>
          <a:p>
            <a:endParaRPr kumimoji="1" lang="en-US" altLang="ja-JP" dirty="0"/>
          </a:p>
          <a:p>
            <a:r>
              <a:rPr kumimoji="1" lang="ja-JP" altLang="en-US" dirty="0"/>
              <a:t>完全推定に漸近はできていないが，改善量は大きい</a:t>
            </a:r>
            <a:endParaRPr kumimoji="1" lang="en-US" altLang="ja-JP" dirty="0"/>
          </a:p>
          <a:p>
            <a:endParaRPr kumimoji="1" lang="en-US" altLang="ja-JP" dirty="0"/>
          </a:p>
          <a:p>
            <a:r>
              <a:rPr kumimoji="1" lang="ja-JP" altLang="en-US" dirty="0"/>
              <a:t>スカラとベクトルが同程度の理由</a:t>
            </a:r>
            <a:endParaRPr kumimoji="1" lang="en-US" altLang="ja-JP" dirty="0"/>
          </a:p>
          <a:p>
            <a:r>
              <a:rPr kumimoji="1" lang="ja-JP" altLang="en-US" dirty="0"/>
              <a:t>改善が大きい理由</a:t>
            </a:r>
            <a:endParaRPr kumimoji="1" lang="en-US" altLang="ja-JP"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22</a:t>
            </a:fld>
            <a:endParaRPr kumimoji="1" lang="ja-JP" altLang="en-US"/>
          </a:p>
        </p:txBody>
      </p:sp>
    </p:spTree>
    <p:extLst>
      <p:ext uri="{BB962C8B-B14F-4D97-AF65-F5344CB8AC3E}">
        <p14:creationId xmlns:p14="http://schemas.microsoft.com/office/powerpoint/2010/main" val="406947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研究背景</a:t>
            </a:r>
            <a:endParaRPr kumimoji="1" lang="en-US" altLang="ja-JP" dirty="0"/>
          </a:p>
          <a:p>
            <a:endParaRPr kumimoji="1" lang="en-US" altLang="ja-JP" dirty="0"/>
          </a:p>
          <a:p>
            <a:r>
              <a:rPr kumimoji="1" lang="ja-JP" altLang="en-US" dirty="0"/>
              <a:t>本検討では</a:t>
            </a:r>
            <a:r>
              <a:rPr kumimoji="1" lang="en-US" altLang="ja-JP" dirty="0"/>
              <a:t>MIMO</a:t>
            </a:r>
            <a:r>
              <a:rPr kumimoji="1" lang="ja-JP" altLang="en-US" dirty="0"/>
              <a:t>通信路を考える</a:t>
            </a:r>
            <a:endParaRPr kumimoji="1" lang="en-US" altLang="ja-JP" dirty="0"/>
          </a:p>
          <a:p>
            <a:r>
              <a:rPr kumimoji="1" lang="en-US" altLang="ja-JP" dirty="0"/>
              <a:t>MIMO</a:t>
            </a:r>
            <a:r>
              <a:rPr kumimoji="1" lang="ja-JP" altLang="en-US" dirty="0"/>
              <a:t>の概要，変数の定義</a:t>
            </a:r>
            <a:endParaRPr kumimoji="1" lang="en-US" altLang="ja-JP" dirty="0"/>
          </a:p>
          <a:p>
            <a:endParaRPr kumimoji="1" lang="en-US" altLang="ja-JP" dirty="0"/>
          </a:p>
          <a:p>
            <a:r>
              <a:rPr kumimoji="1" lang="ja-JP" altLang="en-US" dirty="0"/>
              <a:t>信号検出には最尤検出</a:t>
            </a:r>
            <a:r>
              <a:rPr kumimoji="1" lang="en-US" altLang="ja-JP" dirty="0"/>
              <a:t>MLD</a:t>
            </a:r>
            <a:r>
              <a:rPr kumimoji="1" lang="ja-JP" altLang="en-US" dirty="0"/>
              <a:t>を考える</a:t>
            </a:r>
            <a:endParaRPr kumimoji="1" lang="en-US" altLang="ja-JP" dirty="0"/>
          </a:p>
          <a:p>
            <a:r>
              <a:rPr kumimoji="1" lang="ja-JP" altLang="en-US" dirty="0"/>
              <a:t>事前に通信路行列がわかっている必要がある</a:t>
            </a:r>
            <a:endParaRPr kumimoji="1" lang="en-US" altLang="ja-JP" dirty="0"/>
          </a:p>
          <a:p>
            <a:r>
              <a:rPr kumimoji="1" lang="ja-JP" altLang="en-US" dirty="0"/>
              <a:t>そこで，次に通信路推定について説明します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2</a:t>
            </a:fld>
            <a:endParaRPr kumimoji="1" lang="ja-JP" altLang="en-US"/>
          </a:p>
        </p:txBody>
      </p:sp>
    </p:spTree>
    <p:extLst>
      <p:ext uri="{BB962C8B-B14F-4D97-AF65-F5344CB8AC3E}">
        <p14:creationId xmlns:p14="http://schemas.microsoft.com/office/powerpoint/2010/main" val="3706044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23</a:t>
            </a:fld>
            <a:endParaRPr kumimoji="1" lang="ja-JP" altLang="en-US"/>
          </a:p>
        </p:txBody>
      </p:sp>
    </p:spTree>
    <p:extLst>
      <p:ext uri="{BB962C8B-B14F-4D97-AF65-F5344CB8AC3E}">
        <p14:creationId xmlns:p14="http://schemas.microsoft.com/office/powerpoint/2010/main" val="66226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送りたいデータを表す送信ベクトルを並べてできる行列をデータ系列</a:t>
            </a:r>
            <a:r>
              <a:rPr kumimoji="1" lang="en-US" altLang="ja-JP" dirty="0" err="1"/>
              <a:t>X_p</a:t>
            </a:r>
            <a:endParaRPr kumimoji="1" lang="en-US" altLang="ja-JP" dirty="0"/>
          </a:p>
          <a:p>
            <a:r>
              <a:rPr kumimoji="1" lang="ja-JP" altLang="en-US" dirty="0"/>
              <a:t>その前にパイロット系列</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3</a:t>
            </a:fld>
            <a:endParaRPr kumimoji="1" lang="ja-JP" altLang="en-US"/>
          </a:p>
        </p:txBody>
      </p:sp>
    </p:spTree>
    <p:extLst>
      <p:ext uri="{BB962C8B-B14F-4D97-AF65-F5344CB8AC3E}">
        <p14:creationId xmlns:p14="http://schemas.microsoft.com/office/powerpoint/2010/main" val="72253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パイロット系列が直交行列の場合は，雑音分散は変わらない</a:t>
            </a:r>
            <a:endParaRPr kumimoji="1" lang="en-US" altLang="ja-JP" dirty="0"/>
          </a:p>
          <a:p>
            <a:r>
              <a:rPr kumimoji="1" lang="ja-JP" altLang="en-US" dirty="0"/>
              <a:t>ガウス性雑音の場合は，最適な信号点配置はユークリッド距離を最大とする配置</a:t>
            </a:r>
            <a:endParaRPr kumimoji="1" lang="en-US" altLang="ja-JP" dirty="0"/>
          </a:p>
          <a:p>
            <a:endParaRPr kumimoji="1" lang="en-US" altLang="ja-JP" dirty="0"/>
          </a:p>
          <a:p>
            <a:r>
              <a:rPr kumimoji="1" lang="ja-JP" altLang="en-US" dirty="0"/>
              <a:t>通信路推定方式によっては非ガウス性が出る場合がある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4</a:t>
            </a:fld>
            <a:endParaRPr kumimoji="1" lang="ja-JP" altLang="en-US"/>
          </a:p>
        </p:txBody>
      </p:sp>
    </p:spTree>
    <p:extLst>
      <p:ext uri="{BB962C8B-B14F-4D97-AF65-F5344CB8AC3E}">
        <p14:creationId xmlns:p14="http://schemas.microsoft.com/office/powerpoint/2010/main" val="1329430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まず，自己符号化器の入力層に</a:t>
            </a:r>
            <a:endParaRPr kumimoji="1" lang="en-US" altLang="ja-JP" dirty="0"/>
          </a:p>
          <a:p>
            <a:r>
              <a:rPr kumimoji="1" lang="en-US" altLang="ja-JP" dirty="0"/>
              <a:t>one-hot </a:t>
            </a:r>
            <a:r>
              <a:rPr kumimoji="1" lang="ja-JP" altLang="en-US" dirty="0"/>
              <a:t>ベクトルが入力され，</a:t>
            </a:r>
          </a:p>
          <a:p>
            <a:r>
              <a:rPr kumimoji="1" lang="ja-JP" altLang="en-US" dirty="0"/>
              <a:t>全結合層と正規化層を通った後に</a:t>
            </a:r>
          </a:p>
          <a:p>
            <a:r>
              <a:rPr kumimoji="1" lang="ja-JP" altLang="en-US" dirty="0"/>
              <a:t>各ストリームの送信シンボルが出力される．</a:t>
            </a:r>
          </a:p>
          <a:p>
            <a:r>
              <a:rPr kumimoji="1" lang="ja-JP" altLang="en-US" dirty="0"/>
              <a:t>送信シンボルは 通信路を通り，受信シンボルとして受信器に届く．</a:t>
            </a:r>
            <a:endParaRPr kumimoji="1" lang="en-US" altLang="ja-JP" dirty="0"/>
          </a:p>
          <a:p>
            <a:r>
              <a:rPr kumimoji="1" lang="ja-JP" altLang="en-US" dirty="0"/>
              <a:t>受信側で通信路を推定し，最尤検出により信号検出される．</a:t>
            </a:r>
            <a:endParaRPr kumimoji="1" lang="en-US" altLang="ja-JP" dirty="0"/>
          </a:p>
          <a:p>
            <a:r>
              <a:rPr kumimoji="1" lang="ja-JP" altLang="en-US" dirty="0"/>
              <a:t>学習時には，最尤検出の過程で求まる対数尤度を出力層の</a:t>
            </a:r>
            <a:r>
              <a:rPr kumimoji="1" lang="en-US" altLang="ja-JP" dirty="0" err="1"/>
              <a:t>softmax</a:t>
            </a:r>
            <a:r>
              <a:rPr kumimoji="1" lang="ja-JP" altLang="en-US" dirty="0"/>
              <a:t>層へ入力し，</a:t>
            </a:r>
            <a:endParaRPr kumimoji="1" lang="en-US" altLang="ja-JP" dirty="0"/>
          </a:p>
          <a:p>
            <a:r>
              <a:rPr kumimoji="1" lang="ja-JP" altLang="en-US" dirty="0"/>
              <a:t>事後確率が出力され，</a:t>
            </a:r>
            <a:endParaRPr kumimoji="1" lang="en-US" altLang="ja-JP" dirty="0"/>
          </a:p>
          <a:p>
            <a:r>
              <a:rPr kumimoji="1" lang="ja-JP" altLang="en-US" dirty="0"/>
              <a:t>それと入力値の交差エントロピーを計算し，それが最小となるよう学習する．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6</a:t>
            </a:fld>
            <a:endParaRPr kumimoji="1" lang="ja-JP" altLang="en-US"/>
          </a:p>
        </p:txBody>
      </p:sp>
    </p:spTree>
    <p:extLst>
      <p:ext uri="{BB962C8B-B14F-4D97-AF65-F5344CB8AC3E}">
        <p14:creationId xmlns:p14="http://schemas.microsoft.com/office/powerpoint/2010/main" val="229178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W,b</a:t>
            </a:r>
            <a:r>
              <a:rPr kumimoji="1" lang="ja-JP" altLang="en-US" dirty="0"/>
              <a:t>で自由に近スタレーション変えれるこという</a:t>
            </a:r>
            <a:endParaRPr kumimoji="1" lang="en-US" altLang="ja-JP" dirty="0"/>
          </a:p>
          <a:p>
            <a:endParaRPr kumimoji="1" lang="en-US" altLang="ja-JP" dirty="0"/>
          </a:p>
          <a:p>
            <a:r>
              <a:rPr kumimoji="1" lang="ja-JP" altLang="en-US" dirty="0"/>
              <a:t>正規化については後で説明</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7</a:t>
            </a:fld>
            <a:endParaRPr kumimoji="1" lang="ja-JP" altLang="en-US"/>
          </a:p>
        </p:txBody>
      </p:sp>
    </p:spTree>
    <p:extLst>
      <p:ext uri="{BB962C8B-B14F-4D97-AF65-F5344CB8AC3E}">
        <p14:creationId xmlns:p14="http://schemas.microsoft.com/office/powerpoint/2010/main" val="289024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\hat{X}</a:t>
            </a:r>
            <a:r>
              <a:rPr kumimoji="1" lang="ja-JP" altLang="en-US" dirty="0"/>
              <a:t>に含まれる送信ベクトルの相関が高くなると，</a:t>
            </a:r>
            <a:endParaRPr kumimoji="1" lang="en-US" altLang="ja-JP" dirty="0"/>
          </a:p>
          <a:p>
            <a:r>
              <a:rPr kumimoji="1" lang="ja-JP" altLang="en-US" dirty="0"/>
              <a:t>グラム行列の行列式が小さくなり，</a:t>
            </a:r>
            <a:endParaRPr kumimoji="1" lang="en-US" altLang="ja-JP" dirty="0"/>
          </a:p>
          <a:p>
            <a:r>
              <a:rPr kumimoji="1" lang="ja-JP" altLang="en-US" dirty="0"/>
              <a:t>その逆数が雑音に掛けられて雑音強調を起こす．</a:t>
            </a:r>
            <a:endParaRPr kumimoji="1" lang="en-US" altLang="ja-JP" dirty="0"/>
          </a:p>
          <a:p>
            <a:r>
              <a:rPr kumimoji="1" lang="ja-JP" altLang="en-US" dirty="0"/>
              <a:t>相関がさらに高くなると，グラム行列が逆行列を持たず，</a:t>
            </a:r>
            <a:endParaRPr kumimoji="1" lang="en-US" altLang="ja-JP" dirty="0"/>
          </a:p>
          <a:p>
            <a:r>
              <a:rPr kumimoji="1" lang="en-US" altLang="ja-JP" dirty="0"/>
              <a:t>\hat{X}</a:t>
            </a:r>
            <a:r>
              <a:rPr kumimoji="1" lang="ja-JP" altLang="en-US" dirty="0"/>
              <a:t>の疑似逆行列が計算できなくなるので，</a:t>
            </a:r>
            <a:endParaRPr kumimoji="1" lang="en-US" altLang="ja-JP" dirty="0"/>
          </a:p>
          <a:p>
            <a:r>
              <a:rPr kumimoji="1" lang="ja-JP" altLang="en-US" dirty="0"/>
              <a:t>この更新条件を満たす場合のみ，通信路推定値の更新を行う．</a:t>
            </a:r>
            <a:endParaRPr kumimoji="1" lang="en-US" altLang="ja-JP" dirty="0"/>
          </a:p>
          <a:p>
            <a:r>
              <a:rPr kumimoji="1" lang="ja-JP" altLang="en-US" dirty="0"/>
              <a:t>シータは閾値．</a:t>
            </a:r>
            <a:endParaRPr kumimoji="1" lang="en-US" altLang="ja-JP" dirty="0"/>
          </a:p>
          <a:p>
            <a:r>
              <a:rPr kumimoji="1" lang="ja-JP" altLang="en-US" dirty="0"/>
              <a:t>更新しないときは前回の推定値を再利用する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9</a:t>
            </a:fld>
            <a:endParaRPr kumimoji="1" lang="ja-JP" altLang="en-US"/>
          </a:p>
        </p:txBody>
      </p:sp>
    </p:spTree>
    <p:extLst>
      <p:ext uri="{BB962C8B-B14F-4D97-AF65-F5344CB8AC3E}">
        <p14:creationId xmlns:p14="http://schemas.microsoft.com/office/powerpoint/2010/main" val="182363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11</a:t>
            </a:fld>
            <a:endParaRPr kumimoji="1" lang="ja-JP" altLang="en-US"/>
          </a:p>
        </p:txBody>
      </p:sp>
    </p:spTree>
    <p:extLst>
      <p:ext uri="{BB962C8B-B14F-4D97-AF65-F5344CB8AC3E}">
        <p14:creationId xmlns:p14="http://schemas.microsoft.com/office/powerpoint/2010/main" val="3639876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電力制約には，ご覧の</a:t>
            </a:r>
            <a:r>
              <a:rPr kumimoji="1" lang="en-US" altLang="ja-JP" dirty="0"/>
              <a:t>4</a:t>
            </a:r>
            <a:r>
              <a:rPr kumimoji="1" lang="ja-JP" altLang="en-US" dirty="0"/>
              <a:t>つの制約のいずれかを用いる．</a:t>
            </a:r>
          </a:p>
        </p:txBody>
      </p:sp>
      <p:sp>
        <p:nvSpPr>
          <p:cNvPr id="4" name="スライド番号プレースホルダー 3"/>
          <p:cNvSpPr>
            <a:spLocks noGrp="1"/>
          </p:cNvSpPr>
          <p:nvPr>
            <p:ph type="sldNum" sz="quarter" idx="5"/>
          </p:nvPr>
        </p:nvSpPr>
        <p:spPr/>
        <p:txBody>
          <a:bodyPr/>
          <a:lstStyle/>
          <a:p>
            <a:fld id="{CD7969BA-5AD8-44BE-BFDE-2EFEA98E559A}" type="slidenum">
              <a:rPr kumimoji="1" lang="ja-JP" altLang="en-US" smtClean="0"/>
              <a:t>12</a:t>
            </a:fld>
            <a:endParaRPr kumimoji="1" lang="ja-JP" altLang="en-US"/>
          </a:p>
        </p:txBody>
      </p:sp>
    </p:spTree>
    <p:extLst>
      <p:ext uri="{BB962C8B-B14F-4D97-AF65-F5344CB8AC3E}">
        <p14:creationId xmlns:p14="http://schemas.microsoft.com/office/powerpoint/2010/main" val="15491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508000" y="765175"/>
            <a:ext cx="11277600" cy="76200"/>
          </a:xfrm>
          <a:prstGeom prst="rect">
            <a:avLst/>
          </a:prstGeom>
          <a:gradFill rotWithShape="1">
            <a:gsLst>
              <a:gs pos="0">
                <a:schemeClr val="tx2">
                  <a:gamma/>
                  <a:tint val="30196"/>
                  <a:invGamma/>
                </a:schemeClr>
              </a:gs>
              <a:gs pos="50000">
                <a:schemeClr val="tx2"/>
              </a:gs>
              <a:gs pos="100000">
                <a:schemeClr val="tx2">
                  <a:gamma/>
                  <a:tint val="3019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220163" name="Rectangle 3"/>
          <p:cNvSpPr>
            <a:spLocks noGrp="1" noChangeArrowheads="1"/>
          </p:cNvSpPr>
          <p:nvPr>
            <p:ph type="ctrTitle"/>
          </p:nvPr>
        </p:nvSpPr>
        <p:spPr>
          <a:xfrm>
            <a:off x="914400" y="1166814"/>
            <a:ext cx="10363200" cy="1470025"/>
          </a:xfrm>
        </p:spPr>
        <p:txBody>
          <a:bodyPr/>
          <a:lstStyle>
            <a:lvl1pPr>
              <a:defRPr/>
            </a:lvl1pPr>
          </a:lstStyle>
          <a:p>
            <a:pPr lvl="0"/>
            <a:r>
              <a:rPr lang="ja-JP" altLang="en-US" noProof="0"/>
              <a:t>マスター タイトルの書式設定</a:t>
            </a:r>
          </a:p>
        </p:txBody>
      </p:sp>
      <p:sp>
        <p:nvSpPr>
          <p:cNvPr id="220164" name="Rectangle 4"/>
          <p:cNvSpPr>
            <a:spLocks noGrp="1" noChangeArrowheads="1"/>
          </p:cNvSpPr>
          <p:nvPr>
            <p:ph type="subTitle" idx="1"/>
          </p:nvPr>
        </p:nvSpPr>
        <p:spPr>
          <a:xfrm>
            <a:off x="5039784" y="3886200"/>
            <a:ext cx="6432549" cy="1752600"/>
          </a:xfrm>
        </p:spPr>
        <p:txBody>
          <a:bodyPr/>
          <a:lstStyle>
            <a:lvl1pPr marL="0" indent="0" algn="r">
              <a:buFont typeface="Wingdings" panose="05000000000000000000" pitchFamily="2" charset="2"/>
              <a:buNone/>
              <a:defRPr/>
            </a:lvl1pPr>
          </a:lstStyle>
          <a:p>
            <a:pPr lvl="0"/>
            <a:r>
              <a:rPr lang="ja-JP" altLang="en-US" noProof="0"/>
              <a:t>マスター サブタイトルの書式設定</a:t>
            </a:r>
          </a:p>
        </p:txBody>
      </p:sp>
      <p:grpSp>
        <p:nvGrpSpPr>
          <p:cNvPr id="220171" name="Group 11"/>
          <p:cNvGrpSpPr>
            <a:grpSpLocks/>
          </p:cNvGrpSpPr>
          <p:nvPr/>
        </p:nvGrpSpPr>
        <p:grpSpPr bwMode="auto">
          <a:xfrm>
            <a:off x="1885951" y="3860800"/>
            <a:ext cx="2673349" cy="1728788"/>
            <a:chOff x="801" y="2432"/>
            <a:chExt cx="1263" cy="1089"/>
          </a:xfrm>
        </p:grpSpPr>
        <p:sp>
          <p:nvSpPr>
            <p:cNvPr id="220167" name="AutoShape 7"/>
            <p:cNvSpPr>
              <a:spLocks noChangeAspect="1" noChangeArrowheads="1"/>
            </p:cNvSpPr>
            <p:nvPr userDrawn="1"/>
          </p:nvSpPr>
          <p:spPr bwMode="auto">
            <a:xfrm rot="10800000">
              <a:off x="801" y="2976"/>
              <a:ext cx="633" cy="545"/>
            </a:xfrm>
            <a:prstGeom prst="triangle">
              <a:avLst>
                <a:gd name="adj" fmla="val 50000"/>
              </a:avLst>
            </a:prstGeom>
            <a:solidFill>
              <a:schemeClr val="tx2">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sp>
          <p:nvSpPr>
            <p:cNvPr id="220168" name="AutoShape 8"/>
            <p:cNvSpPr>
              <a:spLocks noChangeAspect="1" noChangeArrowheads="1"/>
            </p:cNvSpPr>
            <p:nvPr userDrawn="1"/>
          </p:nvSpPr>
          <p:spPr bwMode="auto">
            <a:xfrm rot="10800000">
              <a:off x="1431" y="2976"/>
              <a:ext cx="633" cy="545"/>
            </a:xfrm>
            <a:prstGeom prst="triangle">
              <a:avLst>
                <a:gd name="adj" fmla="val 50000"/>
              </a:avLst>
            </a:prstGeom>
            <a:solidFill>
              <a:schemeClr val="tx2">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sp>
          <p:nvSpPr>
            <p:cNvPr id="220169" name="AutoShape 9"/>
            <p:cNvSpPr>
              <a:spLocks noChangeAspect="1" noChangeArrowheads="1"/>
            </p:cNvSpPr>
            <p:nvPr userDrawn="1"/>
          </p:nvSpPr>
          <p:spPr bwMode="auto">
            <a:xfrm rot="10800000">
              <a:off x="1116" y="2432"/>
              <a:ext cx="634" cy="545"/>
            </a:xfrm>
            <a:prstGeom prst="triangle">
              <a:avLst>
                <a:gd name="adj" fmla="val 50000"/>
              </a:avLst>
            </a:prstGeom>
            <a:solidFill>
              <a:schemeClr val="tx2">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grpSp>
      <p:sp>
        <p:nvSpPr>
          <p:cNvPr id="220172" name="Rectangle 12"/>
          <p:cNvSpPr>
            <a:spLocks noChangeArrowheads="1"/>
          </p:cNvSpPr>
          <p:nvPr/>
        </p:nvSpPr>
        <p:spPr bwMode="auto">
          <a:xfrm>
            <a:off x="527051" y="2997200"/>
            <a:ext cx="11277600" cy="76200"/>
          </a:xfrm>
          <a:prstGeom prst="rect">
            <a:avLst/>
          </a:prstGeom>
          <a:gradFill rotWithShape="1">
            <a:gsLst>
              <a:gs pos="0">
                <a:schemeClr val="tx2">
                  <a:gamma/>
                  <a:tint val="30196"/>
                  <a:invGamma/>
                </a:schemeClr>
              </a:gs>
              <a:gs pos="50000">
                <a:schemeClr val="tx2"/>
              </a:gs>
              <a:gs pos="100000">
                <a:schemeClr val="tx2">
                  <a:gamma/>
                  <a:tint val="3019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Tree>
    <p:extLst>
      <p:ext uri="{BB962C8B-B14F-4D97-AF65-F5344CB8AC3E}">
        <p14:creationId xmlns:p14="http://schemas.microsoft.com/office/powerpoint/2010/main" val="204996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148472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90000" y="228600"/>
            <a:ext cx="2794000" cy="60960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508000" y="228600"/>
            <a:ext cx="8178800" cy="60960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183468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6EFDCF3-4F68-4802-BFCE-C8680336A2FA}" type="slidenum">
              <a:rPr lang="en-US" altLang="ja-JP"/>
              <a:pPr/>
              <a:t>‹#›</a:t>
            </a:fld>
            <a:endParaRPr lang="en-US" altLang="ja-JP" dirty="0"/>
          </a:p>
        </p:txBody>
      </p:sp>
    </p:spTree>
    <p:extLst>
      <p:ext uri="{BB962C8B-B14F-4D97-AF65-F5344CB8AC3E}">
        <p14:creationId xmlns:p14="http://schemas.microsoft.com/office/powerpoint/2010/main" val="1881700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3C157C9C-3C37-4192-87C6-2E398995DDA6}" type="slidenum">
              <a:rPr lang="en-US" altLang="ja-JP"/>
              <a:pPr/>
              <a:t>‹#›</a:t>
            </a:fld>
            <a:endParaRPr lang="en-US" altLang="ja-JP" dirty="0"/>
          </a:p>
        </p:txBody>
      </p:sp>
    </p:spTree>
    <p:extLst>
      <p:ext uri="{BB962C8B-B14F-4D97-AF65-F5344CB8AC3E}">
        <p14:creationId xmlns:p14="http://schemas.microsoft.com/office/powerpoint/2010/main" val="216341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9"/>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BF76C9B-BB26-4C2D-A0FD-C4136675E24B}" type="slidenum">
              <a:rPr lang="en-US" altLang="ja-JP"/>
              <a:pPr/>
              <a:t>‹#›</a:t>
            </a:fld>
            <a:endParaRPr lang="en-US" altLang="ja-JP" dirty="0"/>
          </a:p>
        </p:txBody>
      </p:sp>
    </p:spTree>
    <p:extLst>
      <p:ext uri="{BB962C8B-B14F-4D97-AF65-F5344CB8AC3E}">
        <p14:creationId xmlns:p14="http://schemas.microsoft.com/office/powerpoint/2010/main" val="2184843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C34F9E61-662C-4242-8EC5-7FB9CD500814}" type="slidenum">
              <a:rPr lang="en-US" altLang="ja-JP"/>
              <a:pPr/>
              <a:t>‹#›</a:t>
            </a:fld>
            <a:endParaRPr lang="en-US" altLang="ja-JP" dirty="0"/>
          </a:p>
        </p:txBody>
      </p:sp>
    </p:spTree>
    <p:extLst>
      <p:ext uri="{BB962C8B-B14F-4D97-AF65-F5344CB8AC3E}">
        <p14:creationId xmlns:p14="http://schemas.microsoft.com/office/powerpoint/2010/main" val="296422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365126"/>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40318" y="2505075"/>
            <a:ext cx="5158316"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71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dirty="0"/>
          </a:p>
        </p:txBody>
      </p:sp>
      <p:sp>
        <p:nvSpPr>
          <p:cNvPr id="8" name="フッター プレースホルダー 7"/>
          <p:cNvSpPr>
            <a:spLocks noGrp="1"/>
          </p:cNvSpPr>
          <p:nvPr>
            <p:ph type="ftr" sz="quarter" idx="11"/>
          </p:nvPr>
        </p:nvSpPr>
        <p:spPr/>
        <p:txBody>
          <a:bodyPr/>
          <a:lstStyle>
            <a:lvl1pPr>
              <a:defRPr/>
            </a:lvl1pPr>
          </a:lstStyle>
          <a:p>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2437002-25F2-4842-81DD-5A1E4446464A}" type="slidenum">
              <a:rPr lang="en-US" altLang="ja-JP"/>
              <a:pPr/>
              <a:t>‹#›</a:t>
            </a:fld>
            <a:endParaRPr lang="en-US" altLang="ja-JP" dirty="0"/>
          </a:p>
        </p:txBody>
      </p:sp>
    </p:spTree>
    <p:extLst>
      <p:ext uri="{BB962C8B-B14F-4D97-AF65-F5344CB8AC3E}">
        <p14:creationId xmlns:p14="http://schemas.microsoft.com/office/powerpoint/2010/main" val="372728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dirty="0"/>
          </a:p>
        </p:txBody>
      </p:sp>
      <p:sp>
        <p:nvSpPr>
          <p:cNvPr id="4" name="フッター プレースホルダー 3"/>
          <p:cNvSpPr>
            <a:spLocks noGrp="1"/>
          </p:cNvSpPr>
          <p:nvPr>
            <p:ph type="ftr" sz="quarter" idx="11"/>
          </p:nvPr>
        </p:nvSpPr>
        <p:spPr/>
        <p:txBody>
          <a:bodyPr/>
          <a:lstStyle>
            <a:lvl1pPr>
              <a:defRPr/>
            </a:lvl1pPr>
          </a:lstStyle>
          <a:p>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96458DD8-1A2A-4B8D-9BAB-F8B20FFBE758}" type="slidenum">
              <a:rPr lang="en-US" altLang="ja-JP"/>
              <a:pPr/>
              <a:t>‹#›</a:t>
            </a:fld>
            <a:endParaRPr lang="en-US" altLang="ja-JP" dirty="0"/>
          </a:p>
        </p:txBody>
      </p:sp>
    </p:spTree>
    <p:extLst>
      <p:ext uri="{BB962C8B-B14F-4D97-AF65-F5344CB8AC3E}">
        <p14:creationId xmlns:p14="http://schemas.microsoft.com/office/powerpoint/2010/main" val="2191795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dirty="0"/>
          </a:p>
        </p:txBody>
      </p:sp>
      <p:sp>
        <p:nvSpPr>
          <p:cNvPr id="3" name="フッター プレースホルダー 2"/>
          <p:cNvSpPr>
            <a:spLocks noGrp="1"/>
          </p:cNvSpPr>
          <p:nvPr>
            <p:ph type="ftr" sz="quarter" idx="11"/>
          </p:nvPr>
        </p:nvSpPr>
        <p:spPr/>
        <p:txBody>
          <a:bodyPr/>
          <a:lstStyle>
            <a:lvl1pPr>
              <a:defRPr/>
            </a:lvl1pPr>
          </a:lstStyle>
          <a:p>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E2848944-EF38-4869-95CD-203A2DE3ECF7}" type="slidenum">
              <a:rPr lang="en-US" altLang="ja-JP"/>
              <a:pPr/>
              <a:t>‹#›</a:t>
            </a:fld>
            <a:endParaRPr lang="en-US" altLang="ja-JP" dirty="0"/>
          </a:p>
        </p:txBody>
      </p:sp>
    </p:spTree>
    <p:extLst>
      <p:ext uri="{BB962C8B-B14F-4D97-AF65-F5344CB8AC3E}">
        <p14:creationId xmlns:p14="http://schemas.microsoft.com/office/powerpoint/2010/main" val="2479978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457200"/>
            <a:ext cx="393276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71977963-2E1C-4958-B012-CAFF431510C2}" type="slidenum">
              <a:rPr lang="en-US" altLang="ja-JP"/>
              <a:pPr/>
              <a:t>‹#›</a:t>
            </a:fld>
            <a:endParaRPr lang="en-US" altLang="ja-JP" dirty="0"/>
          </a:p>
        </p:txBody>
      </p:sp>
    </p:spTree>
    <p:extLst>
      <p:ext uri="{BB962C8B-B14F-4D97-AF65-F5344CB8AC3E}">
        <p14:creationId xmlns:p14="http://schemas.microsoft.com/office/powerpoint/2010/main" val="352342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dirty="0"/>
          </a:p>
        </p:txBody>
      </p:sp>
    </p:spTree>
    <p:extLst>
      <p:ext uri="{BB962C8B-B14F-4D97-AF65-F5344CB8AC3E}">
        <p14:creationId xmlns:p14="http://schemas.microsoft.com/office/powerpoint/2010/main" val="1913615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457200"/>
            <a:ext cx="393276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dirty="0"/>
          </a:p>
        </p:txBody>
      </p:sp>
      <p:sp>
        <p:nvSpPr>
          <p:cNvPr id="6" name="フッター プレースホルダー 5"/>
          <p:cNvSpPr>
            <a:spLocks noGrp="1"/>
          </p:cNvSpPr>
          <p:nvPr>
            <p:ph type="ftr" sz="quarter" idx="11"/>
          </p:nvPr>
        </p:nvSpPr>
        <p:spPr/>
        <p:txBody>
          <a:bodyPr/>
          <a:lstStyle>
            <a:lvl1pPr>
              <a:defRPr/>
            </a:lvl1pPr>
          </a:lstStyle>
          <a:p>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0B8C7BF1-342B-48FE-8D7B-588737F1F3E4}" type="slidenum">
              <a:rPr lang="en-US" altLang="ja-JP"/>
              <a:pPr/>
              <a:t>‹#›</a:t>
            </a:fld>
            <a:endParaRPr lang="en-US" altLang="ja-JP" dirty="0"/>
          </a:p>
        </p:txBody>
      </p:sp>
    </p:spTree>
    <p:extLst>
      <p:ext uri="{BB962C8B-B14F-4D97-AF65-F5344CB8AC3E}">
        <p14:creationId xmlns:p14="http://schemas.microsoft.com/office/powerpoint/2010/main" val="2171914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452BDC69-00A8-4933-9F7E-0AE579062277}" type="slidenum">
              <a:rPr lang="en-US" altLang="ja-JP"/>
              <a:pPr/>
              <a:t>‹#›</a:t>
            </a:fld>
            <a:endParaRPr lang="en-US" altLang="ja-JP" dirty="0"/>
          </a:p>
        </p:txBody>
      </p:sp>
    </p:spTree>
    <p:extLst>
      <p:ext uri="{BB962C8B-B14F-4D97-AF65-F5344CB8AC3E}">
        <p14:creationId xmlns:p14="http://schemas.microsoft.com/office/powerpoint/2010/main" val="3700974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dirty="0"/>
          </a:p>
        </p:txBody>
      </p:sp>
      <p:sp>
        <p:nvSpPr>
          <p:cNvPr id="5" name="フッター プレースホルダー 4"/>
          <p:cNvSpPr>
            <a:spLocks noGrp="1"/>
          </p:cNvSpPr>
          <p:nvPr>
            <p:ph type="ftr" sz="quarter" idx="11"/>
          </p:nvPr>
        </p:nvSpPr>
        <p:spPr/>
        <p:txBody>
          <a:bodyPr/>
          <a:lstStyle>
            <a:lvl1pPr>
              <a:defRPr/>
            </a:lvl1pPr>
          </a:lstStyle>
          <a:p>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BA0DDEED-D545-4D3A-BA81-FA148AD6C18C}" type="slidenum">
              <a:rPr lang="en-US" altLang="ja-JP"/>
              <a:pPr/>
              <a:t>‹#›</a:t>
            </a:fld>
            <a:endParaRPr lang="en-US" altLang="ja-JP" dirty="0"/>
          </a:p>
        </p:txBody>
      </p:sp>
    </p:spTree>
    <p:extLst>
      <p:ext uri="{BB962C8B-B14F-4D97-AF65-F5344CB8AC3E}">
        <p14:creationId xmlns:p14="http://schemas.microsoft.com/office/powerpoint/2010/main" val="355857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9"/>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12743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508000" y="1196976"/>
            <a:ext cx="5486400" cy="51276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196976"/>
            <a:ext cx="5486400" cy="51276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197102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365126"/>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40318" y="2505075"/>
            <a:ext cx="5158316"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71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273287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3819579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92964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457200"/>
            <a:ext cx="393276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218878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8" y="457200"/>
            <a:ext cx="393276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AFE04DA6-5848-467D-B1B0-4940B1F35FD2}" type="slidenum">
              <a:rPr kumimoji="1" lang="ja-JP" altLang="en-US" smtClean="0"/>
              <a:t>‹#›</a:t>
            </a:fld>
            <a:endParaRPr kumimoji="1" lang="ja-JP" altLang="en-US"/>
          </a:p>
        </p:txBody>
      </p:sp>
    </p:spTree>
    <p:extLst>
      <p:ext uri="{BB962C8B-B14F-4D97-AF65-F5344CB8AC3E}">
        <p14:creationId xmlns:p14="http://schemas.microsoft.com/office/powerpoint/2010/main" val="257075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1" name="Rectangle 27"/>
          <p:cNvSpPr>
            <a:spLocks noChangeArrowheads="1"/>
          </p:cNvSpPr>
          <p:nvPr/>
        </p:nvSpPr>
        <p:spPr bwMode="auto">
          <a:xfrm>
            <a:off x="9072034" y="269876"/>
            <a:ext cx="2713567" cy="576263"/>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sz="1800"/>
          </a:p>
        </p:txBody>
      </p:sp>
      <p:sp>
        <p:nvSpPr>
          <p:cNvPr id="1040" name="Rectangle 16"/>
          <p:cNvSpPr>
            <a:spLocks noChangeArrowheads="1"/>
          </p:cNvSpPr>
          <p:nvPr/>
        </p:nvSpPr>
        <p:spPr bwMode="auto">
          <a:xfrm>
            <a:off x="508000" y="838200"/>
            <a:ext cx="112776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sp>
        <p:nvSpPr>
          <p:cNvPr id="1026" name="Rectangle 2"/>
          <p:cNvSpPr>
            <a:spLocks noGrp="1" noChangeArrowheads="1"/>
          </p:cNvSpPr>
          <p:nvPr>
            <p:ph type="title"/>
          </p:nvPr>
        </p:nvSpPr>
        <p:spPr bwMode="auto">
          <a:xfrm>
            <a:off x="508000" y="228600"/>
            <a:ext cx="1048385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508000" y="1196976"/>
            <a:ext cx="111760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grpSp>
        <p:nvGrpSpPr>
          <p:cNvPr id="1045" name="Group 21"/>
          <p:cNvGrpSpPr>
            <a:grpSpLocks noChangeAspect="1"/>
          </p:cNvGrpSpPr>
          <p:nvPr/>
        </p:nvGrpSpPr>
        <p:grpSpPr bwMode="auto">
          <a:xfrm>
            <a:off x="10945284" y="333375"/>
            <a:ext cx="719667" cy="465138"/>
            <a:chOff x="801" y="2432"/>
            <a:chExt cx="1263" cy="1089"/>
          </a:xfrm>
        </p:grpSpPr>
        <p:sp>
          <p:nvSpPr>
            <p:cNvPr id="1046" name="AutoShape 22"/>
            <p:cNvSpPr>
              <a:spLocks noChangeAspect="1" noChangeArrowheads="1"/>
            </p:cNvSpPr>
            <p:nvPr userDrawn="1"/>
          </p:nvSpPr>
          <p:spPr bwMode="auto">
            <a:xfrm rot="10800000">
              <a:off x="801" y="2976"/>
              <a:ext cx="633" cy="54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sp>
          <p:nvSpPr>
            <p:cNvPr id="1047" name="AutoShape 23"/>
            <p:cNvSpPr>
              <a:spLocks noChangeAspect="1" noChangeArrowheads="1"/>
            </p:cNvSpPr>
            <p:nvPr userDrawn="1"/>
          </p:nvSpPr>
          <p:spPr bwMode="auto">
            <a:xfrm rot="10800000">
              <a:off x="1431" y="2976"/>
              <a:ext cx="633" cy="54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sp>
          <p:nvSpPr>
            <p:cNvPr id="1048" name="AutoShape 24"/>
            <p:cNvSpPr>
              <a:spLocks noChangeAspect="1" noChangeArrowheads="1"/>
            </p:cNvSpPr>
            <p:nvPr userDrawn="1"/>
          </p:nvSpPr>
          <p:spPr bwMode="auto">
            <a:xfrm rot="10800000">
              <a:off x="1116" y="2432"/>
              <a:ext cx="634" cy="545"/>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800"/>
            </a:p>
          </p:txBody>
        </p:sp>
      </p:grpSp>
      <p:sp>
        <p:nvSpPr>
          <p:cNvPr id="1050" name="Rectangle 26"/>
          <p:cNvSpPr>
            <a:spLocks noGrp="1" noChangeArrowheads="1"/>
          </p:cNvSpPr>
          <p:nvPr>
            <p:ph type="sldNum" sz="quarter" idx="4"/>
          </p:nvPr>
        </p:nvSpPr>
        <p:spPr bwMode="auto">
          <a:xfrm>
            <a:off x="11486031" y="6453188"/>
            <a:ext cx="576854"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AFE04DA6-5848-467D-B1B0-4940B1F35FD2}" type="slidenum">
              <a:rPr kumimoji="1" lang="ja-JP" altLang="en-US" smtClean="0"/>
              <a:t>‹#›</a:t>
            </a:fld>
            <a:endParaRPr kumimoji="1" lang="ja-JP" altLang="en-US" dirty="0"/>
          </a:p>
        </p:txBody>
      </p:sp>
    </p:spTree>
    <p:extLst>
      <p:ext uri="{BB962C8B-B14F-4D97-AF65-F5344CB8AC3E}">
        <p14:creationId xmlns:p14="http://schemas.microsoft.com/office/powerpoint/2010/main" val="167370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kumimoji="1" sz="36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84003"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84004"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Times New Roman" panose="02020603050405020304" pitchFamily="18" charset="0"/>
              </a:defRPr>
            </a:lvl1pPr>
          </a:lstStyle>
          <a:p>
            <a:endParaRPr lang="en-US" altLang="ja-JP" dirty="0"/>
          </a:p>
        </p:txBody>
      </p:sp>
      <p:sp>
        <p:nvSpPr>
          <p:cNvPr id="384005"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Times New Roman" panose="02020603050405020304" pitchFamily="18" charset="0"/>
              </a:defRPr>
            </a:lvl1pPr>
          </a:lstStyle>
          <a:p>
            <a:endParaRPr lang="en-US" altLang="ja-JP" dirty="0"/>
          </a:p>
        </p:txBody>
      </p:sp>
      <p:sp>
        <p:nvSpPr>
          <p:cNvPr id="384006"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82A59CDD-7DCC-40E9-9361-D2789A6469F5}" type="slidenum">
              <a:rPr lang="en-US" altLang="ja-JP"/>
              <a:pPr/>
              <a:t>‹#›</a:t>
            </a:fld>
            <a:endParaRPr lang="en-US" altLang="ja-JP" dirty="0"/>
          </a:p>
        </p:txBody>
      </p:sp>
    </p:spTree>
    <p:extLst>
      <p:ext uri="{BB962C8B-B14F-4D97-AF65-F5344CB8AC3E}">
        <p14:creationId xmlns:p14="http://schemas.microsoft.com/office/powerpoint/2010/main" val="22141427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kumimoji="1" sz="4400" kern="12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2pPr>
      <a:lvl3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3pPr>
      <a:lvl4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4pPr>
      <a:lvl5pPr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5pPr>
      <a:lvl6pPr marL="4572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6pPr>
      <a:lvl7pPr marL="9144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7pPr>
      <a:lvl8pPr marL="13716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8pPr>
      <a:lvl9pPr marL="1828800" algn="ctr" rtl="0" eaLnBrk="1" fontAlgn="base" hangingPunct="1">
        <a:spcBef>
          <a:spcPct val="0"/>
        </a:spcBef>
        <a:spcAft>
          <a:spcPct val="0"/>
        </a:spcAft>
        <a:defRPr kumimoji="1" sz="4400">
          <a:solidFill>
            <a:schemeClr val="tx2"/>
          </a:solidFill>
          <a:latin typeface="Arial" panose="020B0604020202020204" pitchFamily="34" charset="0"/>
          <a:ea typeface="ＭＳ Ｐゴシック" panose="020B0600070205080204" pitchFamily="50" charset="-128"/>
        </a:defRPr>
      </a:lvl9pPr>
    </p:titleStyle>
    <p:bodyStyle>
      <a:lvl1pPr marL="342900" indent="-342900" algn="l" rtl="0" eaLnBrk="1" fontAlgn="base" hangingPunct="1">
        <a:spcBef>
          <a:spcPct val="20000"/>
        </a:spcBef>
        <a:spcAft>
          <a:spcPct val="0"/>
        </a:spcAft>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40.png"/><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7.png"/><Relationship Id="rId4" Type="http://schemas.openxmlformats.org/officeDocument/2006/relationships/image" Target="../media/image440.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8.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40.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9.png"/><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40.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50.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7"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0.png"/><Relationship Id="rId4" Type="http://schemas.openxmlformats.org/officeDocument/2006/relationships/image" Target="../media/image570.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580.png"/><Relationship Id="rId5" Type="http://schemas.openxmlformats.org/officeDocument/2006/relationships/image" Target="../media/image65.png"/><Relationship Id="rId4" Type="http://schemas.openxmlformats.org/officeDocument/2006/relationships/image" Target="../media/image570.png"/></Relationships>
</file>

<file path=ppt/slides/_rels/slide19.xml.rels><?xml version="1.0" encoding="UTF-8" standalone="yes"?>
<Relationships xmlns="http://schemas.openxmlformats.org/package/2006/relationships"><Relationship Id="rId8" Type="http://schemas.openxmlformats.org/officeDocument/2006/relationships/image" Target="../media/image68.png"/><Relationship Id="rId7"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00.png"/><Relationship Id="rId4" Type="http://schemas.openxmlformats.org/officeDocument/2006/relationships/image" Target="../media/image61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59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80.png"/><Relationship Id="rId5" Type="http://schemas.openxmlformats.org/officeDocument/2006/relationships/image" Target="../media/image70.png"/><Relationship Id="rId4" Type="http://schemas.openxmlformats.org/officeDocument/2006/relationships/image" Target="../media/image610.png"/></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22.xml.rels><?xml version="1.0" encoding="UTF-8" standalone="yes"?>
<Relationships xmlns="http://schemas.openxmlformats.org/package/2006/relationships"><Relationship Id="rId13" Type="http://schemas.openxmlformats.org/officeDocument/2006/relationships/image" Target="../media/image73.png"/><Relationship Id="rId3" Type="http://schemas.openxmlformats.org/officeDocument/2006/relationships/image" Target="../media/image78.png"/><Relationship Id="rId12"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4.xml"/><Relationship Id="rId11" Type="http://schemas.openxmlformats.org/officeDocument/2006/relationships/image" Target="../media/image71.png"/><Relationship Id="rId10" Type="http://schemas.openxmlformats.org/officeDocument/2006/relationships/image" Target="../media/image690.png"/><Relationship Id="rId4" Type="http://schemas.openxmlformats.org/officeDocument/2006/relationships/image" Target="../media/image79.png"/><Relationship Id="rId9" Type="http://schemas.openxmlformats.org/officeDocument/2006/relationships/image" Target="../media/image68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1166814"/>
            <a:ext cx="10363200" cy="1576386"/>
          </a:xfrm>
        </p:spPr>
        <p:txBody>
          <a:bodyPr/>
          <a:lstStyle/>
          <a:p>
            <a:pPr algn="ctr"/>
            <a:r>
              <a:rPr lang="ja-JP" altLang="en-US" dirty="0"/>
              <a:t>判定帰還通信路推定のための</a:t>
            </a:r>
            <a:br>
              <a:rPr lang="en-US" altLang="ja-JP" dirty="0"/>
            </a:br>
            <a:r>
              <a:rPr lang="ja-JP" altLang="en-US" dirty="0"/>
              <a:t>無線自己符号化器に関する一検討</a:t>
            </a:r>
            <a:endParaRPr kumimoji="1" lang="ja-JP" altLang="en-US" dirty="0"/>
          </a:p>
        </p:txBody>
      </p:sp>
      <p:sp>
        <p:nvSpPr>
          <p:cNvPr id="3" name="サブタイトル 2"/>
          <p:cNvSpPr>
            <a:spLocks noGrp="1"/>
          </p:cNvSpPr>
          <p:nvPr>
            <p:ph type="subTitle" idx="1"/>
          </p:nvPr>
        </p:nvSpPr>
        <p:spPr>
          <a:xfrm>
            <a:off x="914400" y="3429000"/>
            <a:ext cx="10363200" cy="3103880"/>
          </a:xfrm>
        </p:spPr>
        <p:txBody>
          <a:bodyPr/>
          <a:lstStyle/>
          <a:p>
            <a:pPr algn="ctr"/>
            <a:r>
              <a:rPr lang="zh-TW" altLang="en-US" dirty="0"/>
              <a:t>市橋 義紀</a:t>
            </a:r>
            <a:r>
              <a:rPr lang="en-US" altLang="zh-TW"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a:t>
            </a:r>
            <a:r>
              <a:rPr lang="zh-TW" altLang="en-US" dirty="0"/>
              <a:t>衣斐 信介</a:t>
            </a:r>
            <a:r>
              <a:rPr lang="en-US" altLang="zh-TW"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a:t>
            </a:r>
            <a:r>
              <a:rPr lang="zh-TW" altLang="en-US" dirty="0"/>
              <a:t>高橋 拓海</a:t>
            </a:r>
            <a:r>
              <a:rPr lang="en-US" altLang="zh-TW" dirty="0">
                <a:latin typeface="Times New Roman" panose="02020603050405020304" pitchFamily="18" charset="0"/>
                <a:cs typeface="Times New Roman" panose="02020603050405020304" pitchFamily="18" charset="0"/>
              </a:rPr>
              <a:t>††</a:t>
            </a:r>
            <a:endParaRPr lang="en-US" altLang="zh-TW" dirty="0"/>
          </a:p>
          <a:p>
            <a:pPr algn="ctr"/>
            <a:r>
              <a:rPr lang="zh-TW" altLang="en-US" dirty="0"/>
              <a:t>土井 隆暢</a:t>
            </a:r>
            <a:r>
              <a:rPr lang="en-US" altLang="zh-TW"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a:t>
            </a:r>
            <a:r>
              <a:rPr lang="zh-TW" altLang="en-US" dirty="0"/>
              <a:t>村岡 一志</a:t>
            </a:r>
            <a:r>
              <a:rPr lang="en-US" altLang="zh-TW"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a:t>
            </a:r>
            <a:r>
              <a:rPr lang="zh-TW" altLang="en-US" dirty="0"/>
              <a:t>石井 直人</a:t>
            </a:r>
            <a:r>
              <a:rPr lang="en-US" altLang="zh-TW" dirty="0">
                <a:latin typeface="Times New Roman" panose="02020603050405020304" pitchFamily="18" charset="0"/>
                <a:cs typeface="Times New Roman" panose="02020603050405020304" pitchFamily="18" charset="0"/>
              </a:rPr>
              <a:t>†††</a:t>
            </a:r>
            <a:r>
              <a:rPr lang="ja-JP" altLang="en-US" dirty="0">
                <a:latin typeface="Times New Roman" panose="02020603050405020304" pitchFamily="18" charset="0"/>
                <a:cs typeface="Times New Roman" panose="02020603050405020304" pitchFamily="18" charset="0"/>
              </a:rPr>
              <a:t>　岩井</a:t>
            </a:r>
            <a:r>
              <a:rPr lang="zh-TW" altLang="en-US" dirty="0"/>
              <a:t> 誠人</a:t>
            </a:r>
            <a:r>
              <a:rPr lang="en-US" altLang="zh-TW" dirty="0">
                <a:latin typeface="Times New Roman" panose="02020603050405020304" pitchFamily="18" charset="0"/>
                <a:cs typeface="Times New Roman" panose="02020603050405020304" pitchFamily="18" charset="0"/>
              </a:rPr>
              <a:t>† </a:t>
            </a:r>
          </a:p>
          <a:p>
            <a:pPr algn="ctr"/>
            <a:endParaRPr lang="en-US" altLang="ja-JP" dirty="0"/>
          </a:p>
          <a:p>
            <a:pPr algn="ctr"/>
            <a:r>
              <a:rPr lang="en-US" altLang="zh-TW" dirty="0">
                <a:latin typeface="Times New Roman" panose="02020603050405020304" pitchFamily="18" charset="0"/>
                <a:cs typeface="Times New Roman" panose="02020603050405020304" pitchFamily="18" charset="0"/>
              </a:rPr>
              <a:t>†</a:t>
            </a:r>
            <a:r>
              <a:rPr lang="en-US" altLang="ja-JP" dirty="0"/>
              <a:t> </a:t>
            </a:r>
            <a:r>
              <a:rPr lang="ja-JP" altLang="en-US" dirty="0"/>
              <a:t>同志社大学 大学院理工学研究科 電気電子工学専攻</a:t>
            </a:r>
            <a:endParaRPr lang="en-US" altLang="ja-JP" dirty="0"/>
          </a:p>
          <a:p>
            <a:pPr algn="ctr"/>
            <a:r>
              <a:rPr lang="en-US" altLang="zh-TW" dirty="0">
                <a:latin typeface="Times New Roman" panose="02020603050405020304" pitchFamily="18" charset="0"/>
                <a:cs typeface="Times New Roman" panose="02020603050405020304" pitchFamily="18" charset="0"/>
              </a:rPr>
              <a:t>††</a:t>
            </a:r>
            <a:r>
              <a:rPr lang="en-US" altLang="zh-TW" dirty="0"/>
              <a:t> </a:t>
            </a:r>
            <a:r>
              <a:rPr lang="ja-JP" altLang="en-US" dirty="0"/>
              <a:t>大阪大学 大学院工学研究科 </a:t>
            </a:r>
            <a:r>
              <a:rPr lang="zh-TW" altLang="en-US" dirty="0"/>
              <a:t>電気電子情報通信工学専攻</a:t>
            </a:r>
            <a:endParaRPr lang="en-US" altLang="zh-TW" dirty="0"/>
          </a:p>
          <a:p>
            <a:pPr algn="ctr"/>
            <a:r>
              <a:rPr lang="en-US" altLang="zh-TW" dirty="0">
                <a:latin typeface="Times New Roman" panose="02020603050405020304" pitchFamily="18" charset="0"/>
                <a:cs typeface="Times New Roman" panose="02020603050405020304" pitchFamily="18" charset="0"/>
              </a:rPr>
              <a:t>†††</a:t>
            </a:r>
            <a:r>
              <a:rPr lang="en-US" altLang="ja-JP" dirty="0"/>
              <a:t> </a:t>
            </a:r>
            <a:r>
              <a:rPr lang="ja-JP" altLang="en-US" dirty="0"/>
              <a:t>日本電気株式会社 アドバンストネットワーク研究所</a:t>
            </a:r>
          </a:p>
        </p:txBody>
      </p:sp>
    </p:spTree>
    <p:extLst>
      <p:ext uri="{BB962C8B-B14F-4D97-AF65-F5344CB8AC3E}">
        <p14:creationId xmlns:p14="http://schemas.microsoft.com/office/powerpoint/2010/main" val="3904010233"/>
      </p:ext>
    </p:extLst>
  </p:cSld>
  <p:clrMapOvr>
    <a:masterClrMapping/>
  </p:clrMapOvr>
  <mc:AlternateContent xmlns:mc="http://schemas.openxmlformats.org/markup-compatibility/2006" xmlns:p14="http://schemas.microsoft.com/office/powerpoint/2010/main">
    <mc:Choice Requires="p14">
      <p:transition spd="slow" p14:dur="2000" advTm="7231"/>
    </mc:Choice>
    <mc:Fallback xmlns="">
      <p:transition spd="slow" advTm="72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C99A6153-C36D-FBAB-D9B9-A6357B16CACE}"/>
              </a:ext>
            </a:extLst>
          </p:cNvPr>
          <p:cNvSpPr>
            <a:spLocks noGrp="1"/>
          </p:cNvSpPr>
          <p:nvPr>
            <p:ph idx="1"/>
          </p:nvPr>
        </p:nvSpPr>
        <p:spPr>
          <a:xfrm>
            <a:off x="508000" y="1079731"/>
            <a:ext cx="11176000" cy="609600"/>
          </a:xfrm>
        </p:spPr>
        <p:txBody>
          <a:bodyPr/>
          <a:lstStyle/>
          <a:p>
            <a:r>
              <a:rPr lang="ja-JP" altLang="en-US" dirty="0"/>
              <a:t>最尤検出 </a:t>
            </a:r>
            <a:r>
              <a:rPr lang="en-US" altLang="ja-JP" dirty="0"/>
              <a:t>(MLD: Maximum Likelihood Detection)</a:t>
            </a:r>
          </a:p>
        </p:txBody>
      </p:sp>
      <p:sp>
        <p:nvSpPr>
          <p:cNvPr id="2" name="タイトル 1">
            <a:extLst>
              <a:ext uri="{FF2B5EF4-FFF2-40B4-BE49-F238E27FC236}">
                <a16:creationId xmlns:a16="http://schemas.microsoft.com/office/drawing/2014/main" id="{10132F0E-636F-5FB6-313E-46F6E5A7F754}"/>
              </a:ext>
            </a:extLst>
          </p:cNvPr>
          <p:cNvSpPr>
            <a:spLocks noGrp="1"/>
          </p:cNvSpPr>
          <p:nvPr>
            <p:ph type="title"/>
          </p:nvPr>
        </p:nvSpPr>
        <p:spPr/>
        <p:txBody>
          <a:bodyPr/>
          <a:lstStyle/>
          <a:p>
            <a:r>
              <a:rPr kumimoji="1" lang="ja-JP" altLang="en-US" dirty="0"/>
              <a:t>自己符号化器</a:t>
            </a:r>
            <a:r>
              <a:rPr kumimoji="1" lang="ja-JP" altLang="en-US" sz="3200" dirty="0"/>
              <a:t> </a:t>
            </a:r>
            <a:r>
              <a:rPr lang="en-US" altLang="ja-JP" sz="3200" dirty="0"/>
              <a:t>– </a:t>
            </a:r>
            <a:r>
              <a:rPr lang="ja-JP" altLang="en-US" sz="3200" dirty="0"/>
              <a:t>信号検出</a:t>
            </a:r>
            <a:endParaRPr kumimoji="1" lang="ja-JP" altLang="en-US" sz="3200" dirty="0"/>
          </a:p>
        </p:txBody>
      </p:sp>
      <p:sp>
        <p:nvSpPr>
          <p:cNvPr id="4" name="スライド番号プレースホルダー 3">
            <a:extLst>
              <a:ext uri="{FF2B5EF4-FFF2-40B4-BE49-F238E27FC236}">
                <a16:creationId xmlns:a16="http://schemas.microsoft.com/office/drawing/2014/main" id="{FC57E681-23A5-2FBB-F50E-3EE8D589236F}"/>
              </a:ext>
            </a:extLst>
          </p:cNvPr>
          <p:cNvSpPr>
            <a:spLocks noGrp="1"/>
          </p:cNvSpPr>
          <p:nvPr>
            <p:ph type="sldNum" sz="quarter" idx="10"/>
          </p:nvPr>
        </p:nvSpPr>
        <p:spPr/>
        <p:txBody>
          <a:bodyPr/>
          <a:lstStyle/>
          <a:p>
            <a:fld id="{AFE04DA6-5848-467D-B1B0-4940B1F35FD2}" type="slidenum">
              <a:rPr kumimoji="1" lang="ja-JP" altLang="en-US" smtClean="0"/>
              <a:t>10</a:t>
            </a:fld>
            <a:endParaRPr kumimoji="1" lang="ja-JP" altLang="en-US" dirty="0"/>
          </a:p>
        </p:txBody>
      </p:sp>
      <p:grpSp>
        <p:nvGrpSpPr>
          <p:cNvPr id="10" name="グループ化 9">
            <a:extLst>
              <a:ext uri="{FF2B5EF4-FFF2-40B4-BE49-F238E27FC236}">
                <a16:creationId xmlns:a16="http://schemas.microsoft.com/office/drawing/2014/main" id="{E501DB42-79C5-94CA-B408-3B761189A0E4}"/>
              </a:ext>
            </a:extLst>
          </p:cNvPr>
          <p:cNvGrpSpPr/>
          <p:nvPr/>
        </p:nvGrpSpPr>
        <p:grpSpPr>
          <a:xfrm>
            <a:off x="508000" y="1853995"/>
            <a:ext cx="6679474" cy="519628"/>
            <a:chOff x="508000" y="1853995"/>
            <a:chExt cx="6679474" cy="519628"/>
          </a:xfrm>
        </p:grpSpPr>
        <p:pic>
          <p:nvPicPr>
            <p:cNvPr id="9" name="図 8">
              <a:extLst>
                <a:ext uri="{FF2B5EF4-FFF2-40B4-BE49-F238E27FC236}">
                  <a16:creationId xmlns:a16="http://schemas.microsoft.com/office/drawing/2014/main" id="{C4FC32FB-7CB0-DDD0-A1E3-DA90793D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522" y="1885237"/>
              <a:ext cx="4380952" cy="457143"/>
            </a:xfrm>
            <a:prstGeom prst="rect">
              <a:avLst/>
            </a:prstGeom>
          </p:spPr>
        </p:pic>
        <p:sp>
          <p:nvSpPr>
            <p:cNvPr id="20" name="コンテンツ プレースホルダー 2">
              <a:extLst>
                <a:ext uri="{FF2B5EF4-FFF2-40B4-BE49-F238E27FC236}">
                  <a16:creationId xmlns:a16="http://schemas.microsoft.com/office/drawing/2014/main" id="{FC4917A3-5F85-438D-4489-3A7B4A10DE74}"/>
                </a:ext>
              </a:extLst>
            </p:cNvPr>
            <p:cNvSpPr txBox="1">
              <a:spLocks/>
            </p:cNvSpPr>
            <p:nvPr/>
          </p:nvSpPr>
          <p:spPr bwMode="auto">
            <a:xfrm>
              <a:off x="508000" y="1853995"/>
              <a:ext cx="2182949" cy="51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対数尤度</a:t>
              </a:r>
              <a:endParaRPr lang="en-US" altLang="ja-JP" dirty="0"/>
            </a:p>
          </p:txBody>
        </p:sp>
      </p:grpSp>
      <p:grpSp>
        <p:nvGrpSpPr>
          <p:cNvPr id="11" name="グループ化 10">
            <a:extLst>
              <a:ext uri="{FF2B5EF4-FFF2-40B4-BE49-F238E27FC236}">
                <a16:creationId xmlns:a16="http://schemas.microsoft.com/office/drawing/2014/main" id="{6F3406F9-0CC9-E278-5C61-C7BFCCEA96E7}"/>
              </a:ext>
            </a:extLst>
          </p:cNvPr>
          <p:cNvGrpSpPr/>
          <p:nvPr/>
        </p:nvGrpSpPr>
        <p:grpSpPr>
          <a:xfrm>
            <a:off x="507999" y="2569529"/>
            <a:ext cx="5135330" cy="751638"/>
            <a:chOff x="507999" y="2739807"/>
            <a:chExt cx="5135330" cy="751638"/>
          </a:xfrm>
        </p:grpSpPr>
        <p:pic>
          <p:nvPicPr>
            <p:cNvPr id="5" name="図 4" descr="図形&#10;&#10;中程度の精度で自動的に生成された説明">
              <a:extLst>
                <a:ext uri="{FF2B5EF4-FFF2-40B4-BE49-F238E27FC236}">
                  <a16:creationId xmlns:a16="http://schemas.microsoft.com/office/drawing/2014/main" id="{C629FC1C-0A07-1457-DB64-E5BFDCB1E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948" y="2805731"/>
              <a:ext cx="2952381" cy="685714"/>
            </a:xfrm>
            <a:prstGeom prst="rect">
              <a:avLst/>
            </a:prstGeom>
          </p:spPr>
        </p:pic>
        <p:sp>
          <p:nvSpPr>
            <p:cNvPr id="23" name="コンテンツ プレースホルダー 2">
              <a:extLst>
                <a:ext uri="{FF2B5EF4-FFF2-40B4-BE49-F238E27FC236}">
                  <a16:creationId xmlns:a16="http://schemas.microsoft.com/office/drawing/2014/main" id="{C955DE91-A58E-4869-F017-B320089D6BAB}"/>
                </a:ext>
              </a:extLst>
            </p:cNvPr>
            <p:cNvSpPr txBox="1">
              <a:spLocks/>
            </p:cNvSpPr>
            <p:nvPr/>
          </p:nvSpPr>
          <p:spPr bwMode="auto">
            <a:xfrm>
              <a:off x="507999" y="2739807"/>
              <a:ext cx="2182949" cy="51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硬判定</a:t>
              </a:r>
              <a:endParaRPr lang="en-US" altLang="ja-JP" dirty="0"/>
            </a:p>
          </p:txBody>
        </p:sp>
      </p:grpSp>
      <p:grpSp>
        <p:nvGrpSpPr>
          <p:cNvPr id="14" name="グループ化 13">
            <a:extLst>
              <a:ext uri="{FF2B5EF4-FFF2-40B4-BE49-F238E27FC236}">
                <a16:creationId xmlns:a16="http://schemas.microsoft.com/office/drawing/2014/main" id="{35163A82-C90D-692F-F26A-C6BF019131E2}"/>
              </a:ext>
            </a:extLst>
          </p:cNvPr>
          <p:cNvGrpSpPr/>
          <p:nvPr/>
        </p:nvGrpSpPr>
        <p:grpSpPr>
          <a:xfrm>
            <a:off x="8246438" y="1824630"/>
            <a:ext cx="2171914" cy="609600"/>
            <a:chOff x="8246438" y="1824630"/>
            <a:chExt cx="2171914" cy="609600"/>
          </a:xfrm>
        </p:grpSpPr>
        <p:pic>
          <p:nvPicPr>
            <p:cNvPr id="13" name="図 12">
              <a:extLst>
                <a:ext uri="{FF2B5EF4-FFF2-40B4-BE49-F238E27FC236}">
                  <a16:creationId xmlns:a16="http://schemas.microsoft.com/office/drawing/2014/main" id="{2BBA4B34-88AB-987C-473D-DD44CE789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6438" y="1962763"/>
              <a:ext cx="447619" cy="333333"/>
            </a:xfrm>
            <a:prstGeom prst="rect">
              <a:avLst/>
            </a:prstGeom>
          </p:spPr>
        </p:pic>
        <p:sp>
          <p:nvSpPr>
            <p:cNvPr id="27" name="コンテンツ プレースホルダー 2">
              <a:extLst>
                <a:ext uri="{FF2B5EF4-FFF2-40B4-BE49-F238E27FC236}">
                  <a16:creationId xmlns:a16="http://schemas.microsoft.com/office/drawing/2014/main" id="{59E46405-DD18-6C81-1652-9450DE2CB3E9}"/>
                </a:ext>
              </a:extLst>
            </p:cNvPr>
            <p:cNvSpPr txBox="1">
              <a:spLocks/>
            </p:cNvSpPr>
            <p:nvPr/>
          </p:nvSpPr>
          <p:spPr bwMode="auto">
            <a:xfrm>
              <a:off x="8633097" y="1824630"/>
              <a:ext cx="178525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：雑音電力</a:t>
              </a:r>
            </a:p>
          </p:txBody>
        </p:sp>
      </p:grpSp>
      <p:grpSp>
        <p:nvGrpSpPr>
          <p:cNvPr id="18" name="グループ化 17">
            <a:extLst>
              <a:ext uri="{FF2B5EF4-FFF2-40B4-BE49-F238E27FC236}">
                <a16:creationId xmlns:a16="http://schemas.microsoft.com/office/drawing/2014/main" id="{E1246BAC-E6F1-A0E3-5798-F2C0CD1908F8}"/>
              </a:ext>
            </a:extLst>
          </p:cNvPr>
          <p:cNvGrpSpPr/>
          <p:nvPr/>
        </p:nvGrpSpPr>
        <p:grpSpPr>
          <a:xfrm>
            <a:off x="508000" y="3614240"/>
            <a:ext cx="11176000" cy="609600"/>
            <a:chOff x="508000" y="3614240"/>
            <a:chExt cx="11176000" cy="609600"/>
          </a:xfrm>
        </p:grpSpPr>
        <p:sp>
          <p:nvSpPr>
            <p:cNvPr id="32" name="コンテンツ プレースホルダー 2">
              <a:extLst>
                <a:ext uri="{FF2B5EF4-FFF2-40B4-BE49-F238E27FC236}">
                  <a16:creationId xmlns:a16="http://schemas.microsoft.com/office/drawing/2014/main" id="{73A7AE9D-876A-48A6-F762-B8F61ED4AAF8}"/>
                </a:ext>
              </a:extLst>
            </p:cNvPr>
            <p:cNvSpPr txBox="1">
              <a:spLocks/>
            </p:cNvSpPr>
            <p:nvPr/>
          </p:nvSpPr>
          <p:spPr bwMode="auto">
            <a:xfrm>
              <a:off x="508000" y="3614240"/>
              <a:ext cx="1117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学習時には，検出の過程で求めた対数尤度　　　を出力層に渡す</a:t>
              </a:r>
              <a:endParaRPr lang="en-US" altLang="ja-JP" dirty="0"/>
            </a:p>
          </p:txBody>
        </p:sp>
        <p:pic>
          <p:nvPicPr>
            <p:cNvPr id="16" name="図 15">
              <a:extLst>
                <a:ext uri="{FF2B5EF4-FFF2-40B4-BE49-F238E27FC236}">
                  <a16:creationId xmlns:a16="http://schemas.microsoft.com/office/drawing/2014/main" id="{C4D5A7C2-D2BF-9A4F-3330-09688808A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709" y="3728564"/>
              <a:ext cx="514286" cy="380952"/>
            </a:xfrm>
            <a:prstGeom prst="rect">
              <a:avLst/>
            </a:prstGeom>
          </p:spPr>
        </p:pic>
      </p:grpSp>
    </p:spTree>
    <p:extLst>
      <p:ext uri="{BB962C8B-B14F-4D97-AF65-F5344CB8AC3E}">
        <p14:creationId xmlns:p14="http://schemas.microsoft.com/office/powerpoint/2010/main" val="2543809856"/>
      </p:ext>
    </p:extLst>
  </p:cSld>
  <p:clrMapOvr>
    <a:masterClrMapping/>
  </p:clrMapOvr>
  <mc:AlternateContent xmlns:mc="http://schemas.openxmlformats.org/markup-compatibility/2006" xmlns:p14="http://schemas.microsoft.com/office/powerpoint/2010/main">
    <mc:Choice Requires="p14">
      <p:transition spd="slow" p14:dur="2000" advTm="3848"/>
    </mc:Choice>
    <mc:Fallback xmlns="">
      <p:transition spd="slow" advTm="384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EC683-5699-FB07-D04F-AA3F3D5FF059}"/>
              </a:ext>
            </a:extLst>
          </p:cNvPr>
          <p:cNvSpPr>
            <a:spLocks noGrp="1"/>
          </p:cNvSpPr>
          <p:nvPr>
            <p:ph type="title"/>
          </p:nvPr>
        </p:nvSpPr>
        <p:spPr/>
        <p:txBody>
          <a:bodyPr/>
          <a:lstStyle/>
          <a:p>
            <a:r>
              <a:rPr kumimoji="1" lang="ja-JP" altLang="en-US" dirty="0"/>
              <a:t>自己符号化器</a:t>
            </a:r>
            <a:r>
              <a:rPr kumimoji="1" lang="ja-JP" altLang="en-US" sz="3200" dirty="0"/>
              <a:t> </a:t>
            </a:r>
            <a:r>
              <a:rPr kumimoji="1" lang="en-US" altLang="ja-JP" sz="3200" dirty="0"/>
              <a:t>– </a:t>
            </a:r>
            <a:r>
              <a:rPr kumimoji="1" lang="ja-JP" altLang="en-US" sz="3200" dirty="0"/>
              <a:t>学習</a:t>
            </a:r>
          </a:p>
        </p:txBody>
      </p:sp>
      <p:sp>
        <p:nvSpPr>
          <p:cNvPr id="3" name="コンテンツ プレースホルダー 2">
            <a:extLst>
              <a:ext uri="{FF2B5EF4-FFF2-40B4-BE49-F238E27FC236}">
                <a16:creationId xmlns:a16="http://schemas.microsoft.com/office/drawing/2014/main" id="{765EA1CD-AC81-E1D3-A870-5DD1DEA0EA5A}"/>
              </a:ext>
            </a:extLst>
          </p:cNvPr>
          <p:cNvSpPr>
            <a:spLocks noGrp="1"/>
          </p:cNvSpPr>
          <p:nvPr>
            <p:ph idx="1"/>
          </p:nvPr>
        </p:nvSpPr>
        <p:spPr>
          <a:xfrm>
            <a:off x="508000" y="1196977"/>
            <a:ext cx="7556137" cy="609600"/>
          </a:xfrm>
        </p:spPr>
        <p:txBody>
          <a:bodyPr/>
          <a:lstStyle/>
          <a:p>
            <a:r>
              <a:rPr kumimoji="1" lang="ja-JP" altLang="en-US" dirty="0"/>
              <a:t>学習パラメータの更新</a:t>
            </a:r>
            <a:endParaRPr kumimoji="1" lang="en-US" altLang="ja-JP" dirty="0"/>
          </a:p>
        </p:txBody>
      </p:sp>
      <p:sp>
        <p:nvSpPr>
          <p:cNvPr id="4" name="スライド番号プレースホルダー 3">
            <a:extLst>
              <a:ext uri="{FF2B5EF4-FFF2-40B4-BE49-F238E27FC236}">
                <a16:creationId xmlns:a16="http://schemas.microsoft.com/office/drawing/2014/main" id="{30A0E2D8-3224-3BAC-2A9F-0C154049B69C}"/>
              </a:ext>
            </a:extLst>
          </p:cNvPr>
          <p:cNvSpPr>
            <a:spLocks noGrp="1"/>
          </p:cNvSpPr>
          <p:nvPr>
            <p:ph type="sldNum" sz="quarter" idx="10"/>
          </p:nvPr>
        </p:nvSpPr>
        <p:spPr/>
        <p:txBody>
          <a:bodyPr/>
          <a:lstStyle/>
          <a:p>
            <a:fld id="{AFE04DA6-5848-467D-B1B0-4940B1F35FD2}" type="slidenum">
              <a:rPr kumimoji="1" lang="ja-JP" altLang="en-US" smtClean="0"/>
              <a:t>11</a:t>
            </a:fld>
            <a:endParaRPr kumimoji="1" lang="ja-JP" altLang="en-US" dirty="0"/>
          </a:p>
        </p:txBody>
      </p:sp>
      <p:grpSp>
        <p:nvGrpSpPr>
          <p:cNvPr id="43" name="グループ化 42">
            <a:extLst>
              <a:ext uri="{FF2B5EF4-FFF2-40B4-BE49-F238E27FC236}">
                <a16:creationId xmlns:a16="http://schemas.microsoft.com/office/drawing/2014/main" id="{800840E4-CD3E-C125-6D2A-4403F2BEE2E1}"/>
              </a:ext>
            </a:extLst>
          </p:cNvPr>
          <p:cNvGrpSpPr/>
          <p:nvPr/>
        </p:nvGrpSpPr>
        <p:grpSpPr>
          <a:xfrm>
            <a:off x="508000" y="3141638"/>
            <a:ext cx="7556137" cy="1761078"/>
            <a:chOff x="508000" y="4148184"/>
            <a:chExt cx="7556137" cy="1761078"/>
          </a:xfrm>
        </p:grpSpPr>
        <p:sp>
          <p:nvSpPr>
            <p:cNvPr id="12" name="コンテンツ プレースホルダー 2">
              <a:extLst>
                <a:ext uri="{FF2B5EF4-FFF2-40B4-BE49-F238E27FC236}">
                  <a16:creationId xmlns:a16="http://schemas.microsoft.com/office/drawing/2014/main" id="{4B872CBB-000C-EF33-E1E8-FACB51E2D74F}"/>
                </a:ext>
              </a:extLst>
            </p:cNvPr>
            <p:cNvSpPr txBox="1">
              <a:spLocks/>
            </p:cNvSpPr>
            <p:nvPr/>
          </p:nvSpPr>
          <p:spPr bwMode="auto">
            <a:xfrm>
              <a:off x="508000" y="4148184"/>
              <a:ext cx="7556137" cy="5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誤差関数：交差エントロピー </a:t>
              </a:r>
              <a:r>
                <a:rPr lang="en-US" altLang="ja-JP" dirty="0"/>
                <a:t>(cross entropy)</a:t>
              </a:r>
              <a:r>
                <a:rPr lang="ja-JP" altLang="en-US" dirty="0"/>
                <a:t> 関数</a:t>
              </a:r>
              <a:endParaRPr lang="en-US" altLang="ja-JP" dirty="0"/>
            </a:p>
          </p:txBody>
        </p:sp>
        <p:pic>
          <p:nvPicPr>
            <p:cNvPr id="37" name="図 36" descr="図形&#10;&#10;中程度の精度で自動的に生成された説明">
              <a:extLst>
                <a:ext uri="{FF2B5EF4-FFF2-40B4-BE49-F238E27FC236}">
                  <a16:creationId xmlns:a16="http://schemas.microsoft.com/office/drawing/2014/main" id="{91609EE1-A8FD-4B62-9E89-B8BA1BB51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524" y="4671167"/>
              <a:ext cx="5390476" cy="1238095"/>
            </a:xfrm>
            <a:prstGeom prst="rect">
              <a:avLst/>
            </a:prstGeom>
          </p:spPr>
        </p:pic>
      </p:grpSp>
      <p:pic>
        <p:nvPicPr>
          <p:cNvPr id="38" name="図 37">
            <a:extLst>
              <a:ext uri="{FF2B5EF4-FFF2-40B4-BE49-F238E27FC236}">
                <a16:creationId xmlns:a16="http://schemas.microsoft.com/office/drawing/2014/main" id="{D29765E5-4A11-2476-9B26-E746ED8DEF51}"/>
              </a:ext>
            </a:extLst>
          </p:cNvPr>
          <p:cNvPicPr>
            <a:picLocks noChangeAspect="1"/>
          </p:cNvPicPr>
          <p:nvPr/>
        </p:nvPicPr>
        <p:blipFill>
          <a:blip r:embed="rId4"/>
          <a:stretch>
            <a:fillRect/>
          </a:stretch>
        </p:blipFill>
        <p:spPr>
          <a:xfrm>
            <a:off x="8436332" y="3350507"/>
            <a:ext cx="2677504" cy="3075038"/>
          </a:xfrm>
          <a:prstGeom prst="rect">
            <a:avLst/>
          </a:prstGeom>
        </p:spPr>
      </p:pic>
      <p:grpSp>
        <p:nvGrpSpPr>
          <p:cNvPr id="44" name="グループ化 43">
            <a:extLst>
              <a:ext uri="{FF2B5EF4-FFF2-40B4-BE49-F238E27FC236}">
                <a16:creationId xmlns:a16="http://schemas.microsoft.com/office/drawing/2014/main" id="{E571DDFE-8C80-0D8C-100D-9CB83633C4F2}"/>
              </a:ext>
            </a:extLst>
          </p:cNvPr>
          <p:cNvGrpSpPr/>
          <p:nvPr/>
        </p:nvGrpSpPr>
        <p:grpSpPr>
          <a:xfrm>
            <a:off x="508001" y="1806458"/>
            <a:ext cx="10034617" cy="1106802"/>
            <a:chOff x="508001" y="1806458"/>
            <a:chExt cx="10034617" cy="1106802"/>
          </a:xfrm>
        </p:grpSpPr>
        <p:sp>
          <p:nvSpPr>
            <p:cNvPr id="11" name="コンテンツ プレースホルダー 2">
              <a:extLst>
                <a:ext uri="{FF2B5EF4-FFF2-40B4-BE49-F238E27FC236}">
                  <a16:creationId xmlns:a16="http://schemas.microsoft.com/office/drawing/2014/main" id="{A9FFB248-7FC4-39EF-47A4-65B46CFA8A61}"/>
                </a:ext>
              </a:extLst>
            </p:cNvPr>
            <p:cNvSpPr txBox="1">
              <a:spLocks/>
            </p:cNvSpPr>
            <p:nvPr/>
          </p:nvSpPr>
          <p:spPr bwMode="auto">
            <a:xfrm>
              <a:off x="508001" y="1806577"/>
              <a:ext cx="594249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出力層：ソフトマックス </a:t>
              </a:r>
              <a:r>
                <a:rPr lang="en-US" altLang="ja-JP" dirty="0"/>
                <a:t>(</a:t>
              </a:r>
              <a:r>
                <a:rPr lang="en-US" altLang="ja-JP" dirty="0" err="1"/>
                <a:t>softmax</a:t>
              </a:r>
              <a:r>
                <a:rPr lang="en-US" altLang="ja-JP" dirty="0"/>
                <a:t>)</a:t>
              </a:r>
              <a:r>
                <a:rPr lang="ja-JP" altLang="en-US" dirty="0"/>
                <a:t> 関数</a:t>
              </a:r>
              <a:endParaRPr lang="en-US" altLang="ja-JP" dirty="0"/>
            </a:p>
          </p:txBody>
        </p:sp>
        <p:pic>
          <p:nvPicPr>
            <p:cNvPr id="6" name="図 5" descr="図形&#10;&#10;中程度の精度で自動的に生成された説明">
              <a:extLst>
                <a:ext uri="{FF2B5EF4-FFF2-40B4-BE49-F238E27FC236}">
                  <a16:creationId xmlns:a16="http://schemas.microsoft.com/office/drawing/2014/main" id="{B845A9A9-EFBB-62F1-8FE3-4F3947A81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66" y="1806458"/>
              <a:ext cx="3980952" cy="1095238"/>
            </a:xfrm>
            <a:prstGeom prst="rect">
              <a:avLst/>
            </a:prstGeom>
          </p:spPr>
        </p:pic>
        <p:grpSp>
          <p:nvGrpSpPr>
            <p:cNvPr id="39" name="グループ化 38">
              <a:extLst>
                <a:ext uri="{FF2B5EF4-FFF2-40B4-BE49-F238E27FC236}">
                  <a16:creationId xmlns:a16="http://schemas.microsoft.com/office/drawing/2014/main" id="{B2E7427D-5909-CF11-5437-AF014BBBB474}"/>
                </a:ext>
              </a:extLst>
            </p:cNvPr>
            <p:cNvGrpSpPr/>
            <p:nvPr/>
          </p:nvGrpSpPr>
          <p:grpSpPr>
            <a:xfrm>
              <a:off x="1353524" y="2334446"/>
              <a:ext cx="4493221" cy="578814"/>
              <a:chOff x="396832" y="1806577"/>
              <a:chExt cx="4493221" cy="578814"/>
            </a:xfrm>
          </p:grpSpPr>
          <p:sp>
            <p:nvSpPr>
              <p:cNvPr id="40" name="コンテンツ プレースホルダー 2">
                <a:extLst>
                  <a:ext uri="{FF2B5EF4-FFF2-40B4-BE49-F238E27FC236}">
                    <a16:creationId xmlns:a16="http://schemas.microsoft.com/office/drawing/2014/main" id="{852451C5-0978-6B17-4D37-22F244440C79}"/>
                  </a:ext>
                </a:extLst>
              </p:cNvPr>
              <p:cNvSpPr txBox="1">
                <a:spLocks/>
              </p:cNvSpPr>
              <p:nvPr/>
            </p:nvSpPr>
            <p:spPr bwMode="auto">
              <a:xfrm>
                <a:off x="508001" y="1806577"/>
                <a:ext cx="4382052" cy="57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dirty="0"/>
                  <a:t>：事後確率，　　　：対数尤度</a:t>
                </a:r>
                <a:endParaRPr lang="en-US" altLang="ja-JP" dirty="0"/>
              </a:p>
            </p:txBody>
          </p:sp>
          <p:pic>
            <p:nvPicPr>
              <p:cNvPr id="41" name="図 40">
                <a:extLst>
                  <a:ext uri="{FF2B5EF4-FFF2-40B4-BE49-F238E27FC236}">
                    <a16:creationId xmlns:a16="http://schemas.microsoft.com/office/drawing/2014/main" id="{DB45724E-07CC-EF1D-65C0-0CEED1EA91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832" y="1989331"/>
                <a:ext cx="638095" cy="285714"/>
              </a:xfrm>
              <a:prstGeom prst="rect">
                <a:avLst/>
              </a:prstGeom>
            </p:spPr>
          </p:pic>
          <p:pic>
            <p:nvPicPr>
              <p:cNvPr id="42" name="図 41">
                <a:extLst>
                  <a:ext uri="{FF2B5EF4-FFF2-40B4-BE49-F238E27FC236}">
                    <a16:creationId xmlns:a16="http://schemas.microsoft.com/office/drawing/2014/main" id="{14817B65-48C3-0F33-819B-E8D40BE45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0112" y="1892933"/>
                <a:ext cx="514286" cy="380952"/>
              </a:xfrm>
              <a:prstGeom prst="rect">
                <a:avLst/>
              </a:prstGeom>
            </p:spPr>
          </p:pic>
        </p:grpSp>
      </p:grpSp>
      <p:grpSp>
        <p:nvGrpSpPr>
          <p:cNvPr id="15" name="グループ化 14">
            <a:extLst>
              <a:ext uri="{FF2B5EF4-FFF2-40B4-BE49-F238E27FC236}">
                <a16:creationId xmlns:a16="http://schemas.microsoft.com/office/drawing/2014/main" id="{ECBBC987-76BA-C47F-704E-6DB3007ABF91}"/>
              </a:ext>
            </a:extLst>
          </p:cNvPr>
          <p:cNvGrpSpPr/>
          <p:nvPr/>
        </p:nvGrpSpPr>
        <p:grpSpPr>
          <a:xfrm>
            <a:off x="508000" y="5086614"/>
            <a:ext cx="4804312" cy="1366574"/>
            <a:chOff x="508000" y="5086614"/>
            <a:chExt cx="4804312" cy="1366574"/>
          </a:xfrm>
        </p:grpSpPr>
        <p:sp>
          <p:nvSpPr>
            <p:cNvPr id="17" name="コンテンツ プレースホルダー 2">
              <a:extLst>
                <a:ext uri="{FF2B5EF4-FFF2-40B4-BE49-F238E27FC236}">
                  <a16:creationId xmlns:a16="http://schemas.microsoft.com/office/drawing/2014/main" id="{17201764-649A-4878-FDAC-5D5A406DA089}"/>
                </a:ext>
              </a:extLst>
            </p:cNvPr>
            <p:cNvSpPr txBox="1">
              <a:spLocks/>
            </p:cNvSpPr>
            <p:nvPr/>
          </p:nvSpPr>
          <p:spPr bwMode="auto">
            <a:xfrm>
              <a:off x="508000" y="5086614"/>
              <a:ext cx="3070087" cy="5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パラメータ更新</a:t>
              </a:r>
              <a:endParaRPr lang="en-US" altLang="ja-JP" dirty="0"/>
            </a:p>
            <a:p>
              <a:pPr lvl="1"/>
              <a:endParaRPr lang="en-US" altLang="ja-JP" b="1" dirty="0"/>
            </a:p>
          </p:txBody>
        </p:sp>
        <p:pic>
          <p:nvPicPr>
            <p:cNvPr id="14" name="図 13" descr="図形&#10;&#10;中程度の精度で自動的に生成された説明">
              <a:extLst>
                <a:ext uri="{FF2B5EF4-FFF2-40B4-BE49-F238E27FC236}">
                  <a16:creationId xmlns:a16="http://schemas.microsoft.com/office/drawing/2014/main" id="{C10583FA-B025-A0BF-9990-33F37E5D34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4693" y="5519855"/>
              <a:ext cx="3847619" cy="933333"/>
            </a:xfrm>
            <a:prstGeom prst="rect">
              <a:avLst/>
            </a:prstGeom>
          </p:spPr>
        </p:pic>
      </p:grpSp>
    </p:spTree>
    <p:extLst>
      <p:ext uri="{BB962C8B-B14F-4D97-AF65-F5344CB8AC3E}">
        <p14:creationId xmlns:p14="http://schemas.microsoft.com/office/powerpoint/2010/main" val="557191201"/>
      </p:ext>
    </p:extLst>
  </p:cSld>
  <p:clrMapOvr>
    <a:masterClrMapping/>
  </p:clrMapOvr>
  <mc:AlternateContent xmlns:mc="http://schemas.openxmlformats.org/markup-compatibility/2006" xmlns:p14="http://schemas.microsoft.com/office/powerpoint/2010/main">
    <mc:Choice Requires="p14">
      <p:transition spd="slow" p14:dur="2000" advTm="30039"/>
    </mc:Choice>
    <mc:Fallback xmlns="">
      <p:transition spd="slow" advTm="300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7">
            <a:extLst>
              <a:ext uri="{FF2B5EF4-FFF2-40B4-BE49-F238E27FC236}">
                <a16:creationId xmlns:a16="http://schemas.microsoft.com/office/drawing/2014/main" id="{1C9ED8FA-D93B-5CCF-6381-235BDFFB3791}"/>
              </a:ext>
            </a:extLst>
          </p:cNvPr>
          <p:cNvGraphicFramePr>
            <a:graphicFrameLocks noGrp="1"/>
          </p:cNvGraphicFramePr>
          <p:nvPr>
            <p:extLst>
              <p:ext uri="{D42A27DB-BD31-4B8C-83A1-F6EECF244321}">
                <p14:modId xmlns:p14="http://schemas.microsoft.com/office/powerpoint/2010/main" val="2461158983"/>
              </p:ext>
            </p:extLst>
          </p:nvPr>
        </p:nvGraphicFramePr>
        <p:xfrm>
          <a:off x="538805" y="1295954"/>
          <a:ext cx="8640000" cy="3600000"/>
        </p:xfrm>
        <a:graphic>
          <a:graphicData uri="http://schemas.openxmlformats.org/drawingml/2006/table">
            <a:tbl>
              <a:tblPr bandCol="1">
                <a:tableStyleId>{21E4AEA4-8DFA-4A89-87EB-49C32662AFE0}</a:tableStyleId>
              </a:tblPr>
              <a:tblGrid>
                <a:gridCol w="4320000">
                  <a:extLst>
                    <a:ext uri="{9D8B030D-6E8A-4147-A177-3AD203B41FA5}">
                      <a16:colId xmlns:a16="http://schemas.microsoft.com/office/drawing/2014/main" val="3461813109"/>
                    </a:ext>
                  </a:extLst>
                </a:gridCol>
                <a:gridCol w="4320000">
                  <a:extLst>
                    <a:ext uri="{9D8B030D-6E8A-4147-A177-3AD203B41FA5}">
                      <a16:colId xmlns:a16="http://schemas.microsoft.com/office/drawing/2014/main" val="2433903845"/>
                    </a:ext>
                  </a:extLst>
                </a:gridCol>
              </a:tblGrid>
              <a:tr h="1800000">
                <a:tc>
                  <a:txBody>
                    <a:bodyPr/>
                    <a:lstStyle/>
                    <a:p>
                      <a:pPr algn="ctr"/>
                      <a:endParaRPr kumimoji="1" lang="en-US" altLang="ja-JP"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endParaRPr kumimoji="1" lang="ja-JP" altLang="en-US" dirty="0"/>
                    </a:p>
                  </a:txBody>
                  <a:tcPr>
                    <a:lnL w="12700" cap="flat" cmpd="sng" algn="ctr">
                      <a:solidFill>
                        <a:srgbClr val="FF0000"/>
                      </a:solidFill>
                      <a:prstDash val="solid"/>
                      <a:round/>
                      <a:headEnd type="none" w="med" len="med"/>
                      <a:tailEnd type="none" w="med" len="med"/>
                    </a:lnL>
                  </a:tcPr>
                </a:tc>
                <a:extLst>
                  <a:ext uri="{0D108BD9-81ED-4DB2-BD59-A6C34878D82A}">
                    <a16:rowId xmlns:a16="http://schemas.microsoft.com/office/drawing/2014/main" val="1009706848"/>
                  </a:ext>
                </a:extLst>
              </a:tr>
              <a:tr h="1800000">
                <a:tc>
                  <a:txBody>
                    <a:bodyPr/>
                    <a:lstStyle/>
                    <a:p>
                      <a:pPr algn="ctr"/>
                      <a:endParaRPr kumimoji="1" lang="en-US" altLang="ja-JP" dirty="0"/>
                    </a:p>
                  </a:txBody>
                  <a:tcPr>
                    <a:lnT w="12700" cap="flat" cmpd="sng" algn="ctr">
                      <a:solidFill>
                        <a:srgbClr val="FF0000"/>
                      </a:solidFill>
                      <a:prstDash val="solid"/>
                      <a:round/>
                      <a:headEnd type="none" w="med" len="med"/>
                      <a:tailEnd type="none" w="med" len="med"/>
                    </a:lnT>
                  </a:tcPr>
                </a:tc>
                <a:tc>
                  <a:txBody>
                    <a:bodyPr/>
                    <a:lstStyle/>
                    <a:p>
                      <a:pPr algn="ctr"/>
                      <a:endParaRPr kumimoji="1" lang="ja-JP" altLang="en-US" dirty="0"/>
                    </a:p>
                  </a:txBody>
                  <a:tcPr/>
                </a:tc>
                <a:extLst>
                  <a:ext uri="{0D108BD9-81ED-4DB2-BD59-A6C34878D82A}">
                    <a16:rowId xmlns:a16="http://schemas.microsoft.com/office/drawing/2014/main" val="3022084538"/>
                  </a:ext>
                </a:extLst>
              </a:tr>
            </a:tbl>
          </a:graphicData>
        </a:graphic>
      </p:graphicFrame>
      <p:grpSp>
        <p:nvGrpSpPr>
          <p:cNvPr id="6" name="グループ化 5">
            <a:extLst>
              <a:ext uri="{FF2B5EF4-FFF2-40B4-BE49-F238E27FC236}">
                <a16:creationId xmlns:a16="http://schemas.microsoft.com/office/drawing/2014/main" id="{C84A5AA5-1773-03FF-64AC-6396E7CDC6E8}"/>
              </a:ext>
            </a:extLst>
          </p:cNvPr>
          <p:cNvGrpSpPr/>
          <p:nvPr/>
        </p:nvGrpSpPr>
        <p:grpSpPr>
          <a:xfrm>
            <a:off x="5022077" y="1543752"/>
            <a:ext cx="4038095" cy="1332744"/>
            <a:chOff x="4794852" y="1191080"/>
            <a:chExt cx="4038095" cy="1332744"/>
          </a:xfrm>
        </p:grpSpPr>
        <p:sp>
          <p:nvSpPr>
            <p:cNvPr id="9" name="テキスト ボックス 8">
              <a:extLst>
                <a:ext uri="{FF2B5EF4-FFF2-40B4-BE49-F238E27FC236}">
                  <a16:creationId xmlns:a16="http://schemas.microsoft.com/office/drawing/2014/main" id="{B887E7B1-7B3C-4E41-74E2-9B66F5C0A2F6}"/>
                </a:ext>
              </a:extLst>
            </p:cNvPr>
            <p:cNvSpPr txBox="1"/>
            <p:nvPr/>
          </p:nvSpPr>
          <p:spPr>
            <a:xfrm>
              <a:off x="4794852"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平均スカラー制約</a:t>
              </a:r>
              <a:endParaRPr lang="ja-JP" altLang="en-US" dirty="0"/>
            </a:p>
          </p:txBody>
        </p:sp>
        <p:pic>
          <p:nvPicPr>
            <p:cNvPr id="31" name="図 30" descr="図形&#10;&#10;中程度の精度で自動的に生成された説明">
              <a:extLst>
                <a:ext uri="{FF2B5EF4-FFF2-40B4-BE49-F238E27FC236}">
                  <a16:creationId xmlns:a16="http://schemas.microsoft.com/office/drawing/2014/main" id="{025FDC04-FA12-663C-1ED4-8B6D5984C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852" y="1714300"/>
              <a:ext cx="4038095" cy="809524"/>
            </a:xfrm>
            <a:prstGeom prst="rect">
              <a:avLst/>
            </a:prstGeom>
          </p:spPr>
        </p:pic>
      </p:grpSp>
      <p:sp>
        <p:nvSpPr>
          <p:cNvPr id="2" name="スライド番号プレースホルダー 1">
            <a:extLst>
              <a:ext uri="{FF2B5EF4-FFF2-40B4-BE49-F238E27FC236}">
                <a16:creationId xmlns:a16="http://schemas.microsoft.com/office/drawing/2014/main" id="{F0368DF2-8140-7C79-1559-5A3007FC8988}"/>
              </a:ext>
            </a:extLst>
          </p:cNvPr>
          <p:cNvSpPr>
            <a:spLocks noGrp="1"/>
          </p:cNvSpPr>
          <p:nvPr>
            <p:ph type="sldNum" sz="quarter" idx="10"/>
          </p:nvPr>
        </p:nvSpPr>
        <p:spPr/>
        <p:txBody>
          <a:bodyPr/>
          <a:lstStyle/>
          <a:p>
            <a:fld id="{AFE04DA6-5848-467D-B1B0-4940B1F35FD2}" type="slidenum">
              <a:rPr kumimoji="1" lang="ja-JP" altLang="en-US" smtClean="0"/>
              <a:t>12</a:t>
            </a:fld>
            <a:endParaRPr kumimoji="1" lang="ja-JP" altLang="en-US"/>
          </a:p>
        </p:txBody>
      </p:sp>
      <p:sp>
        <p:nvSpPr>
          <p:cNvPr id="15" name="タイトル 1">
            <a:extLst>
              <a:ext uri="{FF2B5EF4-FFF2-40B4-BE49-F238E27FC236}">
                <a16:creationId xmlns:a16="http://schemas.microsoft.com/office/drawing/2014/main" id="{7D5621EC-37BE-3F42-97F4-453E5E47E09B}"/>
              </a:ext>
            </a:extLst>
          </p:cNvPr>
          <p:cNvSpPr txBox="1">
            <a:spLocks/>
          </p:cNvSpPr>
          <p:nvPr/>
        </p:nvSpPr>
        <p:spPr>
          <a:xfrm>
            <a:off x="508000" y="228599"/>
            <a:ext cx="10483851" cy="609600"/>
          </a:xfrm>
          <a:prstGeom prst="rect">
            <a:avLst/>
          </a:prstGeom>
        </p:spPr>
        <p:txBody>
          <a:bodyPr/>
          <a:lstStyle>
            <a:lvl1pPr algn="l" rtl="0" eaLnBrk="1" fontAlgn="base" hangingPunct="1">
              <a:spcBef>
                <a:spcPct val="0"/>
              </a:spcBef>
              <a:spcAft>
                <a:spcPct val="0"/>
              </a:spcAft>
              <a:defRPr kumimoji="1" sz="36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a:lstStyle>
          <a:p>
            <a:r>
              <a:rPr kumimoji="1" lang="ja-JP" altLang="en-US" dirty="0"/>
              <a:t>自己符号化器</a:t>
            </a:r>
            <a:r>
              <a:rPr kumimoji="1" lang="ja-JP" altLang="en-US" sz="3200" dirty="0"/>
              <a:t> </a:t>
            </a:r>
            <a:r>
              <a:rPr kumimoji="1" lang="en-US" altLang="ja-JP" sz="3200" dirty="0"/>
              <a:t>- </a:t>
            </a:r>
            <a:r>
              <a:rPr lang="ja-JP" altLang="en-US" sz="3200" dirty="0"/>
              <a:t>正規化規則</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8C9DDC6-4CFB-A1B9-9790-7D606B68C459}"/>
                  </a:ext>
                </a:extLst>
              </p:cNvPr>
              <p:cNvSpPr txBox="1"/>
              <p:nvPr/>
            </p:nvSpPr>
            <p:spPr>
              <a:xfrm>
                <a:off x="540512" y="5769694"/>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r>
                      <a:rPr kumimoji="1" lang="en-US" altLang="ja-JP" sz="28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a:cs typeface="+mn-cs"/>
                      </a:rPr>
                      <m:t>𝑃</m:t>
                    </m:r>
                  </m:oMath>
                </a14:m>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：信号電力密度</a:t>
                </a:r>
                <a:endParaRPr lang="ja-JP" altLang="en-US" dirty="0"/>
              </a:p>
            </p:txBody>
          </p:sp>
        </mc:Choice>
        <mc:Fallback xmlns="">
          <p:sp>
            <p:nvSpPr>
              <p:cNvPr id="16" name="テキスト ボックス 15">
                <a:extLst>
                  <a:ext uri="{FF2B5EF4-FFF2-40B4-BE49-F238E27FC236}">
                    <a16:creationId xmlns:a16="http://schemas.microsoft.com/office/drawing/2014/main" id="{A8C9DDC6-4CFB-A1B9-9790-7D606B68C459}"/>
                  </a:ext>
                </a:extLst>
              </p:cNvPr>
              <p:cNvSpPr txBox="1">
                <a:spLocks noRot="1" noChangeAspect="1" noMove="1" noResize="1" noEditPoints="1" noAdjustHandles="1" noChangeArrowheads="1" noChangeShapeType="1" noTextEdit="1"/>
              </p:cNvSpPr>
              <p:nvPr/>
            </p:nvSpPr>
            <p:spPr>
              <a:xfrm>
                <a:off x="540512" y="5769694"/>
                <a:ext cx="3264074" cy="523220"/>
              </a:xfrm>
              <a:prstGeom prst="rect">
                <a:avLst/>
              </a:prstGeom>
              <a:blipFill>
                <a:blip r:embed="rId4"/>
                <a:stretch>
                  <a:fillRect t="-15116" b="-27907"/>
                </a:stretch>
              </a:blipFill>
              <a:ln>
                <a:noFill/>
              </a:ln>
            </p:spPr>
            <p:txBody>
              <a:bodyPr/>
              <a:lstStyle/>
              <a:p>
                <a:r>
                  <a:rPr lang="ja-JP" altLang="en-US">
                    <a:noFill/>
                  </a:rPr>
                  <a:t> </a:t>
                </a:r>
              </a:p>
            </p:txBody>
          </p:sp>
        </mc:Fallback>
      </mc:AlternateContent>
      <p:pic>
        <p:nvPicPr>
          <p:cNvPr id="19" name="図 18" descr="図形&#10;&#10;中程度の精度で自動的に生成された説明">
            <a:extLst>
              <a:ext uri="{FF2B5EF4-FFF2-40B4-BE49-F238E27FC236}">
                <a16:creationId xmlns:a16="http://schemas.microsoft.com/office/drawing/2014/main" id="{A6F3AE10-0358-A873-DA08-772D96BC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12" y="5103770"/>
            <a:ext cx="5428571" cy="504762"/>
          </a:xfrm>
          <a:prstGeom prst="rect">
            <a:avLst/>
          </a:prstGeom>
        </p:spPr>
      </p:pic>
      <p:grpSp>
        <p:nvGrpSpPr>
          <p:cNvPr id="7" name="グループ化 6">
            <a:extLst>
              <a:ext uri="{FF2B5EF4-FFF2-40B4-BE49-F238E27FC236}">
                <a16:creationId xmlns:a16="http://schemas.microsoft.com/office/drawing/2014/main" id="{077E263B-51DC-88DC-0AB8-6E569FB943E0}"/>
              </a:ext>
            </a:extLst>
          </p:cNvPr>
          <p:cNvGrpSpPr/>
          <p:nvPr/>
        </p:nvGrpSpPr>
        <p:grpSpPr>
          <a:xfrm>
            <a:off x="5022077" y="3279287"/>
            <a:ext cx="3076189" cy="1165041"/>
            <a:chOff x="8364025" y="1201640"/>
            <a:chExt cx="3076189" cy="1165041"/>
          </a:xfrm>
        </p:grpSpPr>
        <p:pic>
          <p:nvPicPr>
            <p:cNvPr id="23" name="図 22" descr="図形&#10;&#10;中程度の精度で自動的に生成された説明">
              <a:extLst>
                <a:ext uri="{FF2B5EF4-FFF2-40B4-BE49-F238E27FC236}">
                  <a16:creationId xmlns:a16="http://schemas.microsoft.com/office/drawing/2014/main" id="{4E171602-8884-A704-58A6-82E4888283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4025" y="1871443"/>
              <a:ext cx="2514286" cy="495238"/>
            </a:xfrm>
            <a:prstGeom prst="rect">
              <a:avLst/>
            </a:prstGeom>
          </p:spPr>
        </p:pic>
        <p:sp>
          <p:nvSpPr>
            <p:cNvPr id="5" name="テキスト ボックス 4">
              <a:extLst>
                <a:ext uri="{FF2B5EF4-FFF2-40B4-BE49-F238E27FC236}">
                  <a16:creationId xmlns:a16="http://schemas.microsoft.com/office/drawing/2014/main" id="{F88B9E14-2BDC-0A1A-59D9-E829AA211976}"/>
                </a:ext>
              </a:extLst>
            </p:cNvPr>
            <p:cNvSpPr txBox="1"/>
            <p:nvPr/>
          </p:nvSpPr>
          <p:spPr>
            <a:xfrm>
              <a:off x="8364025" y="1201640"/>
              <a:ext cx="3076189"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平均ベクトル制約</a:t>
              </a:r>
              <a:endParaRPr lang="ja-JP" altLang="en-US" dirty="0"/>
            </a:p>
          </p:txBody>
        </p:sp>
      </p:grpSp>
      <p:grpSp>
        <p:nvGrpSpPr>
          <p:cNvPr id="4" name="グループ化 3">
            <a:extLst>
              <a:ext uri="{FF2B5EF4-FFF2-40B4-BE49-F238E27FC236}">
                <a16:creationId xmlns:a16="http://schemas.microsoft.com/office/drawing/2014/main" id="{C4D0D337-5321-A928-BD8F-2B17261B5638}"/>
              </a:ext>
            </a:extLst>
          </p:cNvPr>
          <p:cNvGrpSpPr/>
          <p:nvPr/>
        </p:nvGrpSpPr>
        <p:grpSpPr>
          <a:xfrm>
            <a:off x="820313" y="1543752"/>
            <a:ext cx="3760269" cy="1332744"/>
            <a:chOff x="508000" y="1191080"/>
            <a:chExt cx="3760269" cy="1332744"/>
          </a:xfrm>
        </p:grpSpPr>
        <p:sp>
          <p:nvSpPr>
            <p:cNvPr id="12" name="テキスト ボックス 11">
              <a:extLst>
                <a:ext uri="{FF2B5EF4-FFF2-40B4-BE49-F238E27FC236}">
                  <a16:creationId xmlns:a16="http://schemas.microsoft.com/office/drawing/2014/main" id="{DC28D9B6-B23E-7525-1094-2F0E243AB3C8}"/>
                </a:ext>
              </a:extLst>
            </p:cNvPr>
            <p:cNvSpPr txBox="1"/>
            <p:nvPr/>
          </p:nvSpPr>
          <p:spPr>
            <a:xfrm>
              <a:off x="508000"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瞬時スカラー</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制約</a:t>
              </a:r>
              <a:endParaRPr lang="ja-JP" altLang="en-US" dirty="0"/>
            </a:p>
          </p:txBody>
        </p:sp>
        <p:pic>
          <p:nvPicPr>
            <p:cNvPr id="25" name="図 24" descr="図形&#10;&#10;中程度の精度で自動的に生成された説明">
              <a:extLst>
                <a:ext uri="{FF2B5EF4-FFF2-40B4-BE49-F238E27FC236}">
                  <a16:creationId xmlns:a16="http://schemas.microsoft.com/office/drawing/2014/main" id="{374E2552-24D1-85B0-8256-C5C4F29019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460" y="1714300"/>
              <a:ext cx="3723809" cy="809524"/>
            </a:xfrm>
            <a:prstGeom prst="rect">
              <a:avLst/>
            </a:prstGeom>
          </p:spPr>
        </p:pic>
      </p:grpSp>
      <p:grpSp>
        <p:nvGrpSpPr>
          <p:cNvPr id="8" name="グループ化 7">
            <a:extLst>
              <a:ext uri="{FF2B5EF4-FFF2-40B4-BE49-F238E27FC236}">
                <a16:creationId xmlns:a16="http://schemas.microsoft.com/office/drawing/2014/main" id="{1A657438-C0B4-38F7-E825-70C2004939C3}"/>
              </a:ext>
            </a:extLst>
          </p:cNvPr>
          <p:cNvGrpSpPr/>
          <p:nvPr/>
        </p:nvGrpSpPr>
        <p:grpSpPr>
          <a:xfrm>
            <a:off x="820313" y="3279287"/>
            <a:ext cx="3076189" cy="1138288"/>
            <a:chOff x="1515889" y="3132105"/>
            <a:chExt cx="3076189" cy="1138288"/>
          </a:xfrm>
        </p:grpSpPr>
        <p:sp>
          <p:nvSpPr>
            <p:cNvPr id="3" name="テキスト ボックス 2">
              <a:extLst>
                <a:ext uri="{FF2B5EF4-FFF2-40B4-BE49-F238E27FC236}">
                  <a16:creationId xmlns:a16="http://schemas.microsoft.com/office/drawing/2014/main" id="{7E530AB6-EA3E-7FA6-E5BA-BDFF37CE7B38}"/>
                </a:ext>
              </a:extLst>
            </p:cNvPr>
            <p:cNvSpPr txBox="1"/>
            <p:nvPr/>
          </p:nvSpPr>
          <p:spPr>
            <a:xfrm>
              <a:off x="1515889" y="3132105"/>
              <a:ext cx="307618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r>
                <a:rPr lang="ja-JP" altLang="en-US" sz="2800" dirty="0">
                  <a:solidFill>
                    <a:srgbClr val="000000"/>
                  </a:solidFill>
                  <a:latin typeface="Arial"/>
                  <a:ea typeface="ＭＳ Ｐゴシック"/>
                </a:rPr>
                <a:t>瞬時</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a:t>
              </a:r>
              <a:endParaRPr lang="ja-JP" altLang="en-US" dirty="0"/>
            </a:p>
          </p:txBody>
        </p:sp>
        <p:pic>
          <p:nvPicPr>
            <p:cNvPr id="29" name="図 28">
              <a:extLst>
                <a:ext uri="{FF2B5EF4-FFF2-40B4-BE49-F238E27FC236}">
                  <a16:creationId xmlns:a16="http://schemas.microsoft.com/office/drawing/2014/main" id="{582D4594-54FB-8996-349F-F298D6783D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5889" y="3822774"/>
              <a:ext cx="2771429" cy="447619"/>
            </a:xfrm>
            <a:prstGeom prst="rect">
              <a:avLst/>
            </a:prstGeom>
          </p:spPr>
        </p:pic>
      </p:grpSp>
      <p:sp>
        <p:nvSpPr>
          <p:cNvPr id="20" name="テキスト ボックス 19">
            <a:extLst>
              <a:ext uri="{FF2B5EF4-FFF2-40B4-BE49-F238E27FC236}">
                <a16:creationId xmlns:a16="http://schemas.microsoft.com/office/drawing/2014/main" id="{CC65CA29-C869-1022-0C52-67440051F297}"/>
              </a:ext>
            </a:extLst>
          </p:cNvPr>
          <p:cNvSpPr txBox="1"/>
          <p:nvPr/>
        </p:nvSpPr>
        <p:spPr>
          <a:xfrm>
            <a:off x="6121861" y="5402304"/>
            <a:ext cx="6113887"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スカラー制約：送信アンテナごとの制約</a:t>
            </a:r>
            <a:endParaRPr lang="en-US" altLang="ja-JP" sz="2800" dirty="0">
              <a:solidFill>
                <a:srgbClr val="000000"/>
              </a:solidFill>
              <a:latin typeface="Arial"/>
              <a:ea typeface="ＭＳ Ｐゴシック"/>
            </a:endParaRPr>
          </a:p>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ベクトル制約：送信アンテナ全体の制約</a:t>
            </a:r>
            <a:endParaRPr lang="ja-JP" altLang="en-US" dirty="0"/>
          </a:p>
        </p:txBody>
      </p:sp>
      <p:pic>
        <p:nvPicPr>
          <p:cNvPr id="13" name="図 12">
            <a:extLst>
              <a:ext uri="{FF2B5EF4-FFF2-40B4-BE49-F238E27FC236}">
                <a16:creationId xmlns:a16="http://schemas.microsoft.com/office/drawing/2014/main" id="{B1B6DFD0-4584-542C-4CF8-FF559FC53994}"/>
              </a:ext>
            </a:extLst>
          </p:cNvPr>
          <p:cNvPicPr>
            <a:picLocks noChangeAspect="1"/>
          </p:cNvPicPr>
          <p:nvPr/>
        </p:nvPicPr>
        <p:blipFill>
          <a:blip r:embed="rId9"/>
          <a:stretch>
            <a:fillRect/>
          </a:stretch>
        </p:blipFill>
        <p:spPr>
          <a:xfrm>
            <a:off x="9206514" y="2606408"/>
            <a:ext cx="2435959" cy="1226521"/>
          </a:xfrm>
          <a:prstGeom prst="rect">
            <a:avLst/>
          </a:prstGeom>
        </p:spPr>
      </p:pic>
      <p:pic>
        <p:nvPicPr>
          <p:cNvPr id="17" name="図 16">
            <a:extLst>
              <a:ext uri="{FF2B5EF4-FFF2-40B4-BE49-F238E27FC236}">
                <a16:creationId xmlns:a16="http://schemas.microsoft.com/office/drawing/2014/main" id="{7D5F2276-3A8F-AE95-0451-FE13862885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3841" y="2300081"/>
            <a:ext cx="557370" cy="194743"/>
          </a:xfrm>
          <a:prstGeom prst="rect">
            <a:avLst/>
          </a:prstGeom>
        </p:spPr>
      </p:pic>
      <p:sp>
        <p:nvSpPr>
          <p:cNvPr id="18" name="テキスト ボックス 17">
            <a:extLst>
              <a:ext uri="{FF2B5EF4-FFF2-40B4-BE49-F238E27FC236}">
                <a16:creationId xmlns:a16="http://schemas.microsoft.com/office/drawing/2014/main" id="{DE2111F0-4B5D-37EF-FBC4-2E2A32FEDD6C}"/>
              </a:ext>
            </a:extLst>
          </p:cNvPr>
          <p:cNvSpPr txBox="1"/>
          <p:nvPr/>
        </p:nvSpPr>
        <p:spPr>
          <a:xfrm>
            <a:off x="10089534" y="3949090"/>
            <a:ext cx="704572" cy="369332"/>
          </a:xfrm>
          <a:prstGeom prst="rect">
            <a:avLst/>
          </a:prstGeom>
          <a:noFill/>
          <a:ln>
            <a:noFill/>
          </a:ln>
        </p:spPr>
        <p:txBody>
          <a:bodyPr wrap="square" rtlCol="0">
            <a:spAutoFit/>
          </a:bodyPr>
          <a:lstStyle/>
          <a:p>
            <a:r>
              <a:rPr kumimoji="1" lang="ja-JP" altLang="en-US" dirty="0"/>
              <a:t>時刻</a:t>
            </a:r>
          </a:p>
        </p:txBody>
      </p:sp>
      <p:cxnSp>
        <p:nvCxnSpPr>
          <p:cNvPr id="24" name="直線矢印コネクタ 23">
            <a:extLst>
              <a:ext uri="{FF2B5EF4-FFF2-40B4-BE49-F238E27FC236}">
                <a16:creationId xmlns:a16="http://schemas.microsoft.com/office/drawing/2014/main" id="{65FC00B5-BBA6-183C-2DF1-2D5A6718246B}"/>
              </a:ext>
            </a:extLst>
          </p:cNvPr>
          <p:cNvCxnSpPr>
            <a:cxnSpLocks/>
          </p:cNvCxnSpPr>
          <p:nvPr/>
        </p:nvCxnSpPr>
        <p:spPr bwMode="auto">
          <a:xfrm>
            <a:off x="9502526" y="3969956"/>
            <a:ext cx="1838022"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3C081E46-3E85-A0DF-DC5A-14D258E3BCD8}"/>
              </a:ext>
            </a:extLst>
          </p:cNvPr>
          <p:cNvSpPr txBox="1"/>
          <p:nvPr/>
        </p:nvSpPr>
        <p:spPr>
          <a:xfrm rot="5400000">
            <a:off x="11401006" y="3125571"/>
            <a:ext cx="1089533" cy="369332"/>
          </a:xfrm>
          <a:prstGeom prst="rect">
            <a:avLst/>
          </a:prstGeom>
          <a:noFill/>
          <a:ln>
            <a:noFill/>
          </a:ln>
        </p:spPr>
        <p:txBody>
          <a:bodyPr wrap="square" rtlCol="0">
            <a:spAutoFit/>
          </a:bodyPr>
          <a:lstStyle/>
          <a:p>
            <a:r>
              <a:rPr kumimoji="1" lang="ja-JP" altLang="en-US" dirty="0"/>
              <a:t>アンテナ</a:t>
            </a:r>
          </a:p>
        </p:txBody>
      </p:sp>
      <p:cxnSp>
        <p:nvCxnSpPr>
          <p:cNvPr id="34" name="直線矢印コネクタ 33">
            <a:extLst>
              <a:ext uri="{FF2B5EF4-FFF2-40B4-BE49-F238E27FC236}">
                <a16:creationId xmlns:a16="http://schemas.microsoft.com/office/drawing/2014/main" id="{4FB4206A-C6C1-A301-5253-99C3A3C6B2EE}"/>
              </a:ext>
            </a:extLst>
          </p:cNvPr>
          <p:cNvCxnSpPr>
            <a:cxnSpLocks/>
          </p:cNvCxnSpPr>
          <p:nvPr/>
        </p:nvCxnSpPr>
        <p:spPr bwMode="auto">
          <a:xfrm>
            <a:off x="11761107" y="2737106"/>
            <a:ext cx="0" cy="985366"/>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7303047"/>
      </p:ext>
    </p:extLst>
  </p:cSld>
  <p:clrMapOvr>
    <a:masterClrMapping/>
  </p:clrMapOvr>
  <mc:AlternateContent xmlns:mc="http://schemas.openxmlformats.org/markup-compatibility/2006" xmlns:p14="http://schemas.microsoft.com/office/powerpoint/2010/main">
    <mc:Choice Requires="p14">
      <p:transition spd="slow" p14:dur="2000" advTm="3814"/>
    </mc:Choice>
    <mc:Fallback xmlns="">
      <p:transition spd="slow" advTm="381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7">
            <a:extLst>
              <a:ext uri="{FF2B5EF4-FFF2-40B4-BE49-F238E27FC236}">
                <a16:creationId xmlns:a16="http://schemas.microsoft.com/office/drawing/2014/main" id="{1C9ED8FA-D93B-5CCF-6381-235BDFFB3791}"/>
              </a:ext>
            </a:extLst>
          </p:cNvPr>
          <p:cNvGraphicFramePr>
            <a:graphicFrameLocks noGrp="1"/>
          </p:cNvGraphicFramePr>
          <p:nvPr>
            <p:extLst>
              <p:ext uri="{D42A27DB-BD31-4B8C-83A1-F6EECF244321}">
                <p14:modId xmlns:p14="http://schemas.microsoft.com/office/powerpoint/2010/main" val="3768084567"/>
              </p:ext>
            </p:extLst>
          </p:nvPr>
        </p:nvGraphicFramePr>
        <p:xfrm>
          <a:off x="538805" y="1295954"/>
          <a:ext cx="8640000" cy="3600000"/>
        </p:xfrm>
        <a:graphic>
          <a:graphicData uri="http://schemas.openxmlformats.org/drawingml/2006/table">
            <a:tbl>
              <a:tblPr bandCol="1">
                <a:tableStyleId>{21E4AEA4-8DFA-4A89-87EB-49C32662AFE0}</a:tableStyleId>
              </a:tblPr>
              <a:tblGrid>
                <a:gridCol w="4320000">
                  <a:extLst>
                    <a:ext uri="{9D8B030D-6E8A-4147-A177-3AD203B41FA5}">
                      <a16:colId xmlns:a16="http://schemas.microsoft.com/office/drawing/2014/main" val="3461813109"/>
                    </a:ext>
                  </a:extLst>
                </a:gridCol>
                <a:gridCol w="4320000">
                  <a:extLst>
                    <a:ext uri="{9D8B030D-6E8A-4147-A177-3AD203B41FA5}">
                      <a16:colId xmlns:a16="http://schemas.microsoft.com/office/drawing/2014/main" val="2433903845"/>
                    </a:ext>
                  </a:extLst>
                </a:gridCol>
              </a:tblGrid>
              <a:tr h="1800000">
                <a:tc>
                  <a:txBody>
                    <a:bodyPr/>
                    <a:lstStyle/>
                    <a:p>
                      <a:pPr algn="ctr"/>
                      <a:endParaRPr kumimoji="1" lang="en-US" altLang="ja-JP" dirty="0"/>
                    </a:p>
                  </a:txBody>
                  <a:tcPr>
                    <a:lnB w="12700" cap="flat" cmpd="sng" algn="ctr">
                      <a:solidFill>
                        <a:srgbClr val="FF0000"/>
                      </a:solidFill>
                      <a:prstDash val="solid"/>
                      <a:round/>
                      <a:headEnd type="none" w="med" len="med"/>
                      <a:tailEnd type="none" w="med" len="med"/>
                    </a:lnB>
                  </a:tcPr>
                </a:tc>
                <a:tc>
                  <a:txBody>
                    <a:bodyPr/>
                    <a:lstStyle/>
                    <a:p>
                      <a:pPr algn="ctr"/>
                      <a:endParaRPr kumimoji="1" lang="ja-JP" altLang="en-US" dirty="0"/>
                    </a:p>
                  </a:txBody>
                  <a:tcPr/>
                </a:tc>
                <a:extLst>
                  <a:ext uri="{0D108BD9-81ED-4DB2-BD59-A6C34878D82A}">
                    <a16:rowId xmlns:a16="http://schemas.microsoft.com/office/drawing/2014/main" val="1009706848"/>
                  </a:ext>
                </a:extLst>
              </a:tr>
              <a:tr h="1800000">
                <a:tc>
                  <a:txBody>
                    <a:bodyPr/>
                    <a:lstStyle/>
                    <a:p>
                      <a:pPr algn="ctr"/>
                      <a:endParaRPr kumimoji="1" lang="en-US" altLang="ja-JP"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a:endParaRPr kumimoji="1" lang="ja-JP" altLang="en-US" dirty="0"/>
                    </a:p>
                  </a:txBody>
                  <a:tcPr>
                    <a:lnL w="12700" cap="flat" cmpd="sng" algn="ctr">
                      <a:solidFill>
                        <a:srgbClr val="FF0000"/>
                      </a:solidFill>
                      <a:prstDash val="solid"/>
                      <a:round/>
                      <a:headEnd type="none" w="med" len="med"/>
                      <a:tailEnd type="none" w="med" len="med"/>
                    </a:lnL>
                  </a:tcPr>
                </a:tc>
                <a:extLst>
                  <a:ext uri="{0D108BD9-81ED-4DB2-BD59-A6C34878D82A}">
                    <a16:rowId xmlns:a16="http://schemas.microsoft.com/office/drawing/2014/main" val="3022084538"/>
                  </a:ext>
                </a:extLst>
              </a:tr>
            </a:tbl>
          </a:graphicData>
        </a:graphic>
      </p:graphicFrame>
      <p:grpSp>
        <p:nvGrpSpPr>
          <p:cNvPr id="6" name="グループ化 5">
            <a:extLst>
              <a:ext uri="{FF2B5EF4-FFF2-40B4-BE49-F238E27FC236}">
                <a16:creationId xmlns:a16="http://schemas.microsoft.com/office/drawing/2014/main" id="{C84A5AA5-1773-03FF-64AC-6396E7CDC6E8}"/>
              </a:ext>
            </a:extLst>
          </p:cNvPr>
          <p:cNvGrpSpPr/>
          <p:nvPr/>
        </p:nvGrpSpPr>
        <p:grpSpPr>
          <a:xfrm>
            <a:off x="5022077" y="1543752"/>
            <a:ext cx="4038095" cy="1332744"/>
            <a:chOff x="4794852" y="1191080"/>
            <a:chExt cx="4038095" cy="1332744"/>
          </a:xfrm>
        </p:grpSpPr>
        <p:sp>
          <p:nvSpPr>
            <p:cNvPr id="9" name="テキスト ボックス 8">
              <a:extLst>
                <a:ext uri="{FF2B5EF4-FFF2-40B4-BE49-F238E27FC236}">
                  <a16:creationId xmlns:a16="http://schemas.microsoft.com/office/drawing/2014/main" id="{B887E7B1-7B3C-4E41-74E2-9B66F5C0A2F6}"/>
                </a:ext>
              </a:extLst>
            </p:cNvPr>
            <p:cNvSpPr txBox="1"/>
            <p:nvPr/>
          </p:nvSpPr>
          <p:spPr>
            <a:xfrm>
              <a:off x="4794852"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平均スカラー制約</a:t>
              </a:r>
              <a:endParaRPr lang="ja-JP" altLang="en-US" dirty="0"/>
            </a:p>
          </p:txBody>
        </p:sp>
        <p:pic>
          <p:nvPicPr>
            <p:cNvPr id="31" name="図 30" descr="図形&#10;&#10;中程度の精度で自動的に生成された説明">
              <a:extLst>
                <a:ext uri="{FF2B5EF4-FFF2-40B4-BE49-F238E27FC236}">
                  <a16:creationId xmlns:a16="http://schemas.microsoft.com/office/drawing/2014/main" id="{025FDC04-FA12-663C-1ED4-8B6D5984C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852" y="1714300"/>
              <a:ext cx="4038095" cy="809524"/>
            </a:xfrm>
            <a:prstGeom prst="rect">
              <a:avLst/>
            </a:prstGeom>
          </p:spPr>
        </p:pic>
      </p:grpSp>
      <p:sp>
        <p:nvSpPr>
          <p:cNvPr id="2" name="スライド番号プレースホルダー 1">
            <a:extLst>
              <a:ext uri="{FF2B5EF4-FFF2-40B4-BE49-F238E27FC236}">
                <a16:creationId xmlns:a16="http://schemas.microsoft.com/office/drawing/2014/main" id="{F0368DF2-8140-7C79-1559-5A3007FC8988}"/>
              </a:ext>
            </a:extLst>
          </p:cNvPr>
          <p:cNvSpPr>
            <a:spLocks noGrp="1"/>
          </p:cNvSpPr>
          <p:nvPr>
            <p:ph type="sldNum" sz="quarter" idx="10"/>
          </p:nvPr>
        </p:nvSpPr>
        <p:spPr/>
        <p:txBody>
          <a:bodyPr/>
          <a:lstStyle/>
          <a:p>
            <a:fld id="{AFE04DA6-5848-467D-B1B0-4940B1F35FD2}" type="slidenum">
              <a:rPr kumimoji="1" lang="ja-JP" altLang="en-US" smtClean="0"/>
              <a:t>13</a:t>
            </a:fld>
            <a:endParaRPr kumimoji="1" lang="ja-JP" altLang="en-US"/>
          </a:p>
        </p:txBody>
      </p:sp>
      <p:sp>
        <p:nvSpPr>
          <p:cNvPr id="15" name="タイトル 1">
            <a:extLst>
              <a:ext uri="{FF2B5EF4-FFF2-40B4-BE49-F238E27FC236}">
                <a16:creationId xmlns:a16="http://schemas.microsoft.com/office/drawing/2014/main" id="{7D5621EC-37BE-3F42-97F4-453E5E47E09B}"/>
              </a:ext>
            </a:extLst>
          </p:cNvPr>
          <p:cNvSpPr txBox="1">
            <a:spLocks/>
          </p:cNvSpPr>
          <p:nvPr/>
        </p:nvSpPr>
        <p:spPr>
          <a:xfrm>
            <a:off x="508000" y="228599"/>
            <a:ext cx="10483851" cy="609600"/>
          </a:xfrm>
          <a:prstGeom prst="rect">
            <a:avLst/>
          </a:prstGeom>
        </p:spPr>
        <p:txBody>
          <a:bodyPr/>
          <a:lstStyle>
            <a:lvl1pPr algn="l" rtl="0" eaLnBrk="1" fontAlgn="base" hangingPunct="1">
              <a:spcBef>
                <a:spcPct val="0"/>
              </a:spcBef>
              <a:spcAft>
                <a:spcPct val="0"/>
              </a:spcAft>
              <a:defRPr kumimoji="1" sz="36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a:lstStyle>
          <a:p>
            <a:r>
              <a:rPr kumimoji="1" lang="ja-JP" altLang="en-US" dirty="0"/>
              <a:t>自己符号化器</a:t>
            </a:r>
            <a:r>
              <a:rPr kumimoji="1" lang="ja-JP" altLang="en-US" sz="3200" dirty="0"/>
              <a:t> </a:t>
            </a:r>
            <a:r>
              <a:rPr kumimoji="1" lang="en-US" altLang="ja-JP" sz="3200" dirty="0"/>
              <a:t>- </a:t>
            </a:r>
            <a:r>
              <a:rPr lang="ja-JP" altLang="en-US" sz="3200" dirty="0"/>
              <a:t>正規化規則</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8C9DDC6-4CFB-A1B9-9790-7D606B68C459}"/>
                  </a:ext>
                </a:extLst>
              </p:cNvPr>
              <p:cNvSpPr txBox="1"/>
              <p:nvPr/>
            </p:nvSpPr>
            <p:spPr>
              <a:xfrm>
                <a:off x="540512" y="5769694"/>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r>
                      <a:rPr kumimoji="1" lang="en-US" altLang="ja-JP" sz="28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a:cs typeface="+mn-cs"/>
                      </a:rPr>
                      <m:t>𝑃</m:t>
                    </m:r>
                  </m:oMath>
                </a14:m>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：信号電力密度</a:t>
                </a:r>
                <a:endParaRPr lang="ja-JP" altLang="en-US" dirty="0"/>
              </a:p>
            </p:txBody>
          </p:sp>
        </mc:Choice>
        <mc:Fallback xmlns="">
          <p:sp>
            <p:nvSpPr>
              <p:cNvPr id="16" name="テキスト ボックス 15">
                <a:extLst>
                  <a:ext uri="{FF2B5EF4-FFF2-40B4-BE49-F238E27FC236}">
                    <a16:creationId xmlns:a16="http://schemas.microsoft.com/office/drawing/2014/main" id="{A8C9DDC6-4CFB-A1B9-9790-7D606B68C459}"/>
                  </a:ext>
                </a:extLst>
              </p:cNvPr>
              <p:cNvSpPr txBox="1">
                <a:spLocks noRot="1" noChangeAspect="1" noMove="1" noResize="1" noEditPoints="1" noAdjustHandles="1" noChangeArrowheads="1" noChangeShapeType="1" noTextEdit="1"/>
              </p:cNvSpPr>
              <p:nvPr/>
            </p:nvSpPr>
            <p:spPr>
              <a:xfrm>
                <a:off x="540512" y="5769694"/>
                <a:ext cx="3264074" cy="523220"/>
              </a:xfrm>
              <a:prstGeom prst="rect">
                <a:avLst/>
              </a:prstGeom>
              <a:blipFill>
                <a:blip r:embed="rId4"/>
                <a:stretch>
                  <a:fillRect t="-15116" b="-27907"/>
                </a:stretch>
              </a:blipFill>
              <a:ln>
                <a:noFill/>
              </a:ln>
            </p:spPr>
            <p:txBody>
              <a:bodyPr/>
              <a:lstStyle/>
              <a:p>
                <a:r>
                  <a:rPr lang="ja-JP" altLang="en-US">
                    <a:noFill/>
                  </a:rPr>
                  <a:t> </a:t>
                </a:r>
              </a:p>
            </p:txBody>
          </p:sp>
        </mc:Fallback>
      </mc:AlternateContent>
      <p:pic>
        <p:nvPicPr>
          <p:cNvPr id="19" name="図 18" descr="図形&#10;&#10;中程度の精度で自動的に生成された説明">
            <a:extLst>
              <a:ext uri="{FF2B5EF4-FFF2-40B4-BE49-F238E27FC236}">
                <a16:creationId xmlns:a16="http://schemas.microsoft.com/office/drawing/2014/main" id="{A6F3AE10-0358-A873-DA08-772D96BC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12" y="5103770"/>
            <a:ext cx="5428571" cy="504762"/>
          </a:xfrm>
          <a:prstGeom prst="rect">
            <a:avLst/>
          </a:prstGeom>
        </p:spPr>
      </p:pic>
      <p:grpSp>
        <p:nvGrpSpPr>
          <p:cNvPr id="7" name="グループ化 6">
            <a:extLst>
              <a:ext uri="{FF2B5EF4-FFF2-40B4-BE49-F238E27FC236}">
                <a16:creationId xmlns:a16="http://schemas.microsoft.com/office/drawing/2014/main" id="{077E263B-51DC-88DC-0AB8-6E569FB943E0}"/>
              </a:ext>
            </a:extLst>
          </p:cNvPr>
          <p:cNvGrpSpPr/>
          <p:nvPr/>
        </p:nvGrpSpPr>
        <p:grpSpPr>
          <a:xfrm>
            <a:off x="5022077" y="3279287"/>
            <a:ext cx="3076189" cy="1165041"/>
            <a:chOff x="8364025" y="1201640"/>
            <a:chExt cx="3076189" cy="1165041"/>
          </a:xfrm>
        </p:grpSpPr>
        <p:pic>
          <p:nvPicPr>
            <p:cNvPr id="23" name="図 22" descr="図形&#10;&#10;中程度の精度で自動的に生成された説明">
              <a:extLst>
                <a:ext uri="{FF2B5EF4-FFF2-40B4-BE49-F238E27FC236}">
                  <a16:creationId xmlns:a16="http://schemas.microsoft.com/office/drawing/2014/main" id="{4E171602-8884-A704-58A6-82E4888283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4025" y="1871443"/>
              <a:ext cx="2514286" cy="495238"/>
            </a:xfrm>
            <a:prstGeom prst="rect">
              <a:avLst/>
            </a:prstGeom>
          </p:spPr>
        </p:pic>
        <p:sp>
          <p:nvSpPr>
            <p:cNvPr id="5" name="テキスト ボックス 4">
              <a:extLst>
                <a:ext uri="{FF2B5EF4-FFF2-40B4-BE49-F238E27FC236}">
                  <a16:creationId xmlns:a16="http://schemas.microsoft.com/office/drawing/2014/main" id="{F88B9E14-2BDC-0A1A-59D9-E829AA211976}"/>
                </a:ext>
              </a:extLst>
            </p:cNvPr>
            <p:cNvSpPr txBox="1"/>
            <p:nvPr/>
          </p:nvSpPr>
          <p:spPr>
            <a:xfrm>
              <a:off x="8364025" y="1201640"/>
              <a:ext cx="3076189"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平均ベクトル制約</a:t>
              </a:r>
              <a:endParaRPr lang="ja-JP" altLang="en-US" dirty="0"/>
            </a:p>
          </p:txBody>
        </p:sp>
      </p:grpSp>
      <p:grpSp>
        <p:nvGrpSpPr>
          <p:cNvPr id="4" name="グループ化 3">
            <a:extLst>
              <a:ext uri="{FF2B5EF4-FFF2-40B4-BE49-F238E27FC236}">
                <a16:creationId xmlns:a16="http://schemas.microsoft.com/office/drawing/2014/main" id="{C4D0D337-5321-A928-BD8F-2B17261B5638}"/>
              </a:ext>
            </a:extLst>
          </p:cNvPr>
          <p:cNvGrpSpPr/>
          <p:nvPr/>
        </p:nvGrpSpPr>
        <p:grpSpPr>
          <a:xfrm>
            <a:off x="820313" y="1543752"/>
            <a:ext cx="3760269" cy="1332744"/>
            <a:chOff x="508000" y="1191080"/>
            <a:chExt cx="3760269" cy="1332744"/>
          </a:xfrm>
        </p:grpSpPr>
        <p:sp>
          <p:nvSpPr>
            <p:cNvPr id="12" name="テキスト ボックス 11">
              <a:extLst>
                <a:ext uri="{FF2B5EF4-FFF2-40B4-BE49-F238E27FC236}">
                  <a16:creationId xmlns:a16="http://schemas.microsoft.com/office/drawing/2014/main" id="{DC28D9B6-B23E-7525-1094-2F0E243AB3C8}"/>
                </a:ext>
              </a:extLst>
            </p:cNvPr>
            <p:cNvSpPr txBox="1"/>
            <p:nvPr/>
          </p:nvSpPr>
          <p:spPr>
            <a:xfrm>
              <a:off x="508000"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瞬時スカラー</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制約</a:t>
              </a:r>
              <a:endParaRPr lang="ja-JP" altLang="en-US" dirty="0"/>
            </a:p>
          </p:txBody>
        </p:sp>
        <p:pic>
          <p:nvPicPr>
            <p:cNvPr id="25" name="図 24" descr="図形&#10;&#10;中程度の精度で自動的に生成された説明">
              <a:extLst>
                <a:ext uri="{FF2B5EF4-FFF2-40B4-BE49-F238E27FC236}">
                  <a16:creationId xmlns:a16="http://schemas.microsoft.com/office/drawing/2014/main" id="{374E2552-24D1-85B0-8256-C5C4F29019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460" y="1714300"/>
              <a:ext cx="3723809" cy="809524"/>
            </a:xfrm>
            <a:prstGeom prst="rect">
              <a:avLst/>
            </a:prstGeom>
          </p:spPr>
        </p:pic>
      </p:grpSp>
      <p:grpSp>
        <p:nvGrpSpPr>
          <p:cNvPr id="8" name="グループ化 7">
            <a:extLst>
              <a:ext uri="{FF2B5EF4-FFF2-40B4-BE49-F238E27FC236}">
                <a16:creationId xmlns:a16="http://schemas.microsoft.com/office/drawing/2014/main" id="{1A657438-C0B4-38F7-E825-70C2004939C3}"/>
              </a:ext>
            </a:extLst>
          </p:cNvPr>
          <p:cNvGrpSpPr/>
          <p:nvPr/>
        </p:nvGrpSpPr>
        <p:grpSpPr>
          <a:xfrm>
            <a:off x="820313" y="3279287"/>
            <a:ext cx="3076189" cy="1138288"/>
            <a:chOff x="1515889" y="3132105"/>
            <a:chExt cx="3076189" cy="1138288"/>
          </a:xfrm>
        </p:grpSpPr>
        <p:sp>
          <p:nvSpPr>
            <p:cNvPr id="3" name="テキスト ボックス 2">
              <a:extLst>
                <a:ext uri="{FF2B5EF4-FFF2-40B4-BE49-F238E27FC236}">
                  <a16:creationId xmlns:a16="http://schemas.microsoft.com/office/drawing/2014/main" id="{7E530AB6-EA3E-7FA6-E5BA-BDFF37CE7B38}"/>
                </a:ext>
              </a:extLst>
            </p:cNvPr>
            <p:cNvSpPr txBox="1"/>
            <p:nvPr/>
          </p:nvSpPr>
          <p:spPr>
            <a:xfrm>
              <a:off x="1515889" y="3132105"/>
              <a:ext cx="307618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r>
                <a:rPr lang="ja-JP" altLang="en-US" sz="2800" dirty="0">
                  <a:solidFill>
                    <a:srgbClr val="000000"/>
                  </a:solidFill>
                  <a:latin typeface="Arial"/>
                  <a:ea typeface="ＭＳ Ｐゴシック"/>
                </a:rPr>
                <a:t>瞬時</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a:t>
              </a:r>
              <a:endParaRPr lang="ja-JP" altLang="en-US" dirty="0"/>
            </a:p>
          </p:txBody>
        </p:sp>
        <p:pic>
          <p:nvPicPr>
            <p:cNvPr id="29" name="図 28">
              <a:extLst>
                <a:ext uri="{FF2B5EF4-FFF2-40B4-BE49-F238E27FC236}">
                  <a16:creationId xmlns:a16="http://schemas.microsoft.com/office/drawing/2014/main" id="{582D4594-54FB-8996-349F-F298D6783D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5889" y="3822774"/>
              <a:ext cx="2771429" cy="447619"/>
            </a:xfrm>
            <a:prstGeom prst="rect">
              <a:avLst/>
            </a:prstGeom>
          </p:spPr>
        </p:pic>
      </p:grpSp>
      <p:sp>
        <p:nvSpPr>
          <p:cNvPr id="20" name="テキスト ボックス 19">
            <a:extLst>
              <a:ext uri="{FF2B5EF4-FFF2-40B4-BE49-F238E27FC236}">
                <a16:creationId xmlns:a16="http://schemas.microsoft.com/office/drawing/2014/main" id="{CC65CA29-C869-1022-0C52-67440051F297}"/>
              </a:ext>
            </a:extLst>
          </p:cNvPr>
          <p:cNvSpPr txBox="1"/>
          <p:nvPr/>
        </p:nvSpPr>
        <p:spPr>
          <a:xfrm>
            <a:off x="6121861" y="5402304"/>
            <a:ext cx="6113887"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スカラー制約：送信アンテナごとの制約</a:t>
            </a:r>
            <a:endParaRPr lang="en-US" altLang="ja-JP" sz="2800" dirty="0">
              <a:solidFill>
                <a:srgbClr val="000000"/>
              </a:solidFill>
              <a:latin typeface="Arial"/>
              <a:ea typeface="ＭＳ Ｐゴシック"/>
            </a:endParaRPr>
          </a:p>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ベクトル制約：送信アンテナ全体の制約</a:t>
            </a:r>
            <a:endParaRPr lang="ja-JP" altLang="en-US" dirty="0"/>
          </a:p>
        </p:txBody>
      </p:sp>
      <p:pic>
        <p:nvPicPr>
          <p:cNvPr id="17" name="図 16">
            <a:extLst>
              <a:ext uri="{FF2B5EF4-FFF2-40B4-BE49-F238E27FC236}">
                <a16:creationId xmlns:a16="http://schemas.microsoft.com/office/drawing/2014/main" id="{7D5F2276-3A8F-AE95-0451-FE13862885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3841" y="2300081"/>
            <a:ext cx="557370" cy="194743"/>
          </a:xfrm>
          <a:prstGeom prst="rect">
            <a:avLst/>
          </a:prstGeom>
        </p:spPr>
      </p:pic>
      <p:sp>
        <p:nvSpPr>
          <p:cNvPr id="18" name="テキスト ボックス 17">
            <a:extLst>
              <a:ext uri="{FF2B5EF4-FFF2-40B4-BE49-F238E27FC236}">
                <a16:creationId xmlns:a16="http://schemas.microsoft.com/office/drawing/2014/main" id="{DE2111F0-4B5D-37EF-FBC4-2E2A32FEDD6C}"/>
              </a:ext>
            </a:extLst>
          </p:cNvPr>
          <p:cNvSpPr txBox="1"/>
          <p:nvPr/>
        </p:nvSpPr>
        <p:spPr>
          <a:xfrm>
            <a:off x="10089534" y="3949090"/>
            <a:ext cx="704572" cy="369332"/>
          </a:xfrm>
          <a:prstGeom prst="rect">
            <a:avLst/>
          </a:prstGeom>
          <a:noFill/>
          <a:ln>
            <a:noFill/>
          </a:ln>
        </p:spPr>
        <p:txBody>
          <a:bodyPr wrap="square" rtlCol="0">
            <a:spAutoFit/>
          </a:bodyPr>
          <a:lstStyle/>
          <a:p>
            <a:r>
              <a:rPr kumimoji="1" lang="ja-JP" altLang="en-US" dirty="0"/>
              <a:t>時刻</a:t>
            </a:r>
          </a:p>
        </p:txBody>
      </p:sp>
      <p:cxnSp>
        <p:nvCxnSpPr>
          <p:cNvPr id="24" name="直線矢印コネクタ 23">
            <a:extLst>
              <a:ext uri="{FF2B5EF4-FFF2-40B4-BE49-F238E27FC236}">
                <a16:creationId xmlns:a16="http://schemas.microsoft.com/office/drawing/2014/main" id="{65FC00B5-BBA6-183C-2DF1-2D5A6718246B}"/>
              </a:ext>
            </a:extLst>
          </p:cNvPr>
          <p:cNvCxnSpPr>
            <a:cxnSpLocks/>
          </p:cNvCxnSpPr>
          <p:nvPr/>
        </p:nvCxnSpPr>
        <p:spPr bwMode="auto">
          <a:xfrm>
            <a:off x="9502526" y="3969956"/>
            <a:ext cx="1838022"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3C081E46-3E85-A0DF-DC5A-14D258E3BCD8}"/>
              </a:ext>
            </a:extLst>
          </p:cNvPr>
          <p:cNvSpPr txBox="1"/>
          <p:nvPr/>
        </p:nvSpPr>
        <p:spPr>
          <a:xfrm rot="5400000">
            <a:off x="11401006" y="3125571"/>
            <a:ext cx="1089533" cy="369332"/>
          </a:xfrm>
          <a:prstGeom prst="rect">
            <a:avLst/>
          </a:prstGeom>
          <a:noFill/>
          <a:ln>
            <a:noFill/>
          </a:ln>
        </p:spPr>
        <p:txBody>
          <a:bodyPr wrap="square" rtlCol="0">
            <a:spAutoFit/>
          </a:bodyPr>
          <a:lstStyle/>
          <a:p>
            <a:r>
              <a:rPr kumimoji="1" lang="ja-JP" altLang="en-US" dirty="0"/>
              <a:t>アンテナ</a:t>
            </a:r>
          </a:p>
        </p:txBody>
      </p:sp>
      <p:cxnSp>
        <p:nvCxnSpPr>
          <p:cNvPr id="34" name="直線矢印コネクタ 33">
            <a:extLst>
              <a:ext uri="{FF2B5EF4-FFF2-40B4-BE49-F238E27FC236}">
                <a16:creationId xmlns:a16="http://schemas.microsoft.com/office/drawing/2014/main" id="{4FB4206A-C6C1-A301-5253-99C3A3C6B2EE}"/>
              </a:ext>
            </a:extLst>
          </p:cNvPr>
          <p:cNvCxnSpPr>
            <a:cxnSpLocks/>
          </p:cNvCxnSpPr>
          <p:nvPr/>
        </p:nvCxnSpPr>
        <p:spPr bwMode="auto">
          <a:xfrm>
            <a:off x="11761107" y="2737106"/>
            <a:ext cx="0" cy="985366"/>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pic>
        <p:nvPicPr>
          <p:cNvPr id="10" name="図 9">
            <a:extLst>
              <a:ext uri="{FF2B5EF4-FFF2-40B4-BE49-F238E27FC236}">
                <a16:creationId xmlns:a16="http://schemas.microsoft.com/office/drawing/2014/main" id="{C6F3F9DB-4040-E359-CCB7-66757802D4D5}"/>
              </a:ext>
            </a:extLst>
          </p:cNvPr>
          <p:cNvPicPr>
            <a:picLocks noChangeAspect="1"/>
          </p:cNvPicPr>
          <p:nvPr/>
        </p:nvPicPr>
        <p:blipFill>
          <a:blip r:embed="rId10"/>
          <a:stretch>
            <a:fillRect/>
          </a:stretch>
        </p:blipFill>
        <p:spPr>
          <a:xfrm>
            <a:off x="9213039" y="2606409"/>
            <a:ext cx="2435959" cy="1226521"/>
          </a:xfrm>
          <a:prstGeom prst="rect">
            <a:avLst/>
          </a:prstGeom>
        </p:spPr>
      </p:pic>
    </p:spTree>
    <p:extLst>
      <p:ext uri="{BB962C8B-B14F-4D97-AF65-F5344CB8AC3E}">
        <p14:creationId xmlns:p14="http://schemas.microsoft.com/office/powerpoint/2010/main" val="2735803742"/>
      </p:ext>
    </p:extLst>
  </p:cSld>
  <p:clrMapOvr>
    <a:masterClrMapping/>
  </p:clrMapOvr>
  <mc:AlternateContent xmlns:mc="http://schemas.openxmlformats.org/markup-compatibility/2006" xmlns:p14="http://schemas.microsoft.com/office/powerpoint/2010/main">
    <mc:Choice Requires="p14">
      <p:transition spd="slow" p14:dur="2000" advTm="1107"/>
    </mc:Choice>
    <mc:Fallback xmlns="">
      <p:transition spd="slow" advTm="11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25F2287-8D89-329C-0D2E-2F4ED8721A42}"/>
              </a:ext>
            </a:extLst>
          </p:cNvPr>
          <p:cNvPicPr>
            <a:picLocks noChangeAspect="1"/>
          </p:cNvPicPr>
          <p:nvPr/>
        </p:nvPicPr>
        <p:blipFill>
          <a:blip r:embed="rId3"/>
          <a:stretch>
            <a:fillRect/>
          </a:stretch>
        </p:blipFill>
        <p:spPr>
          <a:xfrm>
            <a:off x="9213038" y="2604911"/>
            <a:ext cx="2435960" cy="1226521"/>
          </a:xfrm>
          <a:prstGeom prst="rect">
            <a:avLst/>
          </a:prstGeom>
        </p:spPr>
      </p:pic>
      <p:graphicFrame>
        <p:nvGraphicFramePr>
          <p:cNvPr id="21" name="表 7">
            <a:extLst>
              <a:ext uri="{FF2B5EF4-FFF2-40B4-BE49-F238E27FC236}">
                <a16:creationId xmlns:a16="http://schemas.microsoft.com/office/drawing/2014/main" id="{1C9ED8FA-D93B-5CCF-6381-235BDFFB3791}"/>
              </a:ext>
            </a:extLst>
          </p:cNvPr>
          <p:cNvGraphicFramePr>
            <a:graphicFrameLocks noGrp="1"/>
          </p:cNvGraphicFramePr>
          <p:nvPr>
            <p:extLst>
              <p:ext uri="{D42A27DB-BD31-4B8C-83A1-F6EECF244321}">
                <p14:modId xmlns:p14="http://schemas.microsoft.com/office/powerpoint/2010/main" val="3681090935"/>
              </p:ext>
            </p:extLst>
          </p:nvPr>
        </p:nvGraphicFramePr>
        <p:xfrm>
          <a:off x="538805" y="1295954"/>
          <a:ext cx="8640000" cy="3600000"/>
        </p:xfrm>
        <a:graphic>
          <a:graphicData uri="http://schemas.openxmlformats.org/drawingml/2006/table">
            <a:tbl>
              <a:tblPr bandCol="1">
                <a:tableStyleId>{21E4AEA4-8DFA-4A89-87EB-49C32662AFE0}</a:tableStyleId>
              </a:tblPr>
              <a:tblGrid>
                <a:gridCol w="4320000">
                  <a:extLst>
                    <a:ext uri="{9D8B030D-6E8A-4147-A177-3AD203B41FA5}">
                      <a16:colId xmlns:a16="http://schemas.microsoft.com/office/drawing/2014/main" val="3461813109"/>
                    </a:ext>
                  </a:extLst>
                </a:gridCol>
                <a:gridCol w="4320000">
                  <a:extLst>
                    <a:ext uri="{9D8B030D-6E8A-4147-A177-3AD203B41FA5}">
                      <a16:colId xmlns:a16="http://schemas.microsoft.com/office/drawing/2014/main" val="2433903845"/>
                    </a:ext>
                  </a:extLst>
                </a:gridCol>
              </a:tblGrid>
              <a:tr h="1800000">
                <a:tc>
                  <a:txBody>
                    <a:bodyPr/>
                    <a:lstStyle/>
                    <a:p>
                      <a:pPr algn="ctr"/>
                      <a:endParaRPr kumimoji="1" lang="en-US" altLang="ja-JP" dirty="0"/>
                    </a:p>
                  </a:txBody>
                  <a:tcPr>
                    <a:lnR w="12700" cap="flat" cmpd="sng" algn="ctr">
                      <a:solidFill>
                        <a:srgbClr val="FF0000"/>
                      </a:solidFill>
                      <a:prstDash val="solid"/>
                      <a:round/>
                      <a:headEnd type="none" w="med" len="med"/>
                      <a:tailEnd type="none" w="med" len="med"/>
                    </a:lnR>
                  </a:tcPr>
                </a:tc>
                <a:tc>
                  <a:txBody>
                    <a:bodyPr/>
                    <a:lstStyle/>
                    <a:p>
                      <a:pPr algn="ctr"/>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9706848"/>
                  </a:ext>
                </a:extLst>
              </a:tr>
              <a:tr h="1800000">
                <a:tc>
                  <a:txBody>
                    <a:bodyPr/>
                    <a:lstStyle/>
                    <a:p>
                      <a:pPr algn="ctr"/>
                      <a:endParaRPr kumimoji="1" lang="en-US" altLang="ja-JP" dirty="0"/>
                    </a:p>
                  </a:txBody>
                  <a:tcPr/>
                </a:tc>
                <a:tc>
                  <a:txBody>
                    <a:bodyPr/>
                    <a:lstStyle/>
                    <a:p>
                      <a:pPr algn="ctr"/>
                      <a:endParaRPr kumimoji="1" lang="ja-JP" altLang="en-US" dirty="0"/>
                    </a:p>
                  </a:txBody>
                  <a:tcPr>
                    <a:lnT w="127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3022084538"/>
                  </a:ext>
                </a:extLst>
              </a:tr>
            </a:tbl>
          </a:graphicData>
        </a:graphic>
      </p:graphicFrame>
      <p:grpSp>
        <p:nvGrpSpPr>
          <p:cNvPr id="6" name="グループ化 5">
            <a:extLst>
              <a:ext uri="{FF2B5EF4-FFF2-40B4-BE49-F238E27FC236}">
                <a16:creationId xmlns:a16="http://schemas.microsoft.com/office/drawing/2014/main" id="{C84A5AA5-1773-03FF-64AC-6396E7CDC6E8}"/>
              </a:ext>
            </a:extLst>
          </p:cNvPr>
          <p:cNvGrpSpPr/>
          <p:nvPr/>
        </p:nvGrpSpPr>
        <p:grpSpPr>
          <a:xfrm>
            <a:off x="5022077" y="1543752"/>
            <a:ext cx="4038095" cy="1332744"/>
            <a:chOff x="4794852" y="1191080"/>
            <a:chExt cx="4038095" cy="1332744"/>
          </a:xfrm>
        </p:grpSpPr>
        <p:sp>
          <p:nvSpPr>
            <p:cNvPr id="9" name="テキスト ボックス 8">
              <a:extLst>
                <a:ext uri="{FF2B5EF4-FFF2-40B4-BE49-F238E27FC236}">
                  <a16:creationId xmlns:a16="http://schemas.microsoft.com/office/drawing/2014/main" id="{B887E7B1-7B3C-4E41-74E2-9B66F5C0A2F6}"/>
                </a:ext>
              </a:extLst>
            </p:cNvPr>
            <p:cNvSpPr txBox="1"/>
            <p:nvPr/>
          </p:nvSpPr>
          <p:spPr>
            <a:xfrm>
              <a:off x="4794852"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平均スカラー制約</a:t>
              </a:r>
              <a:endParaRPr lang="ja-JP" altLang="en-US" dirty="0"/>
            </a:p>
          </p:txBody>
        </p:sp>
        <p:pic>
          <p:nvPicPr>
            <p:cNvPr id="31" name="図 30" descr="図形&#10;&#10;中程度の精度で自動的に生成された説明">
              <a:extLst>
                <a:ext uri="{FF2B5EF4-FFF2-40B4-BE49-F238E27FC236}">
                  <a16:creationId xmlns:a16="http://schemas.microsoft.com/office/drawing/2014/main" id="{025FDC04-FA12-663C-1ED4-8B6D5984C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852" y="1714300"/>
              <a:ext cx="4038095" cy="809524"/>
            </a:xfrm>
            <a:prstGeom prst="rect">
              <a:avLst/>
            </a:prstGeom>
          </p:spPr>
        </p:pic>
      </p:grpSp>
      <p:sp>
        <p:nvSpPr>
          <p:cNvPr id="2" name="スライド番号プレースホルダー 1">
            <a:extLst>
              <a:ext uri="{FF2B5EF4-FFF2-40B4-BE49-F238E27FC236}">
                <a16:creationId xmlns:a16="http://schemas.microsoft.com/office/drawing/2014/main" id="{F0368DF2-8140-7C79-1559-5A3007FC8988}"/>
              </a:ext>
            </a:extLst>
          </p:cNvPr>
          <p:cNvSpPr>
            <a:spLocks noGrp="1"/>
          </p:cNvSpPr>
          <p:nvPr>
            <p:ph type="sldNum" sz="quarter" idx="10"/>
          </p:nvPr>
        </p:nvSpPr>
        <p:spPr/>
        <p:txBody>
          <a:bodyPr/>
          <a:lstStyle/>
          <a:p>
            <a:fld id="{AFE04DA6-5848-467D-B1B0-4940B1F35FD2}" type="slidenum">
              <a:rPr kumimoji="1" lang="ja-JP" altLang="en-US" smtClean="0"/>
              <a:t>14</a:t>
            </a:fld>
            <a:endParaRPr kumimoji="1" lang="ja-JP" altLang="en-US"/>
          </a:p>
        </p:txBody>
      </p:sp>
      <p:sp>
        <p:nvSpPr>
          <p:cNvPr id="15" name="タイトル 1">
            <a:extLst>
              <a:ext uri="{FF2B5EF4-FFF2-40B4-BE49-F238E27FC236}">
                <a16:creationId xmlns:a16="http://schemas.microsoft.com/office/drawing/2014/main" id="{7D5621EC-37BE-3F42-97F4-453E5E47E09B}"/>
              </a:ext>
            </a:extLst>
          </p:cNvPr>
          <p:cNvSpPr txBox="1">
            <a:spLocks/>
          </p:cNvSpPr>
          <p:nvPr/>
        </p:nvSpPr>
        <p:spPr>
          <a:xfrm>
            <a:off x="508000" y="228599"/>
            <a:ext cx="10483851" cy="609600"/>
          </a:xfrm>
          <a:prstGeom prst="rect">
            <a:avLst/>
          </a:prstGeom>
        </p:spPr>
        <p:txBody>
          <a:bodyPr/>
          <a:lstStyle>
            <a:lvl1pPr algn="l" rtl="0" eaLnBrk="1" fontAlgn="base" hangingPunct="1">
              <a:spcBef>
                <a:spcPct val="0"/>
              </a:spcBef>
              <a:spcAft>
                <a:spcPct val="0"/>
              </a:spcAft>
              <a:defRPr kumimoji="1" sz="36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a:lstStyle>
          <a:p>
            <a:r>
              <a:rPr kumimoji="1" lang="ja-JP" altLang="en-US" dirty="0"/>
              <a:t>自己符号化器</a:t>
            </a:r>
            <a:r>
              <a:rPr kumimoji="1" lang="ja-JP" altLang="en-US" sz="3200" dirty="0"/>
              <a:t> </a:t>
            </a:r>
            <a:r>
              <a:rPr kumimoji="1" lang="en-US" altLang="ja-JP" sz="3200" dirty="0"/>
              <a:t>- </a:t>
            </a:r>
            <a:r>
              <a:rPr lang="ja-JP" altLang="en-US" sz="3200" dirty="0"/>
              <a:t>正規化規則</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8C9DDC6-4CFB-A1B9-9790-7D606B68C459}"/>
                  </a:ext>
                </a:extLst>
              </p:cNvPr>
              <p:cNvSpPr txBox="1"/>
              <p:nvPr/>
            </p:nvSpPr>
            <p:spPr>
              <a:xfrm>
                <a:off x="540512" y="5769694"/>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r>
                      <a:rPr kumimoji="1" lang="en-US" altLang="ja-JP" sz="28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a:cs typeface="+mn-cs"/>
                      </a:rPr>
                      <m:t>𝑃</m:t>
                    </m:r>
                  </m:oMath>
                </a14:m>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：信号電力密度</a:t>
                </a:r>
                <a:endParaRPr lang="ja-JP" altLang="en-US" dirty="0"/>
              </a:p>
            </p:txBody>
          </p:sp>
        </mc:Choice>
        <mc:Fallback xmlns="">
          <p:sp>
            <p:nvSpPr>
              <p:cNvPr id="16" name="テキスト ボックス 15">
                <a:extLst>
                  <a:ext uri="{FF2B5EF4-FFF2-40B4-BE49-F238E27FC236}">
                    <a16:creationId xmlns:a16="http://schemas.microsoft.com/office/drawing/2014/main" id="{A8C9DDC6-4CFB-A1B9-9790-7D606B68C459}"/>
                  </a:ext>
                </a:extLst>
              </p:cNvPr>
              <p:cNvSpPr txBox="1">
                <a:spLocks noRot="1" noChangeAspect="1" noMove="1" noResize="1" noEditPoints="1" noAdjustHandles="1" noChangeArrowheads="1" noChangeShapeType="1" noTextEdit="1"/>
              </p:cNvSpPr>
              <p:nvPr/>
            </p:nvSpPr>
            <p:spPr>
              <a:xfrm>
                <a:off x="540512" y="5769694"/>
                <a:ext cx="3264074" cy="523220"/>
              </a:xfrm>
              <a:prstGeom prst="rect">
                <a:avLst/>
              </a:prstGeom>
              <a:blipFill>
                <a:blip r:embed="rId5"/>
                <a:stretch>
                  <a:fillRect t="-15116" b="-27907"/>
                </a:stretch>
              </a:blipFill>
              <a:ln>
                <a:noFill/>
              </a:ln>
            </p:spPr>
            <p:txBody>
              <a:bodyPr/>
              <a:lstStyle/>
              <a:p>
                <a:r>
                  <a:rPr lang="ja-JP" altLang="en-US">
                    <a:noFill/>
                  </a:rPr>
                  <a:t> </a:t>
                </a:r>
              </a:p>
            </p:txBody>
          </p:sp>
        </mc:Fallback>
      </mc:AlternateContent>
      <p:pic>
        <p:nvPicPr>
          <p:cNvPr id="19" name="図 18" descr="図形&#10;&#10;中程度の精度で自動的に生成された説明">
            <a:extLst>
              <a:ext uri="{FF2B5EF4-FFF2-40B4-BE49-F238E27FC236}">
                <a16:creationId xmlns:a16="http://schemas.microsoft.com/office/drawing/2014/main" id="{A6F3AE10-0358-A873-DA08-772D96BC3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12" y="5103770"/>
            <a:ext cx="5428571" cy="504762"/>
          </a:xfrm>
          <a:prstGeom prst="rect">
            <a:avLst/>
          </a:prstGeom>
        </p:spPr>
      </p:pic>
      <p:grpSp>
        <p:nvGrpSpPr>
          <p:cNvPr id="7" name="グループ化 6">
            <a:extLst>
              <a:ext uri="{FF2B5EF4-FFF2-40B4-BE49-F238E27FC236}">
                <a16:creationId xmlns:a16="http://schemas.microsoft.com/office/drawing/2014/main" id="{077E263B-51DC-88DC-0AB8-6E569FB943E0}"/>
              </a:ext>
            </a:extLst>
          </p:cNvPr>
          <p:cNvGrpSpPr/>
          <p:nvPr/>
        </p:nvGrpSpPr>
        <p:grpSpPr>
          <a:xfrm>
            <a:off x="5022077" y="3279287"/>
            <a:ext cx="3076189" cy="1165041"/>
            <a:chOff x="8364025" y="1201640"/>
            <a:chExt cx="3076189" cy="1165041"/>
          </a:xfrm>
        </p:grpSpPr>
        <p:pic>
          <p:nvPicPr>
            <p:cNvPr id="23" name="図 22" descr="図形&#10;&#10;中程度の精度で自動的に生成された説明">
              <a:extLst>
                <a:ext uri="{FF2B5EF4-FFF2-40B4-BE49-F238E27FC236}">
                  <a16:creationId xmlns:a16="http://schemas.microsoft.com/office/drawing/2014/main" id="{4E171602-8884-A704-58A6-82E488828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4025" y="1871443"/>
              <a:ext cx="2514286" cy="495238"/>
            </a:xfrm>
            <a:prstGeom prst="rect">
              <a:avLst/>
            </a:prstGeom>
          </p:spPr>
        </p:pic>
        <p:sp>
          <p:nvSpPr>
            <p:cNvPr id="5" name="テキスト ボックス 4">
              <a:extLst>
                <a:ext uri="{FF2B5EF4-FFF2-40B4-BE49-F238E27FC236}">
                  <a16:creationId xmlns:a16="http://schemas.microsoft.com/office/drawing/2014/main" id="{F88B9E14-2BDC-0A1A-59D9-E829AA211976}"/>
                </a:ext>
              </a:extLst>
            </p:cNvPr>
            <p:cNvSpPr txBox="1"/>
            <p:nvPr/>
          </p:nvSpPr>
          <p:spPr>
            <a:xfrm>
              <a:off x="8364025" y="1201640"/>
              <a:ext cx="3076189"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平均ベクトル制約</a:t>
              </a:r>
              <a:endParaRPr lang="ja-JP" altLang="en-US" dirty="0"/>
            </a:p>
          </p:txBody>
        </p:sp>
      </p:grpSp>
      <p:grpSp>
        <p:nvGrpSpPr>
          <p:cNvPr id="4" name="グループ化 3">
            <a:extLst>
              <a:ext uri="{FF2B5EF4-FFF2-40B4-BE49-F238E27FC236}">
                <a16:creationId xmlns:a16="http://schemas.microsoft.com/office/drawing/2014/main" id="{C4D0D337-5321-A928-BD8F-2B17261B5638}"/>
              </a:ext>
            </a:extLst>
          </p:cNvPr>
          <p:cNvGrpSpPr/>
          <p:nvPr/>
        </p:nvGrpSpPr>
        <p:grpSpPr>
          <a:xfrm>
            <a:off x="820313" y="1543752"/>
            <a:ext cx="3760269" cy="1332744"/>
            <a:chOff x="508000" y="1191080"/>
            <a:chExt cx="3760269" cy="1332744"/>
          </a:xfrm>
        </p:grpSpPr>
        <p:sp>
          <p:nvSpPr>
            <p:cNvPr id="12" name="テキスト ボックス 11">
              <a:extLst>
                <a:ext uri="{FF2B5EF4-FFF2-40B4-BE49-F238E27FC236}">
                  <a16:creationId xmlns:a16="http://schemas.microsoft.com/office/drawing/2014/main" id="{DC28D9B6-B23E-7525-1094-2F0E243AB3C8}"/>
                </a:ext>
              </a:extLst>
            </p:cNvPr>
            <p:cNvSpPr txBox="1"/>
            <p:nvPr/>
          </p:nvSpPr>
          <p:spPr>
            <a:xfrm>
              <a:off x="508000"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瞬時スカラー</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制約</a:t>
              </a:r>
              <a:endParaRPr lang="ja-JP" altLang="en-US" dirty="0"/>
            </a:p>
          </p:txBody>
        </p:sp>
        <p:pic>
          <p:nvPicPr>
            <p:cNvPr id="25" name="図 24" descr="図形&#10;&#10;中程度の精度で自動的に生成された説明">
              <a:extLst>
                <a:ext uri="{FF2B5EF4-FFF2-40B4-BE49-F238E27FC236}">
                  <a16:creationId xmlns:a16="http://schemas.microsoft.com/office/drawing/2014/main" id="{374E2552-24D1-85B0-8256-C5C4F29019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460" y="1714300"/>
              <a:ext cx="3723809" cy="809524"/>
            </a:xfrm>
            <a:prstGeom prst="rect">
              <a:avLst/>
            </a:prstGeom>
          </p:spPr>
        </p:pic>
      </p:grpSp>
      <p:grpSp>
        <p:nvGrpSpPr>
          <p:cNvPr id="8" name="グループ化 7">
            <a:extLst>
              <a:ext uri="{FF2B5EF4-FFF2-40B4-BE49-F238E27FC236}">
                <a16:creationId xmlns:a16="http://schemas.microsoft.com/office/drawing/2014/main" id="{1A657438-C0B4-38F7-E825-70C2004939C3}"/>
              </a:ext>
            </a:extLst>
          </p:cNvPr>
          <p:cNvGrpSpPr/>
          <p:nvPr/>
        </p:nvGrpSpPr>
        <p:grpSpPr>
          <a:xfrm>
            <a:off x="820313" y="3279287"/>
            <a:ext cx="3076189" cy="1138288"/>
            <a:chOff x="1515889" y="3132105"/>
            <a:chExt cx="3076189" cy="1138288"/>
          </a:xfrm>
        </p:grpSpPr>
        <p:sp>
          <p:nvSpPr>
            <p:cNvPr id="3" name="テキスト ボックス 2">
              <a:extLst>
                <a:ext uri="{FF2B5EF4-FFF2-40B4-BE49-F238E27FC236}">
                  <a16:creationId xmlns:a16="http://schemas.microsoft.com/office/drawing/2014/main" id="{7E530AB6-EA3E-7FA6-E5BA-BDFF37CE7B38}"/>
                </a:ext>
              </a:extLst>
            </p:cNvPr>
            <p:cNvSpPr txBox="1"/>
            <p:nvPr/>
          </p:nvSpPr>
          <p:spPr>
            <a:xfrm>
              <a:off x="1515889" y="3132105"/>
              <a:ext cx="307618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r>
                <a:rPr lang="ja-JP" altLang="en-US" sz="2800" dirty="0">
                  <a:solidFill>
                    <a:srgbClr val="000000"/>
                  </a:solidFill>
                  <a:latin typeface="Arial"/>
                  <a:ea typeface="ＭＳ Ｐゴシック"/>
                </a:rPr>
                <a:t>瞬時</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a:t>
              </a:r>
              <a:endParaRPr lang="ja-JP" altLang="en-US" dirty="0"/>
            </a:p>
          </p:txBody>
        </p:sp>
        <p:pic>
          <p:nvPicPr>
            <p:cNvPr id="29" name="図 28">
              <a:extLst>
                <a:ext uri="{FF2B5EF4-FFF2-40B4-BE49-F238E27FC236}">
                  <a16:creationId xmlns:a16="http://schemas.microsoft.com/office/drawing/2014/main" id="{582D4594-54FB-8996-349F-F298D6783D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5889" y="3822774"/>
              <a:ext cx="2771429" cy="447619"/>
            </a:xfrm>
            <a:prstGeom prst="rect">
              <a:avLst/>
            </a:prstGeom>
          </p:spPr>
        </p:pic>
      </p:grpSp>
      <p:sp>
        <p:nvSpPr>
          <p:cNvPr id="20" name="テキスト ボックス 19">
            <a:extLst>
              <a:ext uri="{FF2B5EF4-FFF2-40B4-BE49-F238E27FC236}">
                <a16:creationId xmlns:a16="http://schemas.microsoft.com/office/drawing/2014/main" id="{CC65CA29-C869-1022-0C52-67440051F297}"/>
              </a:ext>
            </a:extLst>
          </p:cNvPr>
          <p:cNvSpPr txBox="1"/>
          <p:nvPr/>
        </p:nvSpPr>
        <p:spPr>
          <a:xfrm>
            <a:off x="6121861" y="5402304"/>
            <a:ext cx="6113887"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スカラー制約：送信アンテナごとの制約</a:t>
            </a:r>
            <a:endParaRPr lang="en-US" altLang="ja-JP" sz="2800" dirty="0">
              <a:solidFill>
                <a:srgbClr val="000000"/>
              </a:solidFill>
              <a:latin typeface="Arial"/>
              <a:ea typeface="ＭＳ Ｐゴシック"/>
            </a:endParaRPr>
          </a:p>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ベクトル制約：送信アンテナ全体の制約</a:t>
            </a:r>
            <a:endParaRPr lang="ja-JP" altLang="en-US" dirty="0"/>
          </a:p>
        </p:txBody>
      </p:sp>
      <p:pic>
        <p:nvPicPr>
          <p:cNvPr id="17" name="図 16">
            <a:extLst>
              <a:ext uri="{FF2B5EF4-FFF2-40B4-BE49-F238E27FC236}">
                <a16:creationId xmlns:a16="http://schemas.microsoft.com/office/drawing/2014/main" id="{7D5F2276-3A8F-AE95-0451-FE13862885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3841" y="2300081"/>
            <a:ext cx="557370" cy="194743"/>
          </a:xfrm>
          <a:prstGeom prst="rect">
            <a:avLst/>
          </a:prstGeom>
        </p:spPr>
      </p:pic>
      <p:sp>
        <p:nvSpPr>
          <p:cNvPr id="18" name="テキスト ボックス 17">
            <a:extLst>
              <a:ext uri="{FF2B5EF4-FFF2-40B4-BE49-F238E27FC236}">
                <a16:creationId xmlns:a16="http://schemas.microsoft.com/office/drawing/2014/main" id="{DE2111F0-4B5D-37EF-FBC4-2E2A32FEDD6C}"/>
              </a:ext>
            </a:extLst>
          </p:cNvPr>
          <p:cNvSpPr txBox="1"/>
          <p:nvPr/>
        </p:nvSpPr>
        <p:spPr>
          <a:xfrm>
            <a:off x="10089534" y="3949090"/>
            <a:ext cx="704572" cy="369332"/>
          </a:xfrm>
          <a:prstGeom prst="rect">
            <a:avLst/>
          </a:prstGeom>
          <a:noFill/>
          <a:ln>
            <a:noFill/>
          </a:ln>
        </p:spPr>
        <p:txBody>
          <a:bodyPr wrap="square" rtlCol="0">
            <a:spAutoFit/>
          </a:bodyPr>
          <a:lstStyle/>
          <a:p>
            <a:r>
              <a:rPr kumimoji="1" lang="ja-JP" altLang="en-US" dirty="0"/>
              <a:t>時刻</a:t>
            </a:r>
          </a:p>
        </p:txBody>
      </p:sp>
      <p:cxnSp>
        <p:nvCxnSpPr>
          <p:cNvPr id="24" name="直線矢印コネクタ 23">
            <a:extLst>
              <a:ext uri="{FF2B5EF4-FFF2-40B4-BE49-F238E27FC236}">
                <a16:creationId xmlns:a16="http://schemas.microsoft.com/office/drawing/2014/main" id="{65FC00B5-BBA6-183C-2DF1-2D5A6718246B}"/>
              </a:ext>
            </a:extLst>
          </p:cNvPr>
          <p:cNvCxnSpPr>
            <a:cxnSpLocks/>
          </p:cNvCxnSpPr>
          <p:nvPr/>
        </p:nvCxnSpPr>
        <p:spPr bwMode="auto">
          <a:xfrm>
            <a:off x="9502526" y="3969956"/>
            <a:ext cx="1838022"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3C081E46-3E85-A0DF-DC5A-14D258E3BCD8}"/>
              </a:ext>
            </a:extLst>
          </p:cNvPr>
          <p:cNvSpPr txBox="1"/>
          <p:nvPr/>
        </p:nvSpPr>
        <p:spPr>
          <a:xfrm rot="5400000">
            <a:off x="11401006" y="3125571"/>
            <a:ext cx="1089533" cy="369332"/>
          </a:xfrm>
          <a:prstGeom prst="rect">
            <a:avLst/>
          </a:prstGeom>
          <a:noFill/>
          <a:ln>
            <a:noFill/>
          </a:ln>
        </p:spPr>
        <p:txBody>
          <a:bodyPr wrap="square" rtlCol="0">
            <a:spAutoFit/>
          </a:bodyPr>
          <a:lstStyle/>
          <a:p>
            <a:r>
              <a:rPr kumimoji="1" lang="ja-JP" altLang="en-US" dirty="0"/>
              <a:t>アンテナ</a:t>
            </a:r>
          </a:p>
        </p:txBody>
      </p:sp>
      <p:cxnSp>
        <p:nvCxnSpPr>
          <p:cNvPr id="34" name="直線矢印コネクタ 33">
            <a:extLst>
              <a:ext uri="{FF2B5EF4-FFF2-40B4-BE49-F238E27FC236}">
                <a16:creationId xmlns:a16="http://schemas.microsoft.com/office/drawing/2014/main" id="{4FB4206A-C6C1-A301-5253-99C3A3C6B2EE}"/>
              </a:ext>
            </a:extLst>
          </p:cNvPr>
          <p:cNvCxnSpPr>
            <a:cxnSpLocks/>
          </p:cNvCxnSpPr>
          <p:nvPr/>
        </p:nvCxnSpPr>
        <p:spPr bwMode="auto">
          <a:xfrm>
            <a:off x="11761107" y="2737106"/>
            <a:ext cx="0" cy="985366"/>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52380"/>
      </p:ext>
    </p:extLst>
  </p:cSld>
  <p:clrMapOvr>
    <a:masterClrMapping/>
  </p:clrMapOvr>
  <mc:AlternateContent xmlns:mc="http://schemas.openxmlformats.org/markup-compatibility/2006" xmlns:p14="http://schemas.microsoft.com/office/powerpoint/2010/main">
    <mc:Choice Requires="p14">
      <p:transition spd="slow" p14:dur="2000" advTm="354"/>
    </mc:Choice>
    <mc:Fallback xmlns="">
      <p:transition spd="slow" advTm="35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8CB64D0-4C24-E2D6-DE87-9A7D0BD0B0F7}"/>
              </a:ext>
            </a:extLst>
          </p:cNvPr>
          <p:cNvPicPr>
            <a:picLocks noChangeAspect="1"/>
          </p:cNvPicPr>
          <p:nvPr/>
        </p:nvPicPr>
        <p:blipFill>
          <a:blip r:embed="rId3"/>
          <a:stretch>
            <a:fillRect/>
          </a:stretch>
        </p:blipFill>
        <p:spPr>
          <a:xfrm>
            <a:off x="9223841" y="2603759"/>
            <a:ext cx="2425157" cy="1221082"/>
          </a:xfrm>
          <a:prstGeom prst="rect">
            <a:avLst/>
          </a:prstGeom>
        </p:spPr>
      </p:pic>
      <p:graphicFrame>
        <p:nvGraphicFramePr>
          <p:cNvPr id="21" name="表 7">
            <a:extLst>
              <a:ext uri="{FF2B5EF4-FFF2-40B4-BE49-F238E27FC236}">
                <a16:creationId xmlns:a16="http://schemas.microsoft.com/office/drawing/2014/main" id="{1C9ED8FA-D93B-5CCF-6381-235BDFFB3791}"/>
              </a:ext>
            </a:extLst>
          </p:cNvPr>
          <p:cNvGraphicFramePr>
            <a:graphicFrameLocks noGrp="1"/>
          </p:cNvGraphicFramePr>
          <p:nvPr>
            <p:extLst>
              <p:ext uri="{D42A27DB-BD31-4B8C-83A1-F6EECF244321}">
                <p14:modId xmlns:p14="http://schemas.microsoft.com/office/powerpoint/2010/main" val="618776357"/>
              </p:ext>
            </p:extLst>
          </p:nvPr>
        </p:nvGraphicFramePr>
        <p:xfrm>
          <a:off x="538805" y="1295954"/>
          <a:ext cx="8640000" cy="3600000"/>
        </p:xfrm>
        <a:graphic>
          <a:graphicData uri="http://schemas.openxmlformats.org/drawingml/2006/table">
            <a:tbl>
              <a:tblPr bandCol="1">
                <a:tableStyleId>{21E4AEA4-8DFA-4A89-87EB-49C32662AFE0}</a:tableStyleId>
              </a:tblPr>
              <a:tblGrid>
                <a:gridCol w="4320000">
                  <a:extLst>
                    <a:ext uri="{9D8B030D-6E8A-4147-A177-3AD203B41FA5}">
                      <a16:colId xmlns:a16="http://schemas.microsoft.com/office/drawing/2014/main" val="3461813109"/>
                    </a:ext>
                  </a:extLst>
                </a:gridCol>
                <a:gridCol w="4320000">
                  <a:extLst>
                    <a:ext uri="{9D8B030D-6E8A-4147-A177-3AD203B41FA5}">
                      <a16:colId xmlns:a16="http://schemas.microsoft.com/office/drawing/2014/main" val="2433903845"/>
                    </a:ext>
                  </a:extLst>
                </a:gridCol>
              </a:tblGrid>
              <a:tr h="1800000">
                <a:tc>
                  <a:txBody>
                    <a:bodyPr/>
                    <a:lstStyle/>
                    <a:p>
                      <a:pPr algn="ctr"/>
                      <a:endParaRPr kumimoji="1" lang="en-US" altLang="ja-JP" dirty="0"/>
                    </a:p>
                  </a:txBody>
                  <a:tcPr/>
                </a:tc>
                <a:tc>
                  <a:txBody>
                    <a:bodyPr/>
                    <a:lstStyle/>
                    <a:p>
                      <a:pPr algn="ctr"/>
                      <a:endParaRPr kumimoji="1" lang="ja-JP" altLang="en-US" dirty="0"/>
                    </a:p>
                  </a:txBody>
                  <a:tcPr>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009706848"/>
                  </a:ext>
                </a:extLst>
              </a:tr>
              <a:tr h="1800000">
                <a:tc>
                  <a:txBody>
                    <a:bodyPr/>
                    <a:lstStyle/>
                    <a:p>
                      <a:pPr algn="ctr"/>
                      <a:endParaRPr kumimoji="1" lang="en-US" altLang="ja-JP" dirty="0"/>
                    </a:p>
                  </a:txBody>
                  <a:tcPr>
                    <a:lnR w="12700" cap="flat" cmpd="sng" algn="ctr">
                      <a:solidFill>
                        <a:srgbClr val="FF0000"/>
                      </a:solidFill>
                      <a:prstDash val="solid"/>
                      <a:round/>
                      <a:headEnd type="none" w="med" len="med"/>
                      <a:tailEnd type="none" w="med" len="med"/>
                    </a:lnR>
                  </a:tcPr>
                </a:tc>
                <a:tc>
                  <a:txBody>
                    <a:bodyPr/>
                    <a:lstStyle/>
                    <a:p>
                      <a:pPr algn="ctr"/>
                      <a:endParaRPr kumimoji="1" lang="ja-JP"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022084538"/>
                  </a:ext>
                </a:extLst>
              </a:tr>
            </a:tbl>
          </a:graphicData>
        </a:graphic>
      </p:graphicFrame>
      <p:grpSp>
        <p:nvGrpSpPr>
          <p:cNvPr id="6" name="グループ化 5">
            <a:extLst>
              <a:ext uri="{FF2B5EF4-FFF2-40B4-BE49-F238E27FC236}">
                <a16:creationId xmlns:a16="http://schemas.microsoft.com/office/drawing/2014/main" id="{C84A5AA5-1773-03FF-64AC-6396E7CDC6E8}"/>
              </a:ext>
            </a:extLst>
          </p:cNvPr>
          <p:cNvGrpSpPr/>
          <p:nvPr/>
        </p:nvGrpSpPr>
        <p:grpSpPr>
          <a:xfrm>
            <a:off x="5022077" y="1543752"/>
            <a:ext cx="4038095" cy="1332744"/>
            <a:chOff x="4794852" y="1191080"/>
            <a:chExt cx="4038095" cy="1332744"/>
          </a:xfrm>
        </p:grpSpPr>
        <p:sp>
          <p:nvSpPr>
            <p:cNvPr id="9" name="テキスト ボックス 8">
              <a:extLst>
                <a:ext uri="{FF2B5EF4-FFF2-40B4-BE49-F238E27FC236}">
                  <a16:creationId xmlns:a16="http://schemas.microsoft.com/office/drawing/2014/main" id="{B887E7B1-7B3C-4E41-74E2-9B66F5C0A2F6}"/>
                </a:ext>
              </a:extLst>
            </p:cNvPr>
            <p:cNvSpPr txBox="1"/>
            <p:nvPr/>
          </p:nvSpPr>
          <p:spPr>
            <a:xfrm>
              <a:off x="4794852"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平均スカラー制約</a:t>
              </a:r>
              <a:endParaRPr lang="ja-JP" altLang="en-US" dirty="0"/>
            </a:p>
          </p:txBody>
        </p:sp>
        <p:pic>
          <p:nvPicPr>
            <p:cNvPr id="31" name="図 30" descr="図形&#10;&#10;中程度の精度で自動的に生成された説明">
              <a:extLst>
                <a:ext uri="{FF2B5EF4-FFF2-40B4-BE49-F238E27FC236}">
                  <a16:creationId xmlns:a16="http://schemas.microsoft.com/office/drawing/2014/main" id="{025FDC04-FA12-663C-1ED4-8B6D5984C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852" y="1714300"/>
              <a:ext cx="4038095" cy="809524"/>
            </a:xfrm>
            <a:prstGeom prst="rect">
              <a:avLst/>
            </a:prstGeom>
          </p:spPr>
        </p:pic>
      </p:grpSp>
      <p:sp>
        <p:nvSpPr>
          <p:cNvPr id="2" name="スライド番号プレースホルダー 1">
            <a:extLst>
              <a:ext uri="{FF2B5EF4-FFF2-40B4-BE49-F238E27FC236}">
                <a16:creationId xmlns:a16="http://schemas.microsoft.com/office/drawing/2014/main" id="{F0368DF2-8140-7C79-1559-5A3007FC8988}"/>
              </a:ext>
            </a:extLst>
          </p:cNvPr>
          <p:cNvSpPr>
            <a:spLocks noGrp="1"/>
          </p:cNvSpPr>
          <p:nvPr>
            <p:ph type="sldNum" sz="quarter" idx="10"/>
          </p:nvPr>
        </p:nvSpPr>
        <p:spPr/>
        <p:txBody>
          <a:bodyPr/>
          <a:lstStyle/>
          <a:p>
            <a:fld id="{AFE04DA6-5848-467D-B1B0-4940B1F35FD2}" type="slidenum">
              <a:rPr kumimoji="1" lang="ja-JP" altLang="en-US" smtClean="0"/>
              <a:t>15</a:t>
            </a:fld>
            <a:endParaRPr kumimoji="1" lang="ja-JP" altLang="en-US"/>
          </a:p>
        </p:txBody>
      </p:sp>
      <p:sp>
        <p:nvSpPr>
          <p:cNvPr id="15" name="タイトル 1">
            <a:extLst>
              <a:ext uri="{FF2B5EF4-FFF2-40B4-BE49-F238E27FC236}">
                <a16:creationId xmlns:a16="http://schemas.microsoft.com/office/drawing/2014/main" id="{7D5621EC-37BE-3F42-97F4-453E5E47E09B}"/>
              </a:ext>
            </a:extLst>
          </p:cNvPr>
          <p:cNvSpPr txBox="1">
            <a:spLocks/>
          </p:cNvSpPr>
          <p:nvPr/>
        </p:nvSpPr>
        <p:spPr>
          <a:xfrm>
            <a:off x="508000" y="228599"/>
            <a:ext cx="10483851" cy="609600"/>
          </a:xfrm>
          <a:prstGeom prst="rect">
            <a:avLst/>
          </a:prstGeom>
        </p:spPr>
        <p:txBody>
          <a:bodyPr/>
          <a:lstStyle>
            <a:lvl1pPr algn="l" rtl="0" eaLnBrk="1" fontAlgn="base" hangingPunct="1">
              <a:spcBef>
                <a:spcPct val="0"/>
              </a:spcBef>
              <a:spcAft>
                <a:spcPct val="0"/>
              </a:spcAft>
              <a:defRPr kumimoji="1" sz="3600" kern="1200">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defRPr kumimoji="1" sz="36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a:lstStyle>
          <a:p>
            <a:r>
              <a:rPr kumimoji="1" lang="ja-JP" altLang="en-US" dirty="0"/>
              <a:t>自己符号化器</a:t>
            </a:r>
            <a:r>
              <a:rPr kumimoji="1" lang="ja-JP" altLang="en-US" sz="3200" dirty="0"/>
              <a:t> </a:t>
            </a:r>
            <a:r>
              <a:rPr kumimoji="1" lang="en-US" altLang="ja-JP" sz="3200" dirty="0"/>
              <a:t>- </a:t>
            </a:r>
            <a:r>
              <a:rPr lang="ja-JP" altLang="en-US" sz="3200" dirty="0"/>
              <a:t>正規化規則</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8C9DDC6-4CFB-A1B9-9790-7D606B68C459}"/>
                  </a:ext>
                </a:extLst>
              </p:cNvPr>
              <p:cNvSpPr txBox="1"/>
              <p:nvPr/>
            </p:nvSpPr>
            <p:spPr>
              <a:xfrm>
                <a:off x="540512" y="5769694"/>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14:m>
                  <m:oMath xmlns:m="http://schemas.openxmlformats.org/officeDocument/2006/math">
                    <m:r>
                      <a:rPr kumimoji="1" lang="en-US" altLang="ja-JP" sz="28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a:cs typeface="+mn-cs"/>
                      </a:rPr>
                      <m:t>𝑃</m:t>
                    </m:r>
                  </m:oMath>
                </a14:m>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：信号電力密度</a:t>
                </a:r>
                <a:endParaRPr lang="ja-JP" altLang="en-US" dirty="0"/>
              </a:p>
            </p:txBody>
          </p:sp>
        </mc:Choice>
        <mc:Fallback xmlns="">
          <p:sp>
            <p:nvSpPr>
              <p:cNvPr id="16" name="テキスト ボックス 15">
                <a:extLst>
                  <a:ext uri="{FF2B5EF4-FFF2-40B4-BE49-F238E27FC236}">
                    <a16:creationId xmlns:a16="http://schemas.microsoft.com/office/drawing/2014/main" id="{A8C9DDC6-4CFB-A1B9-9790-7D606B68C459}"/>
                  </a:ext>
                </a:extLst>
              </p:cNvPr>
              <p:cNvSpPr txBox="1">
                <a:spLocks noRot="1" noChangeAspect="1" noMove="1" noResize="1" noEditPoints="1" noAdjustHandles="1" noChangeArrowheads="1" noChangeShapeType="1" noTextEdit="1"/>
              </p:cNvSpPr>
              <p:nvPr/>
            </p:nvSpPr>
            <p:spPr>
              <a:xfrm>
                <a:off x="540512" y="5769694"/>
                <a:ext cx="3264074" cy="523220"/>
              </a:xfrm>
              <a:prstGeom prst="rect">
                <a:avLst/>
              </a:prstGeom>
              <a:blipFill>
                <a:blip r:embed="rId5"/>
                <a:stretch>
                  <a:fillRect t="-15116" b="-27907"/>
                </a:stretch>
              </a:blipFill>
              <a:ln>
                <a:noFill/>
              </a:ln>
            </p:spPr>
            <p:txBody>
              <a:bodyPr/>
              <a:lstStyle/>
              <a:p>
                <a:r>
                  <a:rPr lang="ja-JP" altLang="en-US">
                    <a:noFill/>
                  </a:rPr>
                  <a:t> </a:t>
                </a:r>
              </a:p>
            </p:txBody>
          </p:sp>
        </mc:Fallback>
      </mc:AlternateContent>
      <p:pic>
        <p:nvPicPr>
          <p:cNvPr id="19" name="図 18" descr="図形&#10;&#10;中程度の精度で自動的に生成された説明">
            <a:extLst>
              <a:ext uri="{FF2B5EF4-FFF2-40B4-BE49-F238E27FC236}">
                <a16:creationId xmlns:a16="http://schemas.microsoft.com/office/drawing/2014/main" id="{A6F3AE10-0358-A873-DA08-772D96BC3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12" y="5103770"/>
            <a:ext cx="5428571" cy="504762"/>
          </a:xfrm>
          <a:prstGeom prst="rect">
            <a:avLst/>
          </a:prstGeom>
        </p:spPr>
      </p:pic>
      <p:grpSp>
        <p:nvGrpSpPr>
          <p:cNvPr id="7" name="グループ化 6">
            <a:extLst>
              <a:ext uri="{FF2B5EF4-FFF2-40B4-BE49-F238E27FC236}">
                <a16:creationId xmlns:a16="http://schemas.microsoft.com/office/drawing/2014/main" id="{077E263B-51DC-88DC-0AB8-6E569FB943E0}"/>
              </a:ext>
            </a:extLst>
          </p:cNvPr>
          <p:cNvGrpSpPr/>
          <p:nvPr/>
        </p:nvGrpSpPr>
        <p:grpSpPr>
          <a:xfrm>
            <a:off x="5022077" y="3279287"/>
            <a:ext cx="3076189" cy="1165041"/>
            <a:chOff x="8364025" y="1201640"/>
            <a:chExt cx="3076189" cy="1165041"/>
          </a:xfrm>
        </p:grpSpPr>
        <p:pic>
          <p:nvPicPr>
            <p:cNvPr id="23" name="図 22" descr="図形&#10;&#10;中程度の精度で自動的に生成された説明">
              <a:extLst>
                <a:ext uri="{FF2B5EF4-FFF2-40B4-BE49-F238E27FC236}">
                  <a16:creationId xmlns:a16="http://schemas.microsoft.com/office/drawing/2014/main" id="{4E171602-8884-A704-58A6-82E488828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4025" y="1871443"/>
              <a:ext cx="2514286" cy="495238"/>
            </a:xfrm>
            <a:prstGeom prst="rect">
              <a:avLst/>
            </a:prstGeom>
          </p:spPr>
        </p:pic>
        <p:sp>
          <p:nvSpPr>
            <p:cNvPr id="5" name="テキスト ボックス 4">
              <a:extLst>
                <a:ext uri="{FF2B5EF4-FFF2-40B4-BE49-F238E27FC236}">
                  <a16:creationId xmlns:a16="http://schemas.microsoft.com/office/drawing/2014/main" id="{F88B9E14-2BDC-0A1A-59D9-E829AA211976}"/>
                </a:ext>
              </a:extLst>
            </p:cNvPr>
            <p:cNvSpPr txBox="1"/>
            <p:nvPr/>
          </p:nvSpPr>
          <p:spPr>
            <a:xfrm>
              <a:off x="8364025" y="1201640"/>
              <a:ext cx="3076189"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平均ベクトル制約</a:t>
              </a:r>
              <a:endParaRPr lang="ja-JP" altLang="en-US" dirty="0"/>
            </a:p>
          </p:txBody>
        </p:sp>
      </p:grpSp>
      <p:grpSp>
        <p:nvGrpSpPr>
          <p:cNvPr id="4" name="グループ化 3">
            <a:extLst>
              <a:ext uri="{FF2B5EF4-FFF2-40B4-BE49-F238E27FC236}">
                <a16:creationId xmlns:a16="http://schemas.microsoft.com/office/drawing/2014/main" id="{C4D0D337-5321-A928-BD8F-2B17261B5638}"/>
              </a:ext>
            </a:extLst>
          </p:cNvPr>
          <p:cNvGrpSpPr/>
          <p:nvPr/>
        </p:nvGrpSpPr>
        <p:grpSpPr>
          <a:xfrm>
            <a:off x="820313" y="1543752"/>
            <a:ext cx="3760269" cy="1332744"/>
            <a:chOff x="508000" y="1191080"/>
            <a:chExt cx="3760269" cy="1332744"/>
          </a:xfrm>
        </p:grpSpPr>
        <p:sp>
          <p:nvSpPr>
            <p:cNvPr id="12" name="テキスト ボックス 11">
              <a:extLst>
                <a:ext uri="{FF2B5EF4-FFF2-40B4-BE49-F238E27FC236}">
                  <a16:creationId xmlns:a16="http://schemas.microsoft.com/office/drawing/2014/main" id="{DC28D9B6-B23E-7525-1094-2F0E243AB3C8}"/>
                </a:ext>
              </a:extLst>
            </p:cNvPr>
            <p:cNvSpPr txBox="1"/>
            <p:nvPr/>
          </p:nvSpPr>
          <p:spPr>
            <a:xfrm>
              <a:off x="508000" y="1191080"/>
              <a:ext cx="3264074"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瞬時スカラー</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制約</a:t>
              </a:r>
              <a:endParaRPr lang="ja-JP" altLang="en-US" dirty="0"/>
            </a:p>
          </p:txBody>
        </p:sp>
        <p:pic>
          <p:nvPicPr>
            <p:cNvPr id="25" name="図 24" descr="図形&#10;&#10;中程度の精度で自動的に生成された説明">
              <a:extLst>
                <a:ext uri="{FF2B5EF4-FFF2-40B4-BE49-F238E27FC236}">
                  <a16:creationId xmlns:a16="http://schemas.microsoft.com/office/drawing/2014/main" id="{374E2552-24D1-85B0-8256-C5C4F29019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460" y="1714300"/>
              <a:ext cx="3723809" cy="809524"/>
            </a:xfrm>
            <a:prstGeom prst="rect">
              <a:avLst/>
            </a:prstGeom>
          </p:spPr>
        </p:pic>
      </p:grpSp>
      <p:grpSp>
        <p:nvGrpSpPr>
          <p:cNvPr id="8" name="グループ化 7">
            <a:extLst>
              <a:ext uri="{FF2B5EF4-FFF2-40B4-BE49-F238E27FC236}">
                <a16:creationId xmlns:a16="http://schemas.microsoft.com/office/drawing/2014/main" id="{1A657438-C0B4-38F7-E825-70C2004939C3}"/>
              </a:ext>
            </a:extLst>
          </p:cNvPr>
          <p:cNvGrpSpPr/>
          <p:nvPr/>
        </p:nvGrpSpPr>
        <p:grpSpPr>
          <a:xfrm>
            <a:off x="820313" y="3279287"/>
            <a:ext cx="3076189" cy="1138288"/>
            <a:chOff x="1515889" y="3132105"/>
            <a:chExt cx="3076189" cy="1138288"/>
          </a:xfrm>
        </p:grpSpPr>
        <p:sp>
          <p:nvSpPr>
            <p:cNvPr id="3" name="テキスト ボックス 2">
              <a:extLst>
                <a:ext uri="{FF2B5EF4-FFF2-40B4-BE49-F238E27FC236}">
                  <a16:creationId xmlns:a16="http://schemas.microsoft.com/office/drawing/2014/main" id="{7E530AB6-EA3E-7FA6-E5BA-BDFF37CE7B38}"/>
                </a:ext>
              </a:extLst>
            </p:cNvPr>
            <p:cNvSpPr txBox="1"/>
            <p:nvPr/>
          </p:nvSpPr>
          <p:spPr>
            <a:xfrm>
              <a:off x="1515889" y="3132105"/>
              <a:ext cx="307618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r>
                <a:rPr lang="ja-JP" altLang="en-US" sz="2800" dirty="0">
                  <a:solidFill>
                    <a:srgbClr val="000000"/>
                  </a:solidFill>
                  <a:latin typeface="Arial"/>
                  <a:ea typeface="ＭＳ Ｐゴシック"/>
                </a:rPr>
                <a:t>瞬時</a:t>
              </a:r>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a:t>
              </a:r>
              <a:endParaRPr lang="ja-JP" altLang="en-US" dirty="0"/>
            </a:p>
          </p:txBody>
        </p:sp>
        <p:pic>
          <p:nvPicPr>
            <p:cNvPr id="29" name="図 28">
              <a:extLst>
                <a:ext uri="{FF2B5EF4-FFF2-40B4-BE49-F238E27FC236}">
                  <a16:creationId xmlns:a16="http://schemas.microsoft.com/office/drawing/2014/main" id="{582D4594-54FB-8996-349F-F298D6783D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5889" y="3822774"/>
              <a:ext cx="2771429" cy="447619"/>
            </a:xfrm>
            <a:prstGeom prst="rect">
              <a:avLst/>
            </a:prstGeom>
          </p:spPr>
        </p:pic>
      </p:grpSp>
      <p:sp>
        <p:nvSpPr>
          <p:cNvPr id="20" name="テキスト ボックス 19">
            <a:extLst>
              <a:ext uri="{FF2B5EF4-FFF2-40B4-BE49-F238E27FC236}">
                <a16:creationId xmlns:a16="http://schemas.microsoft.com/office/drawing/2014/main" id="{CC65CA29-C869-1022-0C52-67440051F297}"/>
              </a:ext>
            </a:extLst>
          </p:cNvPr>
          <p:cNvSpPr txBox="1"/>
          <p:nvPr/>
        </p:nvSpPr>
        <p:spPr>
          <a:xfrm>
            <a:off x="6121861" y="5402304"/>
            <a:ext cx="6113887"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ja-JP" altLang="en-US" sz="2800" dirty="0">
                <a:solidFill>
                  <a:srgbClr val="000000"/>
                </a:solidFill>
                <a:latin typeface="Arial"/>
                <a:ea typeface="ＭＳ Ｐゴシック"/>
              </a:rPr>
              <a:t>スカラー制約：送信アンテナごとの制約</a:t>
            </a:r>
            <a:endParaRPr lang="en-US" altLang="ja-JP" sz="2800" dirty="0">
              <a:solidFill>
                <a:srgbClr val="000000"/>
              </a:solidFill>
              <a:latin typeface="Arial"/>
              <a:ea typeface="ＭＳ Ｐゴシック"/>
            </a:endParaRPr>
          </a:p>
          <a:p>
            <a:r>
              <a:rPr kumimoji="1" lang="ja-JP" altLang="en-US" sz="2800" b="0" i="0" u="none" strike="noStrike" kern="1200" cap="none" spc="0" normalizeH="0" baseline="0" noProof="0" dirty="0">
                <a:ln>
                  <a:noFill/>
                </a:ln>
                <a:solidFill>
                  <a:srgbClr val="000000"/>
                </a:solidFill>
                <a:effectLst/>
                <a:uLnTx/>
                <a:uFillTx/>
                <a:latin typeface="Arial"/>
                <a:ea typeface="ＭＳ Ｐゴシック"/>
                <a:cs typeface="+mn-cs"/>
              </a:rPr>
              <a:t>ベクトル制約：送信アンテナ全体の制約</a:t>
            </a:r>
            <a:endParaRPr lang="ja-JP" altLang="en-US" dirty="0"/>
          </a:p>
        </p:txBody>
      </p:sp>
      <p:pic>
        <p:nvPicPr>
          <p:cNvPr id="17" name="図 16">
            <a:extLst>
              <a:ext uri="{FF2B5EF4-FFF2-40B4-BE49-F238E27FC236}">
                <a16:creationId xmlns:a16="http://schemas.microsoft.com/office/drawing/2014/main" id="{7D5F2276-3A8F-AE95-0451-FE138628852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3841" y="2300081"/>
            <a:ext cx="557370" cy="194743"/>
          </a:xfrm>
          <a:prstGeom prst="rect">
            <a:avLst/>
          </a:prstGeom>
        </p:spPr>
      </p:pic>
      <p:sp>
        <p:nvSpPr>
          <p:cNvPr id="18" name="テキスト ボックス 17">
            <a:extLst>
              <a:ext uri="{FF2B5EF4-FFF2-40B4-BE49-F238E27FC236}">
                <a16:creationId xmlns:a16="http://schemas.microsoft.com/office/drawing/2014/main" id="{DE2111F0-4B5D-37EF-FBC4-2E2A32FEDD6C}"/>
              </a:ext>
            </a:extLst>
          </p:cNvPr>
          <p:cNvSpPr txBox="1"/>
          <p:nvPr/>
        </p:nvSpPr>
        <p:spPr>
          <a:xfrm>
            <a:off x="10089534" y="3949090"/>
            <a:ext cx="704572" cy="369332"/>
          </a:xfrm>
          <a:prstGeom prst="rect">
            <a:avLst/>
          </a:prstGeom>
          <a:noFill/>
          <a:ln>
            <a:noFill/>
          </a:ln>
        </p:spPr>
        <p:txBody>
          <a:bodyPr wrap="square" rtlCol="0">
            <a:spAutoFit/>
          </a:bodyPr>
          <a:lstStyle/>
          <a:p>
            <a:r>
              <a:rPr kumimoji="1" lang="ja-JP" altLang="en-US" dirty="0"/>
              <a:t>時刻</a:t>
            </a:r>
          </a:p>
        </p:txBody>
      </p:sp>
      <p:cxnSp>
        <p:nvCxnSpPr>
          <p:cNvPr id="24" name="直線矢印コネクタ 23">
            <a:extLst>
              <a:ext uri="{FF2B5EF4-FFF2-40B4-BE49-F238E27FC236}">
                <a16:creationId xmlns:a16="http://schemas.microsoft.com/office/drawing/2014/main" id="{65FC00B5-BBA6-183C-2DF1-2D5A6718246B}"/>
              </a:ext>
            </a:extLst>
          </p:cNvPr>
          <p:cNvCxnSpPr>
            <a:cxnSpLocks/>
          </p:cNvCxnSpPr>
          <p:nvPr/>
        </p:nvCxnSpPr>
        <p:spPr bwMode="auto">
          <a:xfrm>
            <a:off x="9502526" y="3969956"/>
            <a:ext cx="1838022"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3C081E46-3E85-A0DF-DC5A-14D258E3BCD8}"/>
              </a:ext>
            </a:extLst>
          </p:cNvPr>
          <p:cNvSpPr txBox="1"/>
          <p:nvPr/>
        </p:nvSpPr>
        <p:spPr>
          <a:xfrm rot="5400000">
            <a:off x="11401006" y="3125571"/>
            <a:ext cx="1089533" cy="369332"/>
          </a:xfrm>
          <a:prstGeom prst="rect">
            <a:avLst/>
          </a:prstGeom>
          <a:noFill/>
          <a:ln>
            <a:noFill/>
          </a:ln>
        </p:spPr>
        <p:txBody>
          <a:bodyPr wrap="square" rtlCol="0">
            <a:spAutoFit/>
          </a:bodyPr>
          <a:lstStyle/>
          <a:p>
            <a:r>
              <a:rPr kumimoji="1" lang="ja-JP" altLang="en-US" dirty="0"/>
              <a:t>アンテナ</a:t>
            </a:r>
          </a:p>
        </p:txBody>
      </p:sp>
      <p:cxnSp>
        <p:nvCxnSpPr>
          <p:cNvPr id="34" name="直線矢印コネクタ 33">
            <a:extLst>
              <a:ext uri="{FF2B5EF4-FFF2-40B4-BE49-F238E27FC236}">
                <a16:creationId xmlns:a16="http://schemas.microsoft.com/office/drawing/2014/main" id="{4FB4206A-C6C1-A301-5253-99C3A3C6B2EE}"/>
              </a:ext>
            </a:extLst>
          </p:cNvPr>
          <p:cNvCxnSpPr>
            <a:cxnSpLocks/>
          </p:cNvCxnSpPr>
          <p:nvPr/>
        </p:nvCxnSpPr>
        <p:spPr bwMode="auto">
          <a:xfrm>
            <a:off x="11761107" y="2737106"/>
            <a:ext cx="0" cy="985366"/>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6479546"/>
      </p:ext>
    </p:extLst>
  </p:cSld>
  <p:clrMapOvr>
    <a:masterClrMapping/>
  </p:clrMapOvr>
  <mc:AlternateContent xmlns:mc="http://schemas.openxmlformats.org/markup-compatibility/2006" xmlns:p14="http://schemas.microsoft.com/office/powerpoint/2010/main">
    <mc:Choice Requires="p14">
      <p:transition spd="slow" p14:dur="2000" advTm="470"/>
    </mc:Choice>
    <mc:Fallback xmlns="">
      <p:transition spd="slow" advTm="4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98B10-B47B-66DC-8C69-7B2C55FB5F8A}"/>
              </a:ext>
            </a:extLst>
          </p:cNvPr>
          <p:cNvSpPr>
            <a:spLocks noGrp="1"/>
          </p:cNvSpPr>
          <p:nvPr>
            <p:ph type="title"/>
          </p:nvPr>
        </p:nvSpPr>
        <p:spPr/>
        <p:txBody>
          <a:bodyPr/>
          <a:lstStyle/>
          <a:p>
            <a:r>
              <a:rPr lang="ja-JP" altLang="en-US" dirty="0"/>
              <a:t>計算機シミュレーション</a:t>
            </a:r>
            <a:endParaRPr kumimoji="1" lang="ja-JP" altLang="en-US" dirty="0"/>
          </a:p>
        </p:txBody>
      </p:sp>
      <p:sp>
        <p:nvSpPr>
          <p:cNvPr id="3" name="スライド番号プレースホルダー 2">
            <a:extLst>
              <a:ext uri="{FF2B5EF4-FFF2-40B4-BE49-F238E27FC236}">
                <a16:creationId xmlns:a16="http://schemas.microsoft.com/office/drawing/2014/main" id="{E6F41FB9-A4B5-F02D-FE52-FCF20C539D59}"/>
              </a:ext>
            </a:extLst>
          </p:cNvPr>
          <p:cNvSpPr>
            <a:spLocks noGrp="1"/>
          </p:cNvSpPr>
          <p:nvPr>
            <p:ph type="sldNum" sz="quarter" idx="10"/>
          </p:nvPr>
        </p:nvSpPr>
        <p:spPr/>
        <p:txBody>
          <a:bodyPr/>
          <a:lstStyle/>
          <a:p>
            <a:fld id="{AFE04DA6-5848-467D-B1B0-4940B1F35FD2}" type="slidenum">
              <a:rPr kumimoji="1" lang="ja-JP" altLang="en-US" smtClean="0"/>
              <a:t>16</a:t>
            </a:fld>
            <a:endParaRPr kumimoji="1" lang="ja-JP" altLang="en-US" dirty="0"/>
          </a:p>
        </p:txBody>
      </p:sp>
      <mc:AlternateContent xmlns:mc="http://schemas.openxmlformats.org/markup-compatibility/2006" xmlns:a14="http://schemas.microsoft.com/office/drawing/2010/main">
        <mc:Choice Requires="a14">
          <p:graphicFrame>
            <p:nvGraphicFramePr>
              <p:cNvPr id="9" name="表 7">
                <a:extLst>
                  <a:ext uri="{FF2B5EF4-FFF2-40B4-BE49-F238E27FC236}">
                    <a16:creationId xmlns:a16="http://schemas.microsoft.com/office/drawing/2014/main" id="{CCA323C9-946D-9942-08CB-7720EAD76DF2}"/>
                  </a:ext>
                </a:extLst>
              </p:cNvPr>
              <p:cNvGraphicFramePr>
                <a:graphicFrameLocks noGrp="1"/>
              </p:cNvGraphicFramePr>
              <p:nvPr>
                <p:extLst>
                  <p:ext uri="{D42A27DB-BD31-4B8C-83A1-F6EECF244321}">
                    <p14:modId xmlns:p14="http://schemas.microsoft.com/office/powerpoint/2010/main" val="2919036198"/>
                  </p:ext>
                </p:extLst>
              </p:nvPr>
            </p:nvGraphicFramePr>
            <p:xfrm>
              <a:off x="5546031" y="1605281"/>
              <a:ext cx="5940000" cy="4744720"/>
            </p:xfrm>
            <a:graphic>
              <a:graphicData uri="http://schemas.openxmlformats.org/drawingml/2006/table">
                <a:tbl>
                  <a:tblPr firstRow="1" bandRow="1">
                    <a:tableStyleId>{21E4AEA4-8DFA-4A89-87EB-49C32662AFE0}</a:tableStyleId>
                  </a:tblPr>
                  <a:tblGrid>
                    <a:gridCol w="2952000">
                      <a:extLst>
                        <a:ext uri="{9D8B030D-6E8A-4147-A177-3AD203B41FA5}">
                          <a16:colId xmlns:a16="http://schemas.microsoft.com/office/drawing/2014/main" val="3461813109"/>
                        </a:ext>
                      </a:extLst>
                    </a:gridCol>
                    <a:gridCol w="2988000">
                      <a:extLst>
                        <a:ext uri="{9D8B030D-6E8A-4147-A177-3AD203B41FA5}">
                          <a16:colId xmlns:a16="http://schemas.microsoft.com/office/drawing/2014/main" val="2433903845"/>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t>シミュレーション諸元</a:t>
                          </a:r>
                          <a:endParaRPr lang="en-US" altLang="ja-JP" sz="2000" dirty="0"/>
                        </a:p>
                      </a:txBody>
                      <a:tcPr/>
                    </a:tc>
                    <a:tc hMerge="1">
                      <a:txBody>
                        <a:bodyPr/>
                        <a:lstStyle/>
                        <a:p>
                          <a:pPr algn="ctr"/>
                          <a:endParaRPr kumimoji="1" lang="ja-JP" altLang="en-US" dirty="0"/>
                        </a:p>
                      </a:txBody>
                      <a:tcPr/>
                    </a:tc>
                    <a:extLst>
                      <a:ext uri="{0D108BD9-81ED-4DB2-BD59-A6C34878D82A}">
                        <a16:rowId xmlns:a16="http://schemas.microsoft.com/office/drawing/2014/main" val="3938676833"/>
                      </a:ext>
                    </a:extLst>
                  </a:tr>
                  <a:tr h="370840">
                    <a:tc>
                      <a:txBody>
                        <a:bodyPr/>
                        <a:lstStyle/>
                        <a:p>
                          <a:pPr algn="ctr"/>
                          <a:r>
                            <a:rPr kumimoji="1" lang="ja-JP" altLang="en-US" dirty="0"/>
                            <a:t>送信アンテナ本数 </a:t>
                          </a:r>
                          <a14:m>
                            <m:oMath xmlns:m="http://schemas.openxmlformats.org/officeDocument/2006/math">
                              <m:r>
                                <a:rPr kumimoji="1" lang="en-US" altLang="ja-JP" b="0" i="1" smtClean="0">
                                  <a:latin typeface="Cambria Math" panose="02040503050406030204" pitchFamily="18" charset="0"/>
                                </a:rPr>
                                <m:t>𝑀</m:t>
                              </m:r>
                            </m:oMath>
                          </a14:m>
                          <a:endParaRPr kumimoji="1" lang="en-US" altLang="ja-JP" b="0"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受信アンテナ本数 </a:t>
                          </a:r>
                          <a14:m>
                            <m:oMath xmlns:m="http://schemas.openxmlformats.org/officeDocument/2006/math">
                              <m:r>
                                <a:rPr kumimoji="1" lang="en-US" altLang="ja-JP" b="0" i="1" smtClean="0">
                                  <a:latin typeface="Cambria Math" panose="02040503050406030204" pitchFamily="18" charset="0"/>
                                </a:rPr>
                                <m:t>𝑁</m:t>
                              </m:r>
                            </m:oMath>
                          </a14:m>
                          <a:endParaRPr kumimoji="1" lang="ja-JP" altLang="en-US" dirty="0"/>
                        </a:p>
                      </a:txBody>
                      <a:tcPr/>
                    </a:tc>
                    <a:tc>
                      <a:txBody>
                        <a:bodyPr/>
                        <a:lstStyle/>
                        <a:p>
                          <a:pPr algn="ctr"/>
                          <a:r>
                            <a:rPr kumimoji="1" lang="en-US" altLang="ja-JP" dirty="0"/>
                            <a:t>2, 4</a:t>
                          </a:r>
                          <a:endParaRPr kumimoji="1" lang="ja-JP" altLang="en-US" dirty="0"/>
                        </a:p>
                      </a:txBody>
                      <a:tcPr/>
                    </a:tc>
                    <a:extLst>
                      <a:ext uri="{0D108BD9-81ED-4DB2-BD59-A6C34878D82A}">
                        <a16:rowId xmlns:a16="http://schemas.microsoft.com/office/drawing/2014/main" val="3383519848"/>
                      </a:ext>
                    </a:extLst>
                  </a:tr>
                  <a:tr h="370840">
                    <a:tc>
                      <a:txBody>
                        <a:bodyPr/>
                        <a:lstStyle/>
                        <a:p>
                          <a:pPr algn="ctr"/>
                          <a:r>
                            <a:rPr kumimoji="1" lang="ja-JP" altLang="en-US" dirty="0"/>
                            <a:t>送信ベクトル候補数 </a:t>
                          </a:r>
                          <a14:m>
                            <m:oMath xmlns:m="http://schemas.openxmlformats.org/officeDocument/2006/math">
                              <m:r>
                                <a:rPr kumimoji="1" lang="en-US" altLang="ja-JP" b="0" i="1" smtClean="0">
                                  <a:latin typeface="Cambria Math" panose="02040503050406030204" pitchFamily="18" charset="0"/>
                                </a:rPr>
                                <m:t>𝑄</m:t>
                              </m:r>
                            </m:oMath>
                          </a14:m>
                          <a:endParaRPr kumimoji="1" lang="ja-JP" altLang="en-US" dirty="0"/>
                        </a:p>
                      </a:txBody>
                      <a:tcPr/>
                    </a:tc>
                    <a:tc>
                      <a:txBody>
                        <a:bodyPr/>
                        <a:lstStyle/>
                        <a:p>
                          <a:pPr algn="ctr"/>
                          <a:r>
                            <a:rPr kumimoji="1" lang="en-US" altLang="ja-JP" dirty="0"/>
                            <a:t>16</a:t>
                          </a:r>
                          <a:endParaRPr kumimoji="1" lang="ja-JP" altLang="en-US" dirty="0"/>
                        </a:p>
                      </a:txBody>
                      <a:tcPr/>
                    </a:tc>
                    <a:extLst>
                      <a:ext uri="{0D108BD9-81ED-4DB2-BD59-A6C34878D82A}">
                        <a16:rowId xmlns:a16="http://schemas.microsoft.com/office/drawing/2014/main" val="3712134002"/>
                      </a:ext>
                    </a:extLst>
                  </a:tr>
                  <a:tr h="370840">
                    <a:tc>
                      <a:txBody>
                        <a:bodyPr/>
                        <a:lstStyle/>
                        <a:p>
                          <a:pPr algn="ctr"/>
                          <a:r>
                            <a:rPr kumimoji="1" lang="en-US" altLang="ja-JP" dirty="0"/>
                            <a:t>AE</a:t>
                          </a:r>
                          <a:r>
                            <a:rPr kumimoji="1" lang="ja-JP" altLang="en-US" dirty="0"/>
                            <a:t>なしの場合の信号点配置</a:t>
                          </a:r>
                        </a:p>
                      </a:txBody>
                      <a:tcPr/>
                    </a:tc>
                    <a:tc>
                      <a:txBody>
                        <a:bodyPr/>
                        <a:lstStyle/>
                        <a:p>
                          <a:pPr algn="ctr"/>
                          <a:r>
                            <a:rPr kumimoji="1" lang="en-US" altLang="ja-JP" dirty="0"/>
                            <a:t>QPSK</a:t>
                          </a:r>
                          <a:endParaRPr kumimoji="1" lang="ja-JP" altLang="en-US" dirty="0"/>
                        </a:p>
                      </a:txBody>
                      <a:tcPr/>
                    </a:tc>
                    <a:extLst>
                      <a:ext uri="{0D108BD9-81ED-4DB2-BD59-A6C34878D82A}">
                        <a16:rowId xmlns:a16="http://schemas.microsoft.com/office/drawing/2014/main" val="946235592"/>
                      </a:ext>
                    </a:extLst>
                  </a:tr>
                  <a:tr h="370840">
                    <a:tc>
                      <a:txBody>
                        <a:bodyPr/>
                        <a:lstStyle/>
                        <a:p>
                          <a:pPr algn="ctr"/>
                          <a:r>
                            <a:rPr kumimoji="1" lang="ja-JP" altLang="en-US" dirty="0"/>
                            <a:t>データ長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d</m:t>
                                  </m:r>
                                </m:sub>
                              </m:sSub>
                            </m:oMath>
                          </a14:m>
                          <a:endParaRPr kumimoji="1" lang="ja-JP" altLang="en-US" dirty="0"/>
                        </a:p>
                      </a:txBody>
                      <a:tcPr/>
                    </a:tc>
                    <a:tc>
                      <a:txBody>
                        <a:bodyPr/>
                        <a:lstStyle/>
                        <a:p>
                          <a:pPr algn="ctr"/>
                          <a:r>
                            <a:rPr kumimoji="1" lang="en-US" altLang="ja-JP" dirty="0"/>
                            <a:t>1024 symbol</a:t>
                          </a:r>
                          <a:endParaRPr kumimoji="1" lang="ja-JP" altLang="en-US" dirty="0"/>
                        </a:p>
                      </a:txBody>
                      <a:tcPr/>
                    </a:tc>
                    <a:extLst>
                      <a:ext uri="{0D108BD9-81ED-4DB2-BD59-A6C34878D82A}">
                        <a16:rowId xmlns:a16="http://schemas.microsoft.com/office/drawing/2014/main" val="2190674378"/>
                      </a:ext>
                    </a:extLst>
                  </a:tr>
                  <a:tr h="370840">
                    <a:tc>
                      <a:txBody>
                        <a:bodyPr/>
                        <a:lstStyle/>
                        <a:p>
                          <a:pPr algn="ctr"/>
                          <a:r>
                            <a:rPr kumimoji="1" lang="ja-JP" altLang="en-US" dirty="0"/>
                            <a:t>通信路</a:t>
                          </a:r>
                        </a:p>
                      </a:txBody>
                      <a:tcPr/>
                    </a:tc>
                    <a:tc>
                      <a:txBody>
                        <a:bodyPr/>
                        <a:lstStyle/>
                        <a:p>
                          <a:pPr algn="ctr"/>
                          <a:r>
                            <a:rPr kumimoji="1" lang="ja-JP" altLang="en-US"/>
                            <a:t>準静的レイリーフェージング</a:t>
                          </a:r>
                          <a:endParaRPr kumimoji="1" lang="ja-JP" altLang="en-US" dirty="0"/>
                        </a:p>
                      </a:txBody>
                      <a:tcPr/>
                    </a:tc>
                    <a:extLst>
                      <a:ext uri="{0D108BD9-81ED-4DB2-BD59-A6C34878D82A}">
                        <a16:rowId xmlns:a16="http://schemas.microsoft.com/office/drawing/2014/main" val="1388696218"/>
                      </a:ext>
                    </a:extLst>
                  </a:tr>
                  <a:tr h="370840">
                    <a:tc>
                      <a:txBody>
                        <a:bodyPr/>
                        <a:lstStyle/>
                        <a:p>
                          <a:pPr algn="ctr"/>
                          <a:r>
                            <a:rPr kumimoji="1" lang="ja-JP" altLang="en-US" dirty="0"/>
                            <a:t>学習回数</a:t>
                          </a:r>
                        </a:p>
                      </a:txBody>
                      <a:tcPr/>
                    </a:tc>
                    <a:tc>
                      <a:txBody>
                        <a:bodyPr/>
                        <a:lstStyle/>
                        <a:p>
                          <a:pPr algn="ctr"/>
                          <a:r>
                            <a:rPr kumimoji="1" lang="en-US" altLang="ja-JP" dirty="0"/>
                            <a:t>6000</a:t>
                          </a:r>
                          <a:endParaRPr kumimoji="1" lang="ja-JP" altLang="en-US" dirty="0"/>
                        </a:p>
                      </a:txBody>
                      <a:tcPr/>
                    </a:tc>
                    <a:extLst>
                      <a:ext uri="{0D108BD9-81ED-4DB2-BD59-A6C34878D82A}">
                        <a16:rowId xmlns:a16="http://schemas.microsoft.com/office/drawing/2014/main" val="4023348480"/>
                      </a:ext>
                    </a:extLst>
                  </a:tr>
                  <a:tr h="370840">
                    <a:tc>
                      <a:txBody>
                        <a:bodyPr/>
                        <a:lstStyle/>
                        <a:p>
                          <a:pPr algn="ctr"/>
                          <a:r>
                            <a:rPr kumimoji="1" lang="ja-JP" altLang="en-US" dirty="0"/>
                            <a:t>ミニバッチサイズ</a:t>
                          </a:r>
                        </a:p>
                      </a:txBody>
                      <a:tcPr/>
                    </a:tc>
                    <a:tc>
                      <a:txBody>
                        <a:bodyPr/>
                        <a:lstStyle/>
                        <a:p>
                          <a:pPr algn="ctr"/>
                          <a:r>
                            <a:rPr kumimoji="1" lang="en-US" altLang="ja-JP" dirty="0"/>
                            <a:t>1024 symbol</a:t>
                          </a:r>
                          <a:endParaRPr kumimoji="1" lang="ja-JP" altLang="en-US" dirty="0"/>
                        </a:p>
                      </a:txBody>
                      <a:tcPr/>
                    </a:tc>
                    <a:extLst>
                      <a:ext uri="{0D108BD9-81ED-4DB2-BD59-A6C34878D82A}">
                        <a16:rowId xmlns:a16="http://schemas.microsoft.com/office/drawing/2014/main" val="1627593749"/>
                      </a:ext>
                    </a:extLst>
                  </a:tr>
                  <a:tr h="370840">
                    <a:tc>
                      <a:txBody>
                        <a:bodyPr/>
                        <a:lstStyle/>
                        <a:p>
                          <a:pPr algn="ctr"/>
                          <a:r>
                            <a:rPr kumimoji="1" lang="ja-JP" altLang="en-US" dirty="0"/>
                            <a:t>初期学習率</a:t>
                          </a:r>
                        </a:p>
                      </a:txBody>
                      <a:tcPr/>
                    </a:tc>
                    <a:tc>
                      <a:txBody>
                        <a:bodyPr/>
                        <a:lstStyle/>
                        <a:p>
                          <a:pPr algn="ctr"/>
                          <a:r>
                            <a:rPr kumimoji="1" lang="en-US" altLang="ja-JP" dirty="0"/>
                            <a:t>0.1</a:t>
                          </a:r>
                          <a:endParaRPr kumimoji="1" lang="ja-JP" altLang="en-US" dirty="0"/>
                        </a:p>
                      </a:txBody>
                      <a:tcPr/>
                    </a:tc>
                    <a:extLst>
                      <a:ext uri="{0D108BD9-81ED-4DB2-BD59-A6C34878D82A}">
                        <a16:rowId xmlns:a16="http://schemas.microsoft.com/office/drawing/2014/main" val="2810097900"/>
                      </a:ext>
                    </a:extLst>
                  </a:tr>
                  <a:tr h="370840">
                    <a:tc>
                      <a:txBody>
                        <a:bodyPr/>
                        <a:lstStyle/>
                        <a:p>
                          <a:pPr algn="ctr"/>
                          <a:r>
                            <a:rPr kumimoji="1" lang="ja-JP" altLang="en-US" dirty="0"/>
                            <a:t>勾配アルゴリズム</a:t>
                          </a:r>
                        </a:p>
                      </a:txBody>
                      <a:tcPr/>
                    </a:tc>
                    <a:tc>
                      <a:txBody>
                        <a:bodyPr/>
                        <a:lstStyle/>
                        <a:p>
                          <a:pPr algn="ctr"/>
                          <a:r>
                            <a:rPr kumimoji="1" lang="en-US" altLang="ja-JP" dirty="0"/>
                            <a:t>Adam</a:t>
                          </a:r>
                          <a:endParaRPr kumimoji="1" lang="ja-JP" altLang="en-US" dirty="0"/>
                        </a:p>
                      </a:txBody>
                      <a:tcPr/>
                    </a:tc>
                    <a:extLst>
                      <a:ext uri="{0D108BD9-81ED-4DB2-BD59-A6C34878D82A}">
                        <a16:rowId xmlns:a16="http://schemas.microsoft.com/office/drawing/2014/main" val="4155145721"/>
                      </a:ext>
                    </a:extLst>
                  </a:tr>
                  <a:tr h="370840">
                    <a:tc>
                      <a:txBody>
                        <a:bodyPr/>
                        <a:lstStyle/>
                        <a:p>
                          <a:pPr algn="ctr"/>
                          <a:r>
                            <a:rPr kumimoji="1" lang="ja-JP" altLang="en-US" i="0" dirty="0"/>
                            <a:t>学習率減衰規則</a:t>
                          </a:r>
                        </a:p>
                      </a:txBody>
                      <a:tcPr anchor="ctr"/>
                    </a:tc>
                    <a:tc>
                      <a:txBody>
                        <a:bodyPr/>
                        <a:lstStyle/>
                        <a:p>
                          <a:pPr algn="ctr"/>
                          <a:r>
                            <a:rPr kumimoji="1" lang="ja-JP" altLang="en-US" dirty="0">
                              <a:solidFill>
                                <a:schemeClr val="tx1"/>
                              </a:solidFill>
                            </a:rPr>
                            <a:t>学習回数</a:t>
                          </a:r>
                          <a:r>
                            <a:rPr kumimoji="1" lang="en-US" altLang="ja-JP" dirty="0">
                              <a:solidFill>
                                <a:schemeClr val="tx1"/>
                              </a:solidFill>
                            </a:rPr>
                            <a:t>100</a:t>
                          </a:r>
                          <a:r>
                            <a:rPr kumimoji="1" lang="ja-JP" altLang="en-US" dirty="0">
                              <a:solidFill>
                                <a:schemeClr val="tx1"/>
                              </a:solidFill>
                            </a:rPr>
                            <a:t>回目以降</a:t>
                          </a:r>
                          <a:br>
                            <a:rPr kumimoji="1" lang="en-US" altLang="ja-JP" dirty="0">
                              <a:solidFill>
                                <a:schemeClr val="tx1"/>
                              </a:solidFill>
                            </a:rPr>
                          </a:br>
                          <a:r>
                            <a:rPr kumimoji="1" lang="ja-JP" altLang="en-US" dirty="0">
                              <a:solidFill>
                                <a:schemeClr val="tx1"/>
                              </a:solidFill>
                            </a:rPr>
                            <a:t>学習毎に</a:t>
                          </a:r>
                          <a:r>
                            <a:rPr kumimoji="1" lang="en-US" altLang="ja-JP" dirty="0">
                              <a:solidFill>
                                <a:schemeClr val="tx1"/>
                              </a:solidFill>
                            </a:rPr>
                            <a:t>0.999</a:t>
                          </a:r>
                          <a:r>
                            <a:rPr kumimoji="1" lang="ja-JP" altLang="en-US" dirty="0">
                              <a:solidFill>
                                <a:schemeClr val="tx1"/>
                              </a:solidFill>
                            </a:rPr>
                            <a:t>倍で減衰</a:t>
                          </a:r>
                          <a:endParaRPr kumimoji="1" lang="en-US" altLang="ja-JP" dirty="0">
                            <a:solidFill>
                              <a:schemeClr val="tx1"/>
                            </a:solidFill>
                          </a:endParaRPr>
                        </a:p>
                      </a:txBody>
                      <a:tcPr/>
                    </a:tc>
                    <a:extLst>
                      <a:ext uri="{0D108BD9-81ED-4DB2-BD59-A6C34878D82A}">
                        <a16:rowId xmlns:a16="http://schemas.microsoft.com/office/drawing/2014/main" val="2968632030"/>
                      </a:ext>
                    </a:extLst>
                  </a:tr>
                </a:tbl>
              </a:graphicData>
            </a:graphic>
          </p:graphicFrame>
        </mc:Choice>
        <mc:Fallback xmlns="">
          <p:graphicFrame>
            <p:nvGraphicFramePr>
              <p:cNvPr id="9" name="表 7">
                <a:extLst>
                  <a:ext uri="{FF2B5EF4-FFF2-40B4-BE49-F238E27FC236}">
                    <a16:creationId xmlns:a16="http://schemas.microsoft.com/office/drawing/2014/main" id="{CCA323C9-946D-9942-08CB-7720EAD76DF2}"/>
                  </a:ext>
                </a:extLst>
              </p:cNvPr>
              <p:cNvGraphicFramePr>
                <a:graphicFrameLocks noGrp="1"/>
              </p:cNvGraphicFramePr>
              <p:nvPr>
                <p:extLst>
                  <p:ext uri="{D42A27DB-BD31-4B8C-83A1-F6EECF244321}">
                    <p14:modId xmlns:p14="http://schemas.microsoft.com/office/powerpoint/2010/main" val="2919036198"/>
                  </p:ext>
                </p:extLst>
              </p:nvPr>
            </p:nvGraphicFramePr>
            <p:xfrm>
              <a:off x="5546031" y="1605281"/>
              <a:ext cx="5940000" cy="4744720"/>
            </p:xfrm>
            <a:graphic>
              <a:graphicData uri="http://schemas.openxmlformats.org/drawingml/2006/table">
                <a:tbl>
                  <a:tblPr firstRow="1" bandRow="1">
                    <a:tableStyleId>{21E4AEA4-8DFA-4A89-87EB-49C32662AFE0}</a:tableStyleId>
                  </a:tblPr>
                  <a:tblGrid>
                    <a:gridCol w="2952000">
                      <a:extLst>
                        <a:ext uri="{9D8B030D-6E8A-4147-A177-3AD203B41FA5}">
                          <a16:colId xmlns:a16="http://schemas.microsoft.com/office/drawing/2014/main" val="3461813109"/>
                        </a:ext>
                      </a:extLst>
                    </a:gridCol>
                    <a:gridCol w="2988000">
                      <a:extLst>
                        <a:ext uri="{9D8B030D-6E8A-4147-A177-3AD203B41FA5}">
                          <a16:colId xmlns:a16="http://schemas.microsoft.com/office/drawing/2014/main" val="2433903845"/>
                        </a:ext>
                      </a:extLst>
                    </a:gridCol>
                  </a:tblGrid>
                  <a:tr h="3962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t>シミュレーション諸元</a:t>
                          </a:r>
                          <a:endParaRPr lang="en-US" altLang="ja-JP" sz="2000" dirty="0"/>
                        </a:p>
                      </a:txBody>
                      <a:tcPr/>
                    </a:tc>
                    <a:tc hMerge="1">
                      <a:txBody>
                        <a:bodyPr/>
                        <a:lstStyle/>
                        <a:p>
                          <a:pPr algn="ctr"/>
                          <a:endParaRPr kumimoji="1" lang="ja-JP" altLang="en-US" dirty="0"/>
                        </a:p>
                      </a:txBody>
                      <a:tcPr/>
                    </a:tc>
                    <a:extLst>
                      <a:ext uri="{0D108BD9-81ED-4DB2-BD59-A6C34878D82A}">
                        <a16:rowId xmlns:a16="http://schemas.microsoft.com/office/drawing/2014/main" val="3938676833"/>
                      </a:ext>
                    </a:extLst>
                  </a:tr>
                  <a:tr h="370840">
                    <a:tc>
                      <a:txBody>
                        <a:bodyPr/>
                        <a:lstStyle/>
                        <a:p>
                          <a:endParaRPr lang="ja-JP"/>
                        </a:p>
                      </a:txBody>
                      <a:tcPr>
                        <a:blipFill>
                          <a:blip r:embed="rId3"/>
                          <a:stretch>
                            <a:fillRect l="-206" t="-118033" r="-102062" b="-1098361"/>
                          </a:stretch>
                        </a:blipFill>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009706848"/>
                      </a:ext>
                    </a:extLst>
                  </a:tr>
                  <a:tr h="370840">
                    <a:tc>
                      <a:txBody>
                        <a:bodyPr/>
                        <a:lstStyle/>
                        <a:p>
                          <a:endParaRPr lang="ja-JP"/>
                        </a:p>
                      </a:txBody>
                      <a:tcPr>
                        <a:blipFill>
                          <a:blip r:embed="rId3"/>
                          <a:stretch>
                            <a:fillRect l="-206" t="-218033" r="-102062" b="-998361"/>
                          </a:stretch>
                        </a:blipFill>
                      </a:tcPr>
                    </a:tc>
                    <a:tc>
                      <a:txBody>
                        <a:bodyPr/>
                        <a:lstStyle/>
                        <a:p>
                          <a:pPr algn="ctr"/>
                          <a:r>
                            <a:rPr kumimoji="1" lang="en-US" altLang="ja-JP" dirty="0"/>
                            <a:t>2, 4</a:t>
                          </a:r>
                          <a:endParaRPr kumimoji="1" lang="ja-JP" altLang="en-US" dirty="0"/>
                        </a:p>
                      </a:txBody>
                      <a:tcPr/>
                    </a:tc>
                    <a:extLst>
                      <a:ext uri="{0D108BD9-81ED-4DB2-BD59-A6C34878D82A}">
                        <a16:rowId xmlns:a16="http://schemas.microsoft.com/office/drawing/2014/main" val="3383519848"/>
                      </a:ext>
                    </a:extLst>
                  </a:tr>
                  <a:tr h="370840">
                    <a:tc>
                      <a:txBody>
                        <a:bodyPr/>
                        <a:lstStyle/>
                        <a:p>
                          <a:endParaRPr lang="ja-JP"/>
                        </a:p>
                      </a:txBody>
                      <a:tcPr>
                        <a:blipFill>
                          <a:blip r:embed="rId3"/>
                          <a:stretch>
                            <a:fillRect l="-206" t="-318033" r="-102062" b="-898361"/>
                          </a:stretch>
                        </a:blipFill>
                      </a:tcPr>
                    </a:tc>
                    <a:tc>
                      <a:txBody>
                        <a:bodyPr/>
                        <a:lstStyle/>
                        <a:p>
                          <a:pPr algn="ctr"/>
                          <a:r>
                            <a:rPr kumimoji="1" lang="en-US" altLang="ja-JP" dirty="0"/>
                            <a:t>16</a:t>
                          </a:r>
                          <a:endParaRPr kumimoji="1" lang="ja-JP" altLang="en-US" dirty="0"/>
                        </a:p>
                      </a:txBody>
                      <a:tcPr/>
                    </a:tc>
                    <a:extLst>
                      <a:ext uri="{0D108BD9-81ED-4DB2-BD59-A6C34878D82A}">
                        <a16:rowId xmlns:a16="http://schemas.microsoft.com/office/drawing/2014/main" val="3712134002"/>
                      </a:ext>
                    </a:extLst>
                  </a:tr>
                  <a:tr h="370840">
                    <a:tc>
                      <a:txBody>
                        <a:bodyPr/>
                        <a:lstStyle/>
                        <a:p>
                          <a:pPr algn="ctr"/>
                          <a:r>
                            <a:rPr kumimoji="1" lang="en-US" altLang="ja-JP" dirty="0"/>
                            <a:t>AE</a:t>
                          </a:r>
                          <a:r>
                            <a:rPr kumimoji="1" lang="ja-JP" altLang="en-US" dirty="0"/>
                            <a:t>なしの場合の信号点配置</a:t>
                          </a:r>
                        </a:p>
                      </a:txBody>
                      <a:tcPr/>
                    </a:tc>
                    <a:tc>
                      <a:txBody>
                        <a:bodyPr/>
                        <a:lstStyle/>
                        <a:p>
                          <a:pPr algn="ctr"/>
                          <a:r>
                            <a:rPr kumimoji="1" lang="en-US" altLang="ja-JP" dirty="0"/>
                            <a:t>QPSK</a:t>
                          </a:r>
                          <a:endParaRPr kumimoji="1" lang="ja-JP" altLang="en-US" dirty="0"/>
                        </a:p>
                      </a:txBody>
                      <a:tcPr/>
                    </a:tc>
                    <a:extLst>
                      <a:ext uri="{0D108BD9-81ED-4DB2-BD59-A6C34878D82A}">
                        <a16:rowId xmlns:a16="http://schemas.microsoft.com/office/drawing/2014/main" val="946235592"/>
                      </a:ext>
                    </a:extLst>
                  </a:tr>
                  <a:tr h="370840">
                    <a:tc>
                      <a:txBody>
                        <a:bodyPr/>
                        <a:lstStyle/>
                        <a:p>
                          <a:endParaRPr lang="ja-JP"/>
                        </a:p>
                      </a:txBody>
                      <a:tcPr>
                        <a:blipFill>
                          <a:blip r:embed="rId3"/>
                          <a:stretch>
                            <a:fillRect l="-206" t="-526667" r="-102062" b="-711667"/>
                          </a:stretch>
                        </a:blipFill>
                      </a:tcPr>
                    </a:tc>
                    <a:tc>
                      <a:txBody>
                        <a:bodyPr/>
                        <a:lstStyle/>
                        <a:p>
                          <a:pPr algn="ctr"/>
                          <a:r>
                            <a:rPr kumimoji="1" lang="en-US" altLang="ja-JP" dirty="0"/>
                            <a:t>1024 symbol</a:t>
                          </a:r>
                          <a:endParaRPr kumimoji="1" lang="ja-JP" altLang="en-US" dirty="0"/>
                        </a:p>
                      </a:txBody>
                      <a:tcPr/>
                    </a:tc>
                    <a:extLst>
                      <a:ext uri="{0D108BD9-81ED-4DB2-BD59-A6C34878D82A}">
                        <a16:rowId xmlns:a16="http://schemas.microsoft.com/office/drawing/2014/main" val="2190674378"/>
                      </a:ext>
                    </a:extLst>
                  </a:tr>
                  <a:tr h="370840">
                    <a:tc>
                      <a:txBody>
                        <a:bodyPr/>
                        <a:lstStyle/>
                        <a:p>
                          <a:pPr algn="ctr"/>
                          <a:r>
                            <a:rPr kumimoji="1" lang="ja-JP" altLang="en-US" dirty="0"/>
                            <a:t>通信路</a:t>
                          </a:r>
                        </a:p>
                      </a:txBody>
                      <a:tcPr/>
                    </a:tc>
                    <a:tc>
                      <a:txBody>
                        <a:bodyPr/>
                        <a:lstStyle/>
                        <a:p>
                          <a:pPr algn="ctr"/>
                          <a:r>
                            <a:rPr kumimoji="1" lang="ja-JP" altLang="en-US"/>
                            <a:t>準静的レイリーフェージング</a:t>
                          </a:r>
                          <a:endParaRPr kumimoji="1" lang="ja-JP" altLang="en-US" dirty="0"/>
                        </a:p>
                      </a:txBody>
                      <a:tcPr/>
                    </a:tc>
                    <a:extLst>
                      <a:ext uri="{0D108BD9-81ED-4DB2-BD59-A6C34878D82A}">
                        <a16:rowId xmlns:a16="http://schemas.microsoft.com/office/drawing/2014/main" val="1388696218"/>
                      </a:ext>
                    </a:extLst>
                  </a:tr>
                  <a:tr h="370840">
                    <a:tc>
                      <a:txBody>
                        <a:bodyPr/>
                        <a:lstStyle/>
                        <a:p>
                          <a:pPr algn="ctr"/>
                          <a:r>
                            <a:rPr kumimoji="1" lang="ja-JP" altLang="en-US" dirty="0"/>
                            <a:t>学習回数</a:t>
                          </a:r>
                        </a:p>
                      </a:txBody>
                      <a:tcPr/>
                    </a:tc>
                    <a:tc>
                      <a:txBody>
                        <a:bodyPr/>
                        <a:lstStyle/>
                        <a:p>
                          <a:pPr algn="ctr"/>
                          <a:r>
                            <a:rPr kumimoji="1" lang="en-US" altLang="ja-JP" dirty="0"/>
                            <a:t>6000</a:t>
                          </a:r>
                          <a:endParaRPr kumimoji="1" lang="ja-JP" altLang="en-US" dirty="0"/>
                        </a:p>
                      </a:txBody>
                      <a:tcPr/>
                    </a:tc>
                    <a:extLst>
                      <a:ext uri="{0D108BD9-81ED-4DB2-BD59-A6C34878D82A}">
                        <a16:rowId xmlns:a16="http://schemas.microsoft.com/office/drawing/2014/main" val="4023348480"/>
                      </a:ext>
                    </a:extLst>
                  </a:tr>
                  <a:tr h="370840">
                    <a:tc>
                      <a:txBody>
                        <a:bodyPr/>
                        <a:lstStyle/>
                        <a:p>
                          <a:pPr algn="ctr"/>
                          <a:r>
                            <a:rPr kumimoji="1" lang="ja-JP" altLang="en-US" dirty="0"/>
                            <a:t>ミニバッチサイズ</a:t>
                          </a:r>
                        </a:p>
                      </a:txBody>
                      <a:tcPr/>
                    </a:tc>
                    <a:tc>
                      <a:txBody>
                        <a:bodyPr/>
                        <a:lstStyle/>
                        <a:p>
                          <a:pPr algn="ctr"/>
                          <a:r>
                            <a:rPr kumimoji="1" lang="en-US" altLang="ja-JP" dirty="0"/>
                            <a:t>1024 symbol</a:t>
                          </a:r>
                          <a:endParaRPr kumimoji="1" lang="ja-JP" altLang="en-US" dirty="0"/>
                        </a:p>
                      </a:txBody>
                      <a:tcPr/>
                    </a:tc>
                    <a:extLst>
                      <a:ext uri="{0D108BD9-81ED-4DB2-BD59-A6C34878D82A}">
                        <a16:rowId xmlns:a16="http://schemas.microsoft.com/office/drawing/2014/main" val="1627593749"/>
                      </a:ext>
                    </a:extLst>
                  </a:tr>
                  <a:tr h="370840">
                    <a:tc>
                      <a:txBody>
                        <a:bodyPr/>
                        <a:lstStyle/>
                        <a:p>
                          <a:pPr algn="ctr"/>
                          <a:r>
                            <a:rPr kumimoji="1" lang="ja-JP" altLang="en-US" dirty="0"/>
                            <a:t>初期学習率</a:t>
                          </a:r>
                        </a:p>
                      </a:txBody>
                      <a:tcPr/>
                    </a:tc>
                    <a:tc>
                      <a:txBody>
                        <a:bodyPr/>
                        <a:lstStyle/>
                        <a:p>
                          <a:pPr algn="ctr"/>
                          <a:r>
                            <a:rPr kumimoji="1" lang="en-US" altLang="ja-JP" dirty="0"/>
                            <a:t>0.1</a:t>
                          </a:r>
                          <a:endParaRPr kumimoji="1" lang="ja-JP" altLang="en-US" dirty="0"/>
                        </a:p>
                      </a:txBody>
                      <a:tcPr/>
                    </a:tc>
                    <a:extLst>
                      <a:ext uri="{0D108BD9-81ED-4DB2-BD59-A6C34878D82A}">
                        <a16:rowId xmlns:a16="http://schemas.microsoft.com/office/drawing/2014/main" val="2810097900"/>
                      </a:ext>
                    </a:extLst>
                  </a:tr>
                  <a:tr h="370840">
                    <a:tc>
                      <a:txBody>
                        <a:bodyPr/>
                        <a:lstStyle/>
                        <a:p>
                          <a:pPr algn="ctr"/>
                          <a:r>
                            <a:rPr kumimoji="1" lang="ja-JP" altLang="en-US" dirty="0"/>
                            <a:t>勾配アルゴリズム</a:t>
                          </a:r>
                        </a:p>
                      </a:txBody>
                      <a:tcPr/>
                    </a:tc>
                    <a:tc>
                      <a:txBody>
                        <a:bodyPr/>
                        <a:lstStyle/>
                        <a:p>
                          <a:pPr algn="ctr"/>
                          <a:r>
                            <a:rPr kumimoji="1" lang="en-US" altLang="ja-JP" dirty="0"/>
                            <a:t>Adam</a:t>
                          </a:r>
                          <a:endParaRPr kumimoji="1" lang="ja-JP" altLang="en-US" dirty="0"/>
                        </a:p>
                      </a:txBody>
                      <a:tcPr/>
                    </a:tc>
                    <a:extLst>
                      <a:ext uri="{0D108BD9-81ED-4DB2-BD59-A6C34878D82A}">
                        <a16:rowId xmlns:a16="http://schemas.microsoft.com/office/drawing/2014/main" val="4155145721"/>
                      </a:ext>
                    </a:extLst>
                  </a:tr>
                  <a:tr h="640080">
                    <a:tc>
                      <a:txBody>
                        <a:bodyPr/>
                        <a:lstStyle/>
                        <a:p>
                          <a:pPr algn="ctr"/>
                          <a:r>
                            <a:rPr kumimoji="1" lang="ja-JP" altLang="en-US" i="0" dirty="0"/>
                            <a:t>学習率減衰規則</a:t>
                          </a:r>
                        </a:p>
                      </a:txBody>
                      <a:tcPr anchor="ctr"/>
                    </a:tc>
                    <a:tc>
                      <a:txBody>
                        <a:bodyPr/>
                        <a:lstStyle/>
                        <a:p>
                          <a:pPr algn="ctr"/>
                          <a:r>
                            <a:rPr kumimoji="1" lang="ja-JP" altLang="en-US" dirty="0">
                              <a:solidFill>
                                <a:schemeClr val="tx1"/>
                              </a:solidFill>
                            </a:rPr>
                            <a:t>学習回数</a:t>
                          </a:r>
                          <a:r>
                            <a:rPr kumimoji="1" lang="en-US" altLang="ja-JP" dirty="0">
                              <a:solidFill>
                                <a:schemeClr val="tx1"/>
                              </a:solidFill>
                            </a:rPr>
                            <a:t>100</a:t>
                          </a:r>
                          <a:r>
                            <a:rPr kumimoji="1" lang="ja-JP" altLang="en-US" dirty="0">
                              <a:solidFill>
                                <a:schemeClr val="tx1"/>
                              </a:solidFill>
                            </a:rPr>
                            <a:t>回目以降</a:t>
                          </a:r>
                          <a:br>
                            <a:rPr kumimoji="1" lang="en-US" altLang="ja-JP" dirty="0">
                              <a:solidFill>
                                <a:schemeClr val="tx1"/>
                              </a:solidFill>
                            </a:rPr>
                          </a:br>
                          <a:r>
                            <a:rPr kumimoji="1" lang="ja-JP" altLang="en-US" dirty="0">
                              <a:solidFill>
                                <a:schemeClr val="tx1"/>
                              </a:solidFill>
                            </a:rPr>
                            <a:t>学習毎に</a:t>
                          </a:r>
                          <a:r>
                            <a:rPr kumimoji="1" lang="en-US" altLang="ja-JP" dirty="0">
                              <a:solidFill>
                                <a:schemeClr val="tx1"/>
                              </a:solidFill>
                            </a:rPr>
                            <a:t>0.999</a:t>
                          </a:r>
                          <a:r>
                            <a:rPr kumimoji="1" lang="ja-JP" altLang="en-US" dirty="0">
                              <a:solidFill>
                                <a:schemeClr val="tx1"/>
                              </a:solidFill>
                            </a:rPr>
                            <a:t>倍で減衰</a:t>
                          </a:r>
                          <a:endParaRPr kumimoji="1" lang="en-US" altLang="ja-JP" dirty="0">
                            <a:solidFill>
                              <a:schemeClr val="tx1"/>
                            </a:solidFill>
                          </a:endParaRPr>
                        </a:p>
                      </a:txBody>
                      <a:tcPr/>
                    </a:tc>
                    <a:extLst>
                      <a:ext uri="{0D108BD9-81ED-4DB2-BD59-A6C34878D82A}">
                        <a16:rowId xmlns:a16="http://schemas.microsoft.com/office/drawing/2014/main" val="2968632030"/>
                      </a:ext>
                    </a:extLst>
                  </a:tr>
                </a:tbl>
              </a:graphicData>
            </a:graphic>
          </p:graphicFrame>
        </mc:Fallback>
      </mc:AlternateContent>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ADD444BD-4CAE-4942-B658-12A2C4CCB8D1}"/>
                  </a:ext>
                </a:extLst>
              </p:cNvPr>
              <p:cNvSpPr txBox="1">
                <a:spLocks/>
              </p:cNvSpPr>
              <p:nvPr/>
            </p:nvSpPr>
            <p:spPr bwMode="auto">
              <a:xfrm>
                <a:off x="508000" y="1196976"/>
                <a:ext cx="5038031" cy="51276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シミュレーション項目</a:t>
                </a:r>
                <a:endParaRPr lang="en-US" altLang="ja-JP" dirty="0"/>
              </a:p>
              <a:p>
                <a:pPr lvl="1"/>
                <a:r>
                  <a:rPr lang="ja-JP" altLang="en-US" dirty="0"/>
                  <a:t>パイロットによる通信路推定</a:t>
                </a:r>
                <a:endParaRPr lang="en-US" altLang="ja-JP" dirty="0"/>
              </a:p>
              <a:p>
                <a:pPr lvl="2"/>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=2, 4</m:t>
                    </m:r>
                  </m:oMath>
                </a14:m>
                <a:endParaRPr lang="en-US" altLang="ja-JP" b="0" dirty="0"/>
              </a:p>
              <a:p>
                <a:pPr lvl="1"/>
                <a:r>
                  <a:rPr lang="ja-JP" altLang="en-US" dirty="0"/>
                  <a:t>繰り返し通信路推定</a:t>
                </a:r>
                <a:endParaRPr lang="en-US" altLang="ja-JP" dirty="0"/>
              </a:p>
              <a:p>
                <a:pPr lvl="2"/>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=2, 4</m:t>
                    </m:r>
                  </m:oMath>
                </a14:m>
                <a:endParaRPr lang="en-US" altLang="ja-JP" b="0" dirty="0"/>
              </a:p>
              <a:p>
                <a:pPr lvl="1"/>
                <a:r>
                  <a:rPr lang="ja-JP" altLang="en-US" dirty="0"/>
                  <a:t>逐次通信路推定</a:t>
                </a:r>
              </a:p>
              <a:p>
                <a:pPr lvl="2"/>
                <a14:m>
                  <m:oMath xmlns:m="http://schemas.openxmlformats.org/officeDocument/2006/math">
                    <m:r>
                      <a:rPr lang="en-US" altLang="ja-JP" b="0" i="1" smtClean="0">
                        <a:latin typeface="Cambria Math" panose="02040503050406030204" pitchFamily="18" charset="0"/>
                      </a:rPr>
                      <m:t>𝑁</m:t>
                    </m:r>
                    <m:r>
                      <a:rPr lang="en-US" altLang="ja-JP" b="0" i="1" smtClean="0">
                        <a:latin typeface="Cambria Math" panose="02040503050406030204" pitchFamily="18" charset="0"/>
                      </a:rPr>
                      <m:t>=2,  </m:t>
                    </m:r>
                    <m:r>
                      <a:rPr lang="en-US" altLang="ja-JP" b="0" i="1" smtClean="0">
                        <a:latin typeface="Cambria Math" panose="02040503050406030204" pitchFamily="18" charset="0"/>
                      </a:rPr>
                      <m:t>𝑤</m:t>
                    </m:r>
                    <m:r>
                      <a:rPr lang="en-US" altLang="ja-JP" b="0" i="1" smtClean="0">
                        <a:latin typeface="Cambria Math" panose="02040503050406030204" pitchFamily="18" charset="0"/>
                      </a:rPr>
                      <m:t>=2, 4</m:t>
                    </m:r>
                  </m:oMath>
                </a14:m>
                <a:endParaRPr lang="en-US" altLang="ja-JP" b="0" dirty="0"/>
              </a:p>
            </p:txBody>
          </p:sp>
        </mc:Choice>
        <mc:Fallback xmlns="">
          <p:sp>
            <p:nvSpPr>
              <p:cNvPr id="7" name="コンテンツ プレースホルダー 2">
                <a:extLst>
                  <a:ext uri="{FF2B5EF4-FFF2-40B4-BE49-F238E27FC236}">
                    <a16:creationId xmlns:a16="http://schemas.microsoft.com/office/drawing/2014/main" id="{ADD444BD-4CAE-4942-B658-12A2C4CCB8D1}"/>
                  </a:ext>
                </a:extLst>
              </p:cNvPr>
              <p:cNvSpPr txBox="1">
                <a:spLocks noRot="1" noChangeAspect="1" noMove="1" noResize="1" noEditPoints="1" noAdjustHandles="1" noChangeArrowheads="1" noChangeShapeType="1" noTextEdit="1"/>
              </p:cNvSpPr>
              <p:nvPr/>
            </p:nvSpPr>
            <p:spPr bwMode="auto">
              <a:xfrm>
                <a:off x="508000" y="1196976"/>
                <a:ext cx="5038031" cy="5127625"/>
              </a:xfrm>
              <a:prstGeom prst="rect">
                <a:avLst/>
              </a:prstGeom>
              <a:blipFill>
                <a:blip r:embed="rId4"/>
                <a:stretch>
                  <a:fillRect l="-967" t="-15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3587098440"/>
      </p:ext>
    </p:extLst>
  </p:cSld>
  <p:clrMapOvr>
    <a:masterClrMapping/>
  </p:clrMapOvr>
  <mc:AlternateContent xmlns:mc="http://schemas.openxmlformats.org/markup-compatibility/2006" xmlns:p14="http://schemas.microsoft.com/office/powerpoint/2010/main">
    <mc:Choice Requires="p14">
      <p:transition spd="slow" p14:dur="2000" advTm="11444"/>
    </mc:Choice>
    <mc:Fallback xmlns="">
      <p:transition spd="slow" advTm="114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パイロットのみによる通信路推定</a:t>
            </a:r>
            <a:endParaRPr kumimoji="1" lang="ja-JP" altLang="en-US" dirty="0"/>
          </a:p>
        </p:txBody>
      </p:sp>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nvGraphicFramePr>
            <p:xfrm>
              <a:off x="1872121" y="1017802"/>
              <a:ext cx="3240000" cy="113188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389371145"/>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bl>
              </a:graphicData>
            </a:graphic>
          </p:graphicFrame>
        </mc:Choice>
        <mc:Fallback xmlns="">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3561456080"/>
                  </p:ext>
                </p:extLst>
              </p:nvPr>
            </p:nvGraphicFramePr>
            <p:xfrm>
              <a:off x="1872121" y="1017802"/>
              <a:ext cx="3240000" cy="113188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389371145"/>
                      </a:ext>
                    </a:extLst>
                  </a:tr>
                  <a:tr h="390208">
                    <a:tc>
                      <a:txBody>
                        <a:bodyPr/>
                        <a:lstStyle/>
                        <a:p>
                          <a:endParaRPr lang="ja-JP"/>
                        </a:p>
                      </a:txBody>
                      <a:tcPr>
                        <a:blipFill>
                          <a:blip r:embed="rId4"/>
                          <a:stretch>
                            <a:fillRect l="-338" t="-104615" r="-81081" b="-118462"/>
                          </a:stretch>
                        </a:blipFill>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bl>
              </a:graphicData>
            </a:graphic>
          </p:graphicFrame>
        </mc:Fallback>
      </mc:AlternateContent>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=2</m:t>
                    </m:r>
                  </m:oMath>
                </a14:m>
                <a:r>
                  <a:rPr lang="en-US" altLang="ja-JP" sz="2000" dirty="0"/>
                  <a:t>, </a:t>
                </a:r>
                <a:r>
                  <a:rPr lang="ja-JP" altLang="en-US" sz="2000" dirty="0"/>
                  <a:t>瞬時スカラー制約</a:t>
                </a:r>
                <a:endParaRPr lang="en-US" altLang="ja-JP" sz="2000" dirty="0"/>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5"/>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2</m:t>
                    </m:r>
                  </m:oMath>
                </a14:m>
                <a:r>
                  <a:rPr lang="en-US" altLang="ja-JP" sz="2000" dirty="0"/>
                  <a:t> , </a:t>
                </a:r>
                <a:r>
                  <a:rPr lang="ja-JP" altLang="en-US" sz="2000" dirty="0"/>
                  <a:t>平均スカラー制約</a:t>
                </a:r>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6"/>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6" name="コンテンツ プレースホルダー 5" descr="グラフ, 散布図&#10;&#10;自動的に生成された説明">
            <a:extLst>
              <a:ext uri="{FF2B5EF4-FFF2-40B4-BE49-F238E27FC236}">
                <a16:creationId xmlns:a16="http://schemas.microsoft.com/office/drawing/2014/main" id="{08C93E70-ACBE-D860-E29E-AEB101AA9058}"/>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1262825" y="2513745"/>
            <a:ext cx="4304762" cy="4076190"/>
          </a:xfrm>
        </p:spPr>
      </p:pic>
      <p:pic>
        <p:nvPicPr>
          <p:cNvPr id="8" name="図 7" descr="グラフ, 散布図&#10;&#10;自動的に生成された説明">
            <a:extLst>
              <a:ext uri="{FF2B5EF4-FFF2-40B4-BE49-F238E27FC236}">
                <a16:creationId xmlns:a16="http://schemas.microsoft.com/office/drawing/2014/main" id="{A3F68AF4-FBE3-AE3E-30C4-1FE52B9AD0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4428" y="2513745"/>
            <a:ext cx="4304762" cy="4076190"/>
          </a:xfrm>
          <a:prstGeom prst="rect">
            <a:avLst/>
          </a:prstGeom>
        </p:spPr>
      </p:pic>
    </p:spTree>
    <p:extLst>
      <p:ext uri="{BB962C8B-B14F-4D97-AF65-F5344CB8AC3E}">
        <p14:creationId xmlns:p14="http://schemas.microsoft.com/office/powerpoint/2010/main" val="3313804438"/>
      </p:ext>
    </p:extLst>
  </p:cSld>
  <p:clrMapOvr>
    <a:masterClrMapping/>
  </p:clrMapOvr>
  <mc:AlternateContent xmlns:mc="http://schemas.openxmlformats.org/markup-compatibility/2006" xmlns:p14="http://schemas.microsoft.com/office/powerpoint/2010/main">
    <mc:Choice Requires="p14">
      <p:transition spd="slow" p14:dur="2000" advTm="30772"/>
    </mc:Choice>
    <mc:Fallback xmlns="">
      <p:transition spd="slow" advTm="3077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パイロットのみによる通信路推定</a:t>
            </a:r>
            <a:endParaRPr kumimoji="1" lang="ja-JP" altLang="en-US" dirty="0"/>
          </a:p>
        </p:txBody>
      </p:sp>
      <p:pic>
        <p:nvPicPr>
          <p:cNvPr id="13" name="コンテンツ プレースホルダー 12">
            <a:extLst>
              <a:ext uri="{FF2B5EF4-FFF2-40B4-BE49-F238E27FC236}">
                <a16:creationId xmlns:a16="http://schemas.microsoft.com/office/drawing/2014/main" id="{523A4491-B2DB-F5B7-33B5-AC55E9F9F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85174" y="2513745"/>
            <a:ext cx="5210792" cy="3908094"/>
          </a:xfrm>
        </p:spPr>
      </p:pic>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nvGraphicFramePr>
            <p:xfrm>
              <a:off x="1872121" y="1017802"/>
              <a:ext cx="3240000" cy="113188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389371145"/>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bl>
              </a:graphicData>
            </a:graphic>
          </p:graphicFrame>
        </mc:Choice>
        <mc:Fallback xmlns="">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3561456080"/>
                  </p:ext>
                </p:extLst>
              </p:nvPr>
            </p:nvGraphicFramePr>
            <p:xfrm>
              <a:off x="1872121" y="1017802"/>
              <a:ext cx="3240000" cy="113188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389371145"/>
                      </a:ext>
                    </a:extLst>
                  </a:tr>
                  <a:tr h="390208">
                    <a:tc>
                      <a:txBody>
                        <a:bodyPr/>
                        <a:lstStyle/>
                        <a:p>
                          <a:endParaRPr lang="ja-JP"/>
                        </a:p>
                      </a:txBody>
                      <a:tcPr>
                        <a:blipFill>
                          <a:blip r:embed="rId4"/>
                          <a:stretch>
                            <a:fillRect l="-338" t="-104615" r="-81081" b="-118462"/>
                          </a:stretch>
                        </a:blipFill>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bl>
              </a:graphicData>
            </a:graphic>
          </p:graphicFrame>
        </mc:Fallback>
      </mc:AlternateContent>
      <p:pic>
        <p:nvPicPr>
          <p:cNvPr id="21" name="コンテンツ プレースホルダー 12">
            <a:extLst>
              <a:ext uri="{FF2B5EF4-FFF2-40B4-BE49-F238E27FC236}">
                <a16:creationId xmlns:a16="http://schemas.microsoft.com/office/drawing/2014/main" id="{47E1E6B3-49F7-C90B-65D9-352D3717D74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auto">
          <a:xfrm>
            <a:off x="6096001" y="2513745"/>
            <a:ext cx="5210792" cy="390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=2</m:t>
                      </m:r>
                    </m:oMath>
                  </m:oMathPara>
                </a14:m>
                <a:endParaRPr lang="en-US" altLang="ja-JP" sz="2000" dirty="0"/>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=4</m:t>
                      </m:r>
                    </m:oMath>
                  </m:oMathPara>
                </a14:m>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4189550078"/>
      </p:ext>
    </p:extLst>
  </p:cSld>
  <p:clrMapOvr>
    <a:masterClrMapping/>
  </p:clrMapOvr>
  <mc:AlternateContent xmlns:mc="http://schemas.openxmlformats.org/markup-compatibility/2006" xmlns:p14="http://schemas.microsoft.com/office/powerpoint/2010/main">
    <mc:Choice Requires="p14">
      <p:transition spd="slow" p14:dur="2000" advTm="30772"/>
    </mc:Choice>
    <mc:Fallback xmlns="">
      <p:transition spd="slow" advTm="307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繰り返し通信路推定</a:t>
            </a:r>
            <a:endParaRPr kumimoji="1" lang="ja-JP" altLang="en-US" dirty="0"/>
          </a:p>
        </p:txBody>
      </p:sp>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nvGraphicFramePr>
            <p:xfrm>
              <a:off x="1870570" y="1011017"/>
              <a:ext cx="3240000" cy="150272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195732995"/>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r h="370840">
                    <a:tc>
                      <a:txBody>
                        <a:bodyPr/>
                        <a:lstStyle/>
                        <a:p>
                          <a:pPr algn="ctr"/>
                          <a:r>
                            <a:rPr kumimoji="1" lang="ja-JP" altLang="en-US" dirty="0"/>
                            <a:t>繰り返し回数</a:t>
                          </a:r>
                          <a:endParaRPr kumimoji="1" lang="en-US" altLang="ja-JP"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811514276"/>
                      </a:ext>
                    </a:extLst>
                  </a:tr>
                </a:tbl>
              </a:graphicData>
            </a:graphic>
          </p:graphicFrame>
        </mc:Choice>
        <mc:Fallback xmlns="">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3784414598"/>
                  </p:ext>
                </p:extLst>
              </p:nvPr>
            </p:nvGraphicFramePr>
            <p:xfrm>
              <a:off x="1870570" y="1011017"/>
              <a:ext cx="3240000" cy="150272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195732995"/>
                      </a:ext>
                    </a:extLst>
                  </a:tr>
                  <a:tr h="390208">
                    <a:tc>
                      <a:txBody>
                        <a:bodyPr/>
                        <a:lstStyle/>
                        <a:p>
                          <a:endParaRPr lang="ja-JP"/>
                        </a:p>
                      </a:txBody>
                      <a:tcPr>
                        <a:blipFill>
                          <a:blip r:embed="rId4"/>
                          <a:stretch>
                            <a:fillRect l="-338" t="-104615" r="-81419" b="-210769"/>
                          </a:stretch>
                        </a:blipFill>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r h="370840">
                    <a:tc>
                      <a:txBody>
                        <a:bodyPr/>
                        <a:lstStyle/>
                        <a:p>
                          <a:pPr algn="ctr"/>
                          <a:r>
                            <a:rPr kumimoji="1" lang="ja-JP" altLang="en-US" dirty="0"/>
                            <a:t>繰り返し回数</a:t>
                          </a:r>
                          <a:endParaRPr kumimoji="1" lang="en-US" altLang="ja-JP"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811514276"/>
                      </a:ext>
                    </a:extLst>
                  </a:tr>
                </a:tbl>
              </a:graphicData>
            </a:graphic>
          </p:graphicFrame>
        </mc:Fallback>
      </mc:AlternateContent>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=2</m:t>
                    </m:r>
                  </m:oMath>
                </a14:m>
                <a:r>
                  <a:rPr lang="en-US" altLang="ja-JP" sz="2000" dirty="0"/>
                  <a:t>, </a:t>
                </a:r>
                <a:r>
                  <a:rPr lang="ja-JP" altLang="en-US" sz="2000" dirty="0"/>
                  <a:t>瞬時スカラー制約</a:t>
                </a:r>
                <a:endParaRPr lang="en-US" altLang="ja-JP" sz="2000" dirty="0"/>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5"/>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=2</m:t>
                    </m:r>
                  </m:oMath>
                </a14:m>
                <a:r>
                  <a:rPr lang="en-US" altLang="ja-JP" sz="2000" dirty="0"/>
                  <a:t>, </a:t>
                </a:r>
                <a:r>
                  <a:rPr lang="ja-JP" altLang="en-US" sz="2000" dirty="0"/>
                  <a:t>平均スカラー制約</a:t>
                </a:r>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6"/>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6" name="コンテンツ プレースホルダー 5" descr="グラフ, 散布図&#10;&#10;自動的に生成された説明">
            <a:extLst>
              <a:ext uri="{FF2B5EF4-FFF2-40B4-BE49-F238E27FC236}">
                <a16:creationId xmlns:a16="http://schemas.microsoft.com/office/drawing/2014/main" id="{E31AB050-F882-49CE-6D3B-8240F83619F9}"/>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1338189" y="2513745"/>
            <a:ext cx="4304762" cy="4076190"/>
          </a:xfrm>
        </p:spPr>
      </p:pic>
      <p:pic>
        <p:nvPicPr>
          <p:cNvPr id="8" name="図 7" descr="グラフ, 散布図&#10;&#10;自動的に生成された説明">
            <a:extLst>
              <a:ext uri="{FF2B5EF4-FFF2-40B4-BE49-F238E27FC236}">
                <a16:creationId xmlns:a16="http://schemas.microsoft.com/office/drawing/2014/main" id="{6B325229-4AE0-9185-85EB-0302468CC0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9016" y="2513745"/>
            <a:ext cx="4304762" cy="4076190"/>
          </a:xfrm>
          <a:prstGeom prst="rect">
            <a:avLst/>
          </a:prstGeom>
        </p:spPr>
      </p:pic>
    </p:spTree>
    <p:extLst>
      <p:ext uri="{BB962C8B-B14F-4D97-AF65-F5344CB8AC3E}">
        <p14:creationId xmlns:p14="http://schemas.microsoft.com/office/powerpoint/2010/main" val="1644648887"/>
      </p:ext>
    </p:extLst>
  </p:cSld>
  <p:clrMapOvr>
    <a:masterClrMapping/>
  </p:clrMapOvr>
  <mc:AlternateContent xmlns:mc="http://schemas.openxmlformats.org/markup-compatibility/2006" xmlns:p14="http://schemas.microsoft.com/office/powerpoint/2010/main">
    <mc:Choice Requires="p14">
      <p:transition spd="slow" p14:dur="2000" advTm="31411"/>
    </mc:Choice>
    <mc:Fallback xmlns="">
      <p:transition spd="slow" advTm="314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概略図 が含まれている画像&#10;&#10;自動的に生成された説明">
            <a:extLst>
              <a:ext uri="{FF2B5EF4-FFF2-40B4-BE49-F238E27FC236}">
                <a16:creationId xmlns:a16="http://schemas.microsoft.com/office/drawing/2014/main" id="{6D110A5E-7B40-08F6-4838-7BFA676718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1787"/>
          <a:stretch/>
        </p:blipFill>
        <p:spPr>
          <a:xfrm>
            <a:off x="8495749" y="3092427"/>
            <a:ext cx="3551610" cy="3405503"/>
          </a:xfrm>
          <a:prstGeom prst="rect">
            <a:avLst/>
          </a:prstGeom>
        </p:spPr>
      </p:pic>
      <p:sp>
        <p:nvSpPr>
          <p:cNvPr id="2" name="タイトル 1">
            <a:extLst>
              <a:ext uri="{FF2B5EF4-FFF2-40B4-BE49-F238E27FC236}">
                <a16:creationId xmlns:a16="http://schemas.microsoft.com/office/drawing/2014/main" id="{F7798B10-B47B-66DC-8C69-7B2C55FB5F8A}"/>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9221FF75-FAD6-F411-E74C-62FFF285F3A9}"/>
              </a:ext>
            </a:extLst>
          </p:cNvPr>
          <p:cNvSpPr>
            <a:spLocks noGrp="1"/>
          </p:cNvSpPr>
          <p:nvPr>
            <p:ph idx="1"/>
          </p:nvPr>
        </p:nvSpPr>
        <p:spPr>
          <a:xfrm>
            <a:off x="508000" y="1196976"/>
            <a:ext cx="11176000" cy="609601"/>
          </a:xfrm>
        </p:spPr>
        <p:txBody>
          <a:bodyPr/>
          <a:lstStyle/>
          <a:p>
            <a:r>
              <a:rPr kumimoji="1" lang="en-US" altLang="ja-JP" dirty="0"/>
              <a:t>MIMO (Multiple-Input Multiple-Output)</a:t>
            </a:r>
            <a:r>
              <a:rPr kumimoji="1" lang="ja-JP" altLang="en-US" dirty="0"/>
              <a:t> 通信路</a:t>
            </a:r>
            <a:endParaRPr kumimoji="1" lang="en-US" altLang="ja-JP" dirty="0"/>
          </a:p>
        </p:txBody>
      </p:sp>
      <p:sp>
        <p:nvSpPr>
          <p:cNvPr id="7" name="スライド番号プレースホルダー 6">
            <a:extLst>
              <a:ext uri="{FF2B5EF4-FFF2-40B4-BE49-F238E27FC236}">
                <a16:creationId xmlns:a16="http://schemas.microsoft.com/office/drawing/2014/main" id="{C594ABEC-31C5-7A0E-B549-93A94CD81706}"/>
              </a:ext>
            </a:extLst>
          </p:cNvPr>
          <p:cNvSpPr>
            <a:spLocks noGrp="1"/>
          </p:cNvSpPr>
          <p:nvPr>
            <p:ph type="sldNum" sz="quarter" idx="10"/>
          </p:nvPr>
        </p:nvSpPr>
        <p:spPr/>
        <p:txBody>
          <a:bodyPr/>
          <a:lstStyle/>
          <a:p>
            <a:fld id="{AFE04DA6-5848-467D-B1B0-4940B1F35FD2}" type="slidenum">
              <a:rPr kumimoji="1" lang="ja-JP" altLang="en-US" smtClean="0"/>
              <a:t>2</a:t>
            </a:fld>
            <a:endParaRPr kumimoji="1" lang="ja-JP" altLang="en-US" dirty="0"/>
          </a:p>
        </p:txBody>
      </p:sp>
      <p:pic>
        <p:nvPicPr>
          <p:cNvPr id="28" name="図 27">
            <a:extLst>
              <a:ext uri="{FF2B5EF4-FFF2-40B4-BE49-F238E27FC236}">
                <a16:creationId xmlns:a16="http://schemas.microsoft.com/office/drawing/2014/main" id="{00930A89-B99D-DA6F-9C32-E47AF34F8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8896" y="1806577"/>
            <a:ext cx="2685714" cy="352381"/>
          </a:xfrm>
          <a:prstGeom prst="rect">
            <a:avLst/>
          </a:prstGeom>
        </p:spPr>
      </p:pic>
      <p:grpSp>
        <p:nvGrpSpPr>
          <p:cNvPr id="27" name="グループ化 26">
            <a:extLst>
              <a:ext uri="{FF2B5EF4-FFF2-40B4-BE49-F238E27FC236}">
                <a16:creationId xmlns:a16="http://schemas.microsoft.com/office/drawing/2014/main" id="{19882327-7838-A0C0-409D-09C84557F7A2}"/>
              </a:ext>
            </a:extLst>
          </p:cNvPr>
          <p:cNvGrpSpPr/>
          <p:nvPr/>
        </p:nvGrpSpPr>
        <p:grpSpPr>
          <a:xfrm>
            <a:off x="508000" y="4058623"/>
            <a:ext cx="8119165" cy="2485663"/>
            <a:chOff x="508000" y="1167086"/>
            <a:chExt cx="8119165" cy="2485663"/>
          </a:xfrm>
        </p:grpSpPr>
        <p:sp>
          <p:nvSpPr>
            <p:cNvPr id="30" name="コンテンツ プレースホルダー 2">
              <a:extLst>
                <a:ext uri="{FF2B5EF4-FFF2-40B4-BE49-F238E27FC236}">
                  <a16:creationId xmlns:a16="http://schemas.microsoft.com/office/drawing/2014/main" id="{BE559355-3B23-E57A-CD41-799509DF5713}"/>
                </a:ext>
              </a:extLst>
            </p:cNvPr>
            <p:cNvSpPr txBox="1">
              <a:spLocks/>
            </p:cNvSpPr>
            <p:nvPr/>
          </p:nvSpPr>
          <p:spPr bwMode="auto">
            <a:xfrm>
              <a:off x="508000" y="1167086"/>
              <a:ext cx="81191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最尤検出 </a:t>
              </a:r>
              <a:r>
                <a:rPr lang="en-US" altLang="ja-JP" dirty="0"/>
                <a:t>(MLD: Maximum Likelihood Detection)</a:t>
              </a:r>
            </a:p>
          </p:txBody>
        </p:sp>
        <p:pic>
          <p:nvPicPr>
            <p:cNvPr id="31" name="図 30" descr="図形&#10;&#10;中程度の精度で自動的に生成された説明">
              <a:extLst>
                <a:ext uri="{FF2B5EF4-FFF2-40B4-BE49-F238E27FC236}">
                  <a16:creationId xmlns:a16="http://schemas.microsoft.com/office/drawing/2014/main" id="{F5E44A97-7B15-B956-985C-F8E194E30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6827" y="1747138"/>
              <a:ext cx="4685714" cy="752381"/>
            </a:xfrm>
            <a:prstGeom prst="rect">
              <a:avLst/>
            </a:prstGeom>
          </p:spPr>
        </p:pic>
        <p:grpSp>
          <p:nvGrpSpPr>
            <p:cNvPr id="32" name="グループ化 31">
              <a:extLst>
                <a:ext uri="{FF2B5EF4-FFF2-40B4-BE49-F238E27FC236}">
                  <a16:creationId xmlns:a16="http://schemas.microsoft.com/office/drawing/2014/main" id="{FC5EFECD-C5CD-996A-B482-423A12710CDD}"/>
                </a:ext>
              </a:extLst>
            </p:cNvPr>
            <p:cNvGrpSpPr/>
            <p:nvPr/>
          </p:nvGrpSpPr>
          <p:grpSpPr>
            <a:xfrm>
              <a:off x="847193" y="2568033"/>
              <a:ext cx="4795961" cy="1084716"/>
              <a:chOff x="847193" y="2568033"/>
              <a:chExt cx="4795961" cy="1084716"/>
            </a:xfrm>
          </p:grpSpPr>
          <p:sp>
            <p:nvSpPr>
              <p:cNvPr id="33" name="コンテンツ プレースホルダー 2">
                <a:extLst>
                  <a:ext uri="{FF2B5EF4-FFF2-40B4-BE49-F238E27FC236}">
                    <a16:creationId xmlns:a16="http://schemas.microsoft.com/office/drawing/2014/main" id="{054D2B2F-BCF5-E468-1656-50ADF15793DC}"/>
                  </a:ext>
                </a:extLst>
              </p:cNvPr>
              <p:cNvSpPr txBox="1">
                <a:spLocks/>
              </p:cNvSpPr>
              <p:nvPr/>
            </p:nvSpPr>
            <p:spPr bwMode="auto">
              <a:xfrm>
                <a:off x="847193" y="2568033"/>
                <a:ext cx="4795961" cy="108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　　は送信候補ベクトルの集合</a:t>
                </a:r>
                <a:endParaRPr lang="en-US" altLang="ja-JP" dirty="0"/>
              </a:p>
              <a:p>
                <a:pPr marL="0" indent="0">
                  <a:buNone/>
                </a:pPr>
                <a:r>
                  <a:rPr lang="ja-JP" altLang="en-US" dirty="0"/>
                  <a:t>　　が既知であることが前提</a:t>
                </a:r>
                <a:endParaRPr lang="en-US" altLang="ja-JP" dirty="0"/>
              </a:p>
            </p:txBody>
          </p:sp>
          <p:pic>
            <p:nvPicPr>
              <p:cNvPr id="35" name="図 34">
                <a:extLst>
                  <a:ext uri="{FF2B5EF4-FFF2-40B4-BE49-F238E27FC236}">
                    <a16:creationId xmlns:a16="http://schemas.microsoft.com/office/drawing/2014/main" id="{88D70DBE-191C-801B-EC4D-3EB93E4FA9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970" y="2686455"/>
                <a:ext cx="342857" cy="276190"/>
              </a:xfrm>
              <a:prstGeom prst="rect">
                <a:avLst/>
              </a:prstGeom>
            </p:spPr>
          </p:pic>
          <p:pic>
            <p:nvPicPr>
              <p:cNvPr id="36" name="図 35">
                <a:extLst>
                  <a:ext uri="{FF2B5EF4-FFF2-40B4-BE49-F238E27FC236}">
                    <a16:creationId xmlns:a16="http://schemas.microsoft.com/office/drawing/2014/main" id="{3B2B2696-E9CF-67F9-1AC0-3D475DC1C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827" y="3189623"/>
                <a:ext cx="400000" cy="276190"/>
              </a:xfrm>
              <a:prstGeom prst="rect">
                <a:avLst/>
              </a:prstGeom>
            </p:spPr>
          </p:pic>
        </p:grpSp>
      </p:grpSp>
      <p:grpSp>
        <p:nvGrpSpPr>
          <p:cNvPr id="29" name="グループ化 28">
            <a:extLst>
              <a:ext uri="{FF2B5EF4-FFF2-40B4-BE49-F238E27FC236}">
                <a16:creationId xmlns:a16="http://schemas.microsoft.com/office/drawing/2014/main" id="{7A2317D7-B790-B360-649B-BD787A001003}"/>
              </a:ext>
            </a:extLst>
          </p:cNvPr>
          <p:cNvGrpSpPr/>
          <p:nvPr/>
        </p:nvGrpSpPr>
        <p:grpSpPr>
          <a:xfrm>
            <a:off x="4001380" y="2725989"/>
            <a:ext cx="2856562" cy="591275"/>
            <a:chOff x="657930" y="3194319"/>
            <a:chExt cx="2856562" cy="591275"/>
          </a:xfrm>
        </p:grpSpPr>
        <p:pic>
          <p:nvPicPr>
            <p:cNvPr id="34" name="図 33">
              <a:extLst>
                <a:ext uri="{FF2B5EF4-FFF2-40B4-BE49-F238E27FC236}">
                  <a16:creationId xmlns:a16="http://schemas.microsoft.com/office/drawing/2014/main" id="{196C7CA8-5265-6510-4BFE-040F5B29B3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930" y="3374867"/>
              <a:ext cx="390476" cy="257143"/>
            </a:xfrm>
            <a:prstGeom prst="rect">
              <a:avLst/>
            </a:prstGeom>
          </p:spPr>
        </p:pic>
        <p:sp>
          <p:nvSpPr>
            <p:cNvPr id="37" name="コンテンツ プレースホルダー 2">
              <a:extLst>
                <a:ext uri="{FF2B5EF4-FFF2-40B4-BE49-F238E27FC236}">
                  <a16:creationId xmlns:a16="http://schemas.microsoft.com/office/drawing/2014/main" id="{D5FC1415-D309-F6D0-8D35-51F6281B4D32}"/>
                </a:ext>
              </a:extLst>
            </p:cNvPr>
            <p:cNvSpPr txBox="1">
              <a:spLocks/>
            </p:cNvSpPr>
            <p:nvPr/>
          </p:nvSpPr>
          <p:spPr bwMode="auto">
            <a:xfrm>
              <a:off x="1057930" y="3194319"/>
              <a:ext cx="2456562"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受信ベクトル，</a:t>
              </a:r>
              <a:endParaRPr lang="en-US" altLang="ja-JP" dirty="0"/>
            </a:p>
          </p:txBody>
        </p:sp>
      </p:grpSp>
      <p:grpSp>
        <p:nvGrpSpPr>
          <p:cNvPr id="38" name="グループ化 37">
            <a:extLst>
              <a:ext uri="{FF2B5EF4-FFF2-40B4-BE49-F238E27FC236}">
                <a16:creationId xmlns:a16="http://schemas.microsoft.com/office/drawing/2014/main" id="{0AB18746-A5F0-414A-9B59-919A72F69B5D}"/>
              </a:ext>
            </a:extLst>
          </p:cNvPr>
          <p:cNvGrpSpPr/>
          <p:nvPr/>
        </p:nvGrpSpPr>
        <p:grpSpPr>
          <a:xfrm>
            <a:off x="6876990" y="2739470"/>
            <a:ext cx="2847039" cy="591275"/>
            <a:chOff x="667453" y="3948416"/>
            <a:chExt cx="2847039" cy="591275"/>
          </a:xfrm>
        </p:grpSpPr>
        <p:pic>
          <p:nvPicPr>
            <p:cNvPr id="39" name="図 38">
              <a:extLst>
                <a:ext uri="{FF2B5EF4-FFF2-40B4-BE49-F238E27FC236}">
                  <a16:creationId xmlns:a16="http://schemas.microsoft.com/office/drawing/2014/main" id="{95AD8B67-FC35-12DA-1048-BAE5FB8FCB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453" y="4125005"/>
              <a:ext cx="371429" cy="238095"/>
            </a:xfrm>
            <a:prstGeom prst="rect">
              <a:avLst/>
            </a:prstGeom>
          </p:spPr>
        </p:pic>
        <p:sp>
          <p:nvSpPr>
            <p:cNvPr id="40" name="コンテンツ プレースホルダー 2">
              <a:extLst>
                <a:ext uri="{FF2B5EF4-FFF2-40B4-BE49-F238E27FC236}">
                  <a16:creationId xmlns:a16="http://schemas.microsoft.com/office/drawing/2014/main" id="{C8D63FEC-2060-3584-AABE-36F60DB656BA}"/>
                </a:ext>
              </a:extLst>
            </p:cNvPr>
            <p:cNvSpPr txBox="1">
              <a:spLocks/>
            </p:cNvSpPr>
            <p:nvPr/>
          </p:nvSpPr>
          <p:spPr bwMode="auto">
            <a:xfrm>
              <a:off x="1057930" y="3948416"/>
              <a:ext cx="2456562"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雑音ベクトル，</a:t>
              </a:r>
              <a:endParaRPr lang="en-US" altLang="ja-JP" dirty="0"/>
            </a:p>
          </p:txBody>
        </p:sp>
      </p:grpSp>
      <p:grpSp>
        <p:nvGrpSpPr>
          <p:cNvPr id="41" name="グループ化 40">
            <a:extLst>
              <a:ext uri="{FF2B5EF4-FFF2-40B4-BE49-F238E27FC236}">
                <a16:creationId xmlns:a16="http://schemas.microsoft.com/office/drawing/2014/main" id="{1755DFD4-B611-606B-D091-32E722EFB7D0}"/>
              </a:ext>
            </a:extLst>
          </p:cNvPr>
          <p:cNvGrpSpPr/>
          <p:nvPr/>
        </p:nvGrpSpPr>
        <p:grpSpPr>
          <a:xfrm>
            <a:off x="995474" y="3226348"/>
            <a:ext cx="2851800" cy="591275"/>
            <a:chOff x="662692" y="4499988"/>
            <a:chExt cx="2851800" cy="591275"/>
          </a:xfrm>
        </p:grpSpPr>
        <p:pic>
          <p:nvPicPr>
            <p:cNvPr id="42" name="図 41">
              <a:extLst>
                <a:ext uri="{FF2B5EF4-FFF2-40B4-BE49-F238E27FC236}">
                  <a16:creationId xmlns:a16="http://schemas.microsoft.com/office/drawing/2014/main" id="{8C161FBD-D51D-FDEA-90ED-FF17A0498E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692" y="4657530"/>
              <a:ext cx="400000" cy="276190"/>
            </a:xfrm>
            <a:prstGeom prst="rect">
              <a:avLst/>
            </a:prstGeom>
          </p:spPr>
        </p:pic>
        <p:sp>
          <p:nvSpPr>
            <p:cNvPr id="43" name="コンテンツ プレースホルダー 2">
              <a:extLst>
                <a:ext uri="{FF2B5EF4-FFF2-40B4-BE49-F238E27FC236}">
                  <a16:creationId xmlns:a16="http://schemas.microsoft.com/office/drawing/2014/main" id="{F9C975FC-BF82-5A8A-81DE-03954E338BA1}"/>
                </a:ext>
              </a:extLst>
            </p:cNvPr>
            <p:cNvSpPr txBox="1">
              <a:spLocks/>
            </p:cNvSpPr>
            <p:nvPr/>
          </p:nvSpPr>
          <p:spPr bwMode="auto">
            <a:xfrm>
              <a:off x="1057930" y="4499988"/>
              <a:ext cx="2456562"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通信路行列</a:t>
              </a:r>
              <a:endParaRPr lang="en-US" altLang="ja-JP" dirty="0"/>
            </a:p>
          </p:txBody>
        </p:sp>
      </p:grpSp>
      <p:grpSp>
        <p:nvGrpSpPr>
          <p:cNvPr id="44" name="グループ化 43">
            <a:extLst>
              <a:ext uri="{FF2B5EF4-FFF2-40B4-BE49-F238E27FC236}">
                <a16:creationId xmlns:a16="http://schemas.microsoft.com/office/drawing/2014/main" id="{6152071F-E68F-0606-2E94-BC2A2B0142FB}"/>
              </a:ext>
            </a:extLst>
          </p:cNvPr>
          <p:cNvGrpSpPr/>
          <p:nvPr/>
        </p:nvGrpSpPr>
        <p:grpSpPr>
          <a:xfrm>
            <a:off x="990712" y="2270268"/>
            <a:ext cx="2300815" cy="591275"/>
            <a:chOff x="757929" y="5008434"/>
            <a:chExt cx="2300815" cy="591275"/>
          </a:xfrm>
        </p:grpSpPr>
        <p:pic>
          <p:nvPicPr>
            <p:cNvPr id="45" name="図 44">
              <a:extLst>
                <a:ext uri="{FF2B5EF4-FFF2-40B4-BE49-F238E27FC236}">
                  <a16:creationId xmlns:a16="http://schemas.microsoft.com/office/drawing/2014/main" id="{A15B070E-F2AE-1203-1285-A506358D8E2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929" y="5170737"/>
              <a:ext cx="190476" cy="266667"/>
            </a:xfrm>
            <a:prstGeom prst="rect">
              <a:avLst/>
            </a:prstGeom>
          </p:spPr>
        </p:pic>
        <p:sp>
          <p:nvSpPr>
            <p:cNvPr id="46" name="コンテンツ プレースホルダー 2">
              <a:extLst>
                <a:ext uri="{FF2B5EF4-FFF2-40B4-BE49-F238E27FC236}">
                  <a16:creationId xmlns:a16="http://schemas.microsoft.com/office/drawing/2014/main" id="{33023488-1F94-329E-931B-8BF0A66462FA}"/>
                </a:ext>
              </a:extLst>
            </p:cNvPr>
            <p:cNvSpPr txBox="1">
              <a:spLocks/>
            </p:cNvSpPr>
            <p:nvPr/>
          </p:nvSpPr>
          <p:spPr bwMode="auto">
            <a:xfrm>
              <a:off x="1057930" y="5008434"/>
              <a:ext cx="2000814"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離散時刻，</a:t>
              </a:r>
              <a:endParaRPr lang="en-US" altLang="ja-JP" dirty="0"/>
            </a:p>
          </p:txBody>
        </p:sp>
      </p:grpSp>
      <p:grpSp>
        <p:nvGrpSpPr>
          <p:cNvPr id="47" name="グループ化 46">
            <a:extLst>
              <a:ext uri="{FF2B5EF4-FFF2-40B4-BE49-F238E27FC236}">
                <a16:creationId xmlns:a16="http://schemas.microsoft.com/office/drawing/2014/main" id="{4D9F91E8-8240-E3BE-C5CF-17F35F9804A1}"/>
              </a:ext>
            </a:extLst>
          </p:cNvPr>
          <p:cNvGrpSpPr/>
          <p:nvPr/>
        </p:nvGrpSpPr>
        <p:grpSpPr>
          <a:xfrm>
            <a:off x="990712" y="2728206"/>
            <a:ext cx="2856562" cy="591275"/>
            <a:chOff x="657930" y="2481132"/>
            <a:chExt cx="2856562" cy="591275"/>
          </a:xfrm>
        </p:grpSpPr>
        <p:pic>
          <p:nvPicPr>
            <p:cNvPr id="48" name="図 47">
              <a:extLst>
                <a:ext uri="{FF2B5EF4-FFF2-40B4-BE49-F238E27FC236}">
                  <a16:creationId xmlns:a16="http://schemas.microsoft.com/office/drawing/2014/main" id="{9DCB3010-FA55-B4F5-621A-5244E76937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7930" y="2657721"/>
              <a:ext cx="409524" cy="238095"/>
            </a:xfrm>
            <a:prstGeom prst="rect">
              <a:avLst/>
            </a:prstGeom>
          </p:spPr>
        </p:pic>
        <p:sp>
          <p:nvSpPr>
            <p:cNvPr id="49" name="コンテンツ プレースホルダー 2">
              <a:extLst>
                <a:ext uri="{FF2B5EF4-FFF2-40B4-BE49-F238E27FC236}">
                  <a16:creationId xmlns:a16="http://schemas.microsoft.com/office/drawing/2014/main" id="{39C10C87-3BC3-B993-B97C-E2FDF5B51507}"/>
                </a:ext>
              </a:extLst>
            </p:cNvPr>
            <p:cNvSpPr txBox="1">
              <a:spLocks/>
            </p:cNvSpPr>
            <p:nvPr/>
          </p:nvSpPr>
          <p:spPr bwMode="auto">
            <a:xfrm>
              <a:off x="1057930" y="2481132"/>
              <a:ext cx="2456562"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送信ベクトル，</a:t>
              </a:r>
              <a:endParaRPr lang="en-US" altLang="ja-JP" dirty="0"/>
            </a:p>
          </p:txBody>
        </p:sp>
      </p:grpSp>
      <p:grpSp>
        <p:nvGrpSpPr>
          <p:cNvPr id="50" name="グループ化 49">
            <a:extLst>
              <a:ext uri="{FF2B5EF4-FFF2-40B4-BE49-F238E27FC236}">
                <a16:creationId xmlns:a16="http://schemas.microsoft.com/office/drawing/2014/main" id="{787B4C56-DD29-5FEF-3708-7E07A1A1C874}"/>
              </a:ext>
            </a:extLst>
          </p:cNvPr>
          <p:cNvGrpSpPr/>
          <p:nvPr/>
        </p:nvGrpSpPr>
        <p:grpSpPr>
          <a:xfrm>
            <a:off x="3401052" y="2270268"/>
            <a:ext cx="3356562" cy="591275"/>
            <a:chOff x="3891857" y="1295558"/>
            <a:chExt cx="3356562" cy="591275"/>
          </a:xfrm>
        </p:grpSpPr>
        <p:pic>
          <p:nvPicPr>
            <p:cNvPr id="51" name="図 50">
              <a:extLst>
                <a:ext uri="{FF2B5EF4-FFF2-40B4-BE49-F238E27FC236}">
                  <a16:creationId xmlns:a16="http://schemas.microsoft.com/office/drawing/2014/main" id="{25AC6EC9-21D8-56D5-924A-A988180C74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91857" y="1457860"/>
              <a:ext cx="409524" cy="266667"/>
            </a:xfrm>
            <a:prstGeom prst="rect">
              <a:avLst/>
            </a:prstGeom>
          </p:spPr>
        </p:pic>
        <p:sp>
          <p:nvSpPr>
            <p:cNvPr id="52" name="コンテンツ プレースホルダー 2">
              <a:extLst>
                <a:ext uri="{FF2B5EF4-FFF2-40B4-BE49-F238E27FC236}">
                  <a16:creationId xmlns:a16="http://schemas.microsoft.com/office/drawing/2014/main" id="{230B0B1B-5197-3FBD-39BC-1543716B1E1A}"/>
                </a:ext>
              </a:extLst>
            </p:cNvPr>
            <p:cNvSpPr txBox="1">
              <a:spLocks/>
            </p:cNvSpPr>
            <p:nvPr/>
          </p:nvSpPr>
          <p:spPr bwMode="auto">
            <a:xfrm>
              <a:off x="4301381" y="1295558"/>
              <a:ext cx="2947038"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送信アンテナ数，</a:t>
              </a:r>
              <a:endParaRPr lang="en-US" altLang="ja-JP" dirty="0"/>
            </a:p>
          </p:txBody>
        </p:sp>
      </p:grpSp>
      <p:grpSp>
        <p:nvGrpSpPr>
          <p:cNvPr id="53" name="グループ化 52">
            <a:extLst>
              <a:ext uri="{FF2B5EF4-FFF2-40B4-BE49-F238E27FC236}">
                <a16:creationId xmlns:a16="http://schemas.microsoft.com/office/drawing/2014/main" id="{C39E11A6-791D-C063-924B-3D4DE9D557AB}"/>
              </a:ext>
            </a:extLst>
          </p:cNvPr>
          <p:cNvGrpSpPr/>
          <p:nvPr/>
        </p:nvGrpSpPr>
        <p:grpSpPr>
          <a:xfrm>
            <a:off x="6876990" y="2270268"/>
            <a:ext cx="3370309" cy="591275"/>
            <a:chOff x="7334134" y="1295558"/>
            <a:chExt cx="3370309" cy="591275"/>
          </a:xfrm>
        </p:grpSpPr>
        <p:pic>
          <p:nvPicPr>
            <p:cNvPr id="54" name="図 53">
              <a:extLst>
                <a:ext uri="{FF2B5EF4-FFF2-40B4-BE49-F238E27FC236}">
                  <a16:creationId xmlns:a16="http://schemas.microsoft.com/office/drawing/2014/main" id="{57C72B6B-2B2F-040A-0E94-EFF247E4A89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34134" y="1457859"/>
              <a:ext cx="342857" cy="266667"/>
            </a:xfrm>
            <a:prstGeom prst="rect">
              <a:avLst/>
            </a:prstGeom>
          </p:spPr>
        </p:pic>
        <p:sp>
          <p:nvSpPr>
            <p:cNvPr id="55" name="コンテンツ プレースホルダー 2">
              <a:extLst>
                <a:ext uri="{FF2B5EF4-FFF2-40B4-BE49-F238E27FC236}">
                  <a16:creationId xmlns:a16="http://schemas.microsoft.com/office/drawing/2014/main" id="{F082F9B0-3B57-19BB-D072-7E48424E465E}"/>
                </a:ext>
              </a:extLst>
            </p:cNvPr>
            <p:cNvSpPr txBox="1">
              <a:spLocks/>
            </p:cNvSpPr>
            <p:nvPr/>
          </p:nvSpPr>
          <p:spPr bwMode="auto">
            <a:xfrm>
              <a:off x="7676991" y="1295558"/>
              <a:ext cx="3027452" cy="5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 </a:t>
              </a:r>
              <a:r>
                <a:rPr lang="ja-JP" altLang="en-US" dirty="0"/>
                <a:t>受信アンテナ数，</a:t>
              </a:r>
              <a:endParaRPr lang="en-US" altLang="ja-JP" dirty="0"/>
            </a:p>
          </p:txBody>
        </p:sp>
      </p:grpSp>
    </p:spTree>
    <p:extLst>
      <p:ext uri="{BB962C8B-B14F-4D97-AF65-F5344CB8AC3E}">
        <p14:creationId xmlns:p14="http://schemas.microsoft.com/office/powerpoint/2010/main" val="1108947825"/>
      </p:ext>
    </p:extLst>
  </p:cSld>
  <p:clrMapOvr>
    <a:masterClrMapping/>
  </p:clrMapOvr>
  <mc:AlternateContent xmlns:mc="http://schemas.openxmlformats.org/markup-compatibility/2006" xmlns:p14="http://schemas.microsoft.com/office/powerpoint/2010/main">
    <mc:Choice Requires="p14">
      <p:transition spd="slow" p14:dur="2000" advTm="377"/>
    </mc:Choice>
    <mc:Fallback xmlns="">
      <p:transition spd="slow" advTm="37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繰り返し通信路推定</a:t>
            </a:r>
            <a:endParaRPr kumimoji="1" lang="ja-JP" altLang="en-US" dirty="0"/>
          </a:p>
        </p:txBody>
      </p:sp>
      <p:pic>
        <p:nvPicPr>
          <p:cNvPr id="13" name="コンテンツ プレースホルダー 12">
            <a:extLst>
              <a:ext uri="{FF2B5EF4-FFF2-40B4-BE49-F238E27FC236}">
                <a16:creationId xmlns:a16="http://schemas.microsoft.com/office/drawing/2014/main" id="{523A4491-B2DB-F5B7-33B5-AC55E9F9F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85174" y="2513745"/>
            <a:ext cx="5210792" cy="3908094"/>
          </a:xfrm>
        </p:spPr>
      </p:pic>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nvGraphicFramePr>
            <p:xfrm>
              <a:off x="1870570" y="1011017"/>
              <a:ext cx="3240000" cy="150272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195732995"/>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r h="370840">
                    <a:tc>
                      <a:txBody>
                        <a:bodyPr/>
                        <a:lstStyle/>
                        <a:p>
                          <a:pPr algn="ctr"/>
                          <a:r>
                            <a:rPr kumimoji="1" lang="ja-JP" altLang="en-US" dirty="0"/>
                            <a:t>繰り返し回数</a:t>
                          </a:r>
                          <a:endParaRPr kumimoji="1" lang="en-US" altLang="ja-JP"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811514276"/>
                      </a:ext>
                    </a:extLst>
                  </a:tr>
                </a:tbl>
              </a:graphicData>
            </a:graphic>
          </p:graphicFrame>
        </mc:Choice>
        <mc:Fallback xmlns="">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3784414598"/>
                  </p:ext>
                </p:extLst>
              </p:nvPr>
            </p:nvGraphicFramePr>
            <p:xfrm>
              <a:off x="1870570" y="1011017"/>
              <a:ext cx="3240000" cy="1502728"/>
            </p:xfrm>
            <a:graphic>
              <a:graphicData uri="http://schemas.openxmlformats.org/drawingml/2006/table">
                <a:tbl>
                  <a:tblPr firstRow="1" bandRow="1">
                    <a:tableStyleId>{21E4AEA4-8DFA-4A89-87EB-49C32662AFE0}</a:tableStyleId>
                  </a:tblPr>
                  <a:tblGrid>
                    <a:gridCol w="18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195732995"/>
                      </a:ext>
                    </a:extLst>
                  </a:tr>
                  <a:tr h="390208">
                    <a:tc>
                      <a:txBody>
                        <a:bodyPr/>
                        <a:lstStyle/>
                        <a:p>
                          <a:endParaRPr lang="ja-JP"/>
                        </a:p>
                      </a:txBody>
                      <a:tcPr>
                        <a:blipFill>
                          <a:blip r:embed="rId4"/>
                          <a:stretch>
                            <a:fillRect l="-338" t="-104615" r="-81419" b="-210769"/>
                          </a:stretch>
                        </a:blipFill>
                      </a:tcPr>
                    </a:tc>
                    <a:tc>
                      <a:txBody>
                        <a:bodyPr/>
                        <a:lstStyle/>
                        <a:p>
                          <a:pPr algn="ctr"/>
                          <a:r>
                            <a:rPr kumimoji="1" lang="en-US" altLang="ja-JP" dirty="0"/>
                            <a:t>2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学習時</a:t>
                          </a:r>
                          <a:r>
                            <a:rPr kumimoji="1" lang="en-US" altLang="ja-JP" dirty="0"/>
                            <a:t>SNR</a:t>
                          </a:r>
                        </a:p>
                      </a:txBody>
                      <a:tcPr/>
                    </a:tc>
                    <a:tc>
                      <a:txBody>
                        <a:bodyPr/>
                        <a:lstStyle/>
                        <a:p>
                          <a:pPr algn="ctr"/>
                          <a:r>
                            <a:rPr kumimoji="1" lang="en-US" altLang="ja-JP" dirty="0"/>
                            <a:t>10 dB</a:t>
                          </a:r>
                          <a:endParaRPr kumimoji="1" lang="ja-JP" altLang="en-US" dirty="0"/>
                        </a:p>
                      </a:txBody>
                      <a:tcPr/>
                    </a:tc>
                    <a:extLst>
                      <a:ext uri="{0D108BD9-81ED-4DB2-BD59-A6C34878D82A}">
                        <a16:rowId xmlns:a16="http://schemas.microsoft.com/office/drawing/2014/main" val="3022084538"/>
                      </a:ext>
                    </a:extLst>
                  </a:tr>
                  <a:tr h="370840">
                    <a:tc>
                      <a:txBody>
                        <a:bodyPr/>
                        <a:lstStyle/>
                        <a:p>
                          <a:pPr algn="ctr"/>
                          <a:r>
                            <a:rPr kumimoji="1" lang="ja-JP" altLang="en-US" dirty="0"/>
                            <a:t>繰り返し回数</a:t>
                          </a:r>
                          <a:endParaRPr kumimoji="1" lang="en-US" altLang="ja-JP"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811514276"/>
                      </a:ext>
                    </a:extLst>
                  </a:tr>
                </a:tbl>
              </a:graphicData>
            </a:graphic>
          </p:graphicFrame>
        </mc:Fallback>
      </mc:AlternateContent>
      <p:pic>
        <p:nvPicPr>
          <p:cNvPr id="21" name="コンテンツ プレースホルダー 12">
            <a:extLst>
              <a:ext uri="{FF2B5EF4-FFF2-40B4-BE49-F238E27FC236}">
                <a16:creationId xmlns:a16="http://schemas.microsoft.com/office/drawing/2014/main" id="{47E1E6B3-49F7-C90B-65D9-352D3717D74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auto">
          <a:xfrm>
            <a:off x="6096001" y="2513745"/>
            <a:ext cx="5210792" cy="390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=2</m:t>
                      </m:r>
                    </m:oMath>
                  </m:oMathPara>
                </a14:m>
                <a:endParaRPr lang="en-US" altLang="ja-JP" sz="2000" dirty="0"/>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𝑁</m:t>
                      </m:r>
                      <m:r>
                        <a:rPr lang="en-US" altLang="ja-JP" sz="2000" b="0" i="1" smtClean="0">
                          <a:latin typeface="Cambria Math" panose="02040503050406030204" pitchFamily="18" charset="0"/>
                        </a:rPr>
                        <m:t>=4</m:t>
                      </m:r>
                    </m:oMath>
                  </m:oMathPara>
                </a14:m>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Tree>
    <p:extLst>
      <p:ext uri="{BB962C8B-B14F-4D97-AF65-F5344CB8AC3E}">
        <p14:creationId xmlns:p14="http://schemas.microsoft.com/office/powerpoint/2010/main" val="2749819678"/>
      </p:ext>
    </p:extLst>
  </p:cSld>
  <p:clrMapOvr>
    <a:masterClrMapping/>
  </p:clrMapOvr>
  <mc:AlternateContent xmlns:mc="http://schemas.openxmlformats.org/markup-compatibility/2006" xmlns:p14="http://schemas.microsoft.com/office/powerpoint/2010/main">
    <mc:Choice Requires="p14">
      <p:transition spd="slow" p14:dur="2000" advTm="31411"/>
    </mc:Choice>
    <mc:Fallback xmlns="">
      <p:transition spd="slow" advTm="3141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逐次通信路推定</a:t>
            </a:r>
            <a:endParaRPr kumimoji="1" lang="ja-JP" altLang="en-US" dirty="0"/>
          </a:p>
        </p:txBody>
      </p:sp>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2196323845"/>
                  </p:ext>
                </p:extLst>
              </p:nvPr>
            </p:nvGraphicFramePr>
            <p:xfrm>
              <a:off x="254026" y="1033226"/>
              <a:ext cx="4140000" cy="1502728"/>
            </p:xfrm>
            <a:graphic>
              <a:graphicData uri="http://schemas.openxmlformats.org/drawingml/2006/table">
                <a:tbl>
                  <a:tblPr firstRow="1" bandRow="1">
                    <a:tableStyleId>{21E4AEA4-8DFA-4A89-87EB-49C32662AFE0}</a:tableStyleId>
                  </a:tblPr>
                  <a:tblGrid>
                    <a:gridCol w="27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4158977469"/>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𝑤</m:t>
                              </m:r>
                            </m:oMath>
                          </a14:m>
                          <a:r>
                            <a:rPr kumimoji="1" lang="en-US" altLang="ja-JP" dirty="0"/>
                            <a:t>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受信アンテナ本数</a:t>
                          </a:r>
                          <a14:m>
                            <m:oMath xmlns:m="http://schemas.openxmlformats.org/officeDocument/2006/math">
                              <m:r>
                                <a:rPr kumimoji="1" lang="en-US" altLang="ja-JP" b="0" i="1" smtClean="0">
                                  <a:latin typeface="Cambria Math" panose="02040503050406030204" pitchFamily="18" charset="0"/>
                                </a:rPr>
                                <m:t>𝑁</m:t>
                              </m:r>
                            </m:oMath>
                          </a14:m>
                          <a:endParaRPr kumimoji="1" lang="en-US" altLang="ja-JP" dirty="0"/>
                        </a:p>
                      </a:txBody>
                      <a:tcPr anchor="ct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3022084538"/>
                      </a:ext>
                    </a:extLst>
                  </a:tr>
                  <a:tr h="370840">
                    <a:tc>
                      <a:txBody>
                        <a:bodyPr/>
                        <a:lstStyle/>
                        <a:p>
                          <a:pPr algn="ctr"/>
                          <a:r>
                            <a:rPr kumimoji="1" lang="ja-JP" altLang="en-US" dirty="0"/>
                            <a:t>性能評価時の更新閾値</a:t>
                          </a:r>
                          <a14:m>
                            <m:oMath xmlns:m="http://schemas.openxmlformats.org/officeDocument/2006/math">
                              <m:r>
                                <a:rPr kumimoji="1" lang="en-US" altLang="ja-JP" b="0" i="1" smtClean="0">
                                  <a:latin typeface="Cambria Math" panose="02040503050406030204" pitchFamily="18" charset="0"/>
                                </a:rPr>
                                <m:t>𝜃</m:t>
                              </m:r>
                            </m:oMath>
                          </a14:m>
                          <a:endParaRPr kumimoji="1" lang="en-US" altLang="ja-JP" b="0"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721344306"/>
                      </a:ext>
                    </a:extLst>
                  </a:tr>
                </a:tbl>
              </a:graphicData>
            </a:graphic>
          </p:graphicFrame>
        </mc:Choice>
        <mc:Fallback xmlns="">
          <p:graphicFrame>
            <p:nvGraphicFramePr>
              <p:cNvPr id="18" name="表 7">
                <a:extLst>
                  <a:ext uri="{FF2B5EF4-FFF2-40B4-BE49-F238E27FC236}">
                    <a16:creationId xmlns:a16="http://schemas.microsoft.com/office/drawing/2014/main" id="{8B8C7952-4C77-6078-268D-669659DFC723}"/>
                  </a:ext>
                </a:extLst>
              </p:cNvPr>
              <p:cNvGraphicFramePr>
                <a:graphicFrameLocks noGrp="1"/>
              </p:cNvGraphicFramePr>
              <p:nvPr>
                <p:extLst>
                  <p:ext uri="{D42A27DB-BD31-4B8C-83A1-F6EECF244321}">
                    <p14:modId xmlns:p14="http://schemas.microsoft.com/office/powerpoint/2010/main" val="2196323845"/>
                  </p:ext>
                </p:extLst>
              </p:nvPr>
            </p:nvGraphicFramePr>
            <p:xfrm>
              <a:off x="254026" y="1033226"/>
              <a:ext cx="4140000" cy="1502728"/>
            </p:xfrm>
            <a:graphic>
              <a:graphicData uri="http://schemas.openxmlformats.org/drawingml/2006/table">
                <a:tbl>
                  <a:tblPr firstRow="1" bandRow="1">
                    <a:tableStyleId>{21E4AEA4-8DFA-4A89-87EB-49C32662AFE0}</a:tableStyleId>
                  </a:tblPr>
                  <a:tblGrid>
                    <a:gridCol w="27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4158977469"/>
                      </a:ext>
                    </a:extLst>
                  </a:tr>
                  <a:tr h="390208">
                    <a:tc>
                      <a:txBody>
                        <a:bodyPr/>
                        <a:lstStyle/>
                        <a:p>
                          <a:endParaRPr lang="ja-JP"/>
                        </a:p>
                      </a:txBody>
                      <a:tcPr>
                        <a:blipFill>
                          <a:blip r:embed="rId3"/>
                          <a:stretch>
                            <a:fillRect l="-226" t="-104615" r="-54402" b="-210769"/>
                          </a:stretch>
                        </a:blipFill>
                      </a:tcPr>
                    </a:tc>
                    <a:tc>
                      <a:txBody>
                        <a:bodyPr/>
                        <a:lstStyle/>
                        <a:p>
                          <a:endParaRPr lang="ja-JP"/>
                        </a:p>
                      </a:txBody>
                      <a:tcPr>
                        <a:blipFill>
                          <a:blip r:embed="rId3"/>
                          <a:stretch>
                            <a:fillRect l="-187342" t="-104615" r="-1688" b="-210769"/>
                          </a:stretch>
                        </a:blipFill>
                      </a:tcPr>
                    </a:tc>
                    <a:extLst>
                      <a:ext uri="{0D108BD9-81ED-4DB2-BD59-A6C34878D82A}">
                        <a16:rowId xmlns:a16="http://schemas.microsoft.com/office/drawing/2014/main" val="1009706848"/>
                      </a:ext>
                    </a:extLst>
                  </a:tr>
                  <a:tr h="370840">
                    <a:tc>
                      <a:txBody>
                        <a:bodyPr/>
                        <a:lstStyle/>
                        <a:p>
                          <a:endParaRPr lang="ja-JP"/>
                        </a:p>
                      </a:txBody>
                      <a:tcPr anchor="ctr">
                        <a:blipFill>
                          <a:blip r:embed="rId3"/>
                          <a:stretch>
                            <a:fillRect l="-226" t="-218033" r="-54402" b="-124590"/>
                          </a:stretch>
                        </a:blipFill>
                      </a:tcP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3022084538"/>
                      </a:ext>
                    </a:extLst>
                  </a:tr>
                  <a:tr h="370840">
                    <a:tc>
                      <a:txBody>
                        <a:bodyPr/>
                        <a:lstStyle/>
                        <a:p>
                          <a:endParaRPr lang="ja-JP"/>
                        </a:p>
                      </a:txBody>
                      <a:tcPr anchor="ctr">
                        <a:blipFill>
                          <a:blip r:embed="rId3"/>
                          <a:stretch>
                            <a:fillRect l="-226" t="-318033" r="-54402" b="-24590"/>
                          </a:stretch>
                        </a:blip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7213443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表 7">
                <a:extLst>
                  <a:ext uri="{FF2B5EF4-FFF2-40B4-BE49-F238E27FC236}">
                    <a16:creationId xmlns:a16="http://schemas.microsoft.com/office/drawing/2014/main" id="{AAC082AF-8000-6937-DC05-D61CAA5D6DB0}"/>
                  </a:ext>
                </a:extLst>
              </p:cNvPr>
              <p:cNvGraphicFramePr>
                <a:graphicFrameLocks noGrp="1"/>
              </p:cNvGraphicFramePr>
              <p:nvPr>
                <p:extLst>
                  <p:ext uri="{D42A27DB-BD31-4B8C-83A1-F6EECF244321}">
                    <p14:modId xmlns:p14="http://schemas.microsoft.com/office/powerpoint/2010/main" val="2322780517"/>
                  </p:ext>
                </p:extLst>
              </p:nvPr>
            </p:nvGraphicFramePr>
            <p:xfrm>
              <a:off x="4637256"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algn="ctr"/>
                          <a:r>
                            <a:rPr kumimoji="1" lang="ja-JP" altLang="en-US" dirty="0"/>
                            <a:t>学習時の</a:t>
                          </a:r>
                          <a:r>
                            <a:rPr kumimoji="1" lang="en-US" altLang="ja-JP" dirty="0"/>
                            <a:t>SNR [dB]</a:t>
                          </a:r>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669817830"/>
                      </a:ext>
                    </a:extLst>
                  </a:tr>
                  <a:tr h="370840">
                    <a:tc>
                      <a:txBody>
                        <a:bodyPr/>
                        <a:lstStyle/>
                        <a:p>
                          <a:pPr algn="ctr"/>
                          <a:endParaRPr kumimoji="1" lang="en-US" altLang="ja-JP"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=2</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=4</m:t>
                                </m:r>
                              </m:oMath>
                            </m:oMathPara>
                          </a14:m>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r>
                            <a:rPr kumimoji="1" lang="en-US" altLang="ja-JP" dirty="0"/>
                            <a:t>15</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10</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712134002"/>
                      </a:ext>
                    </a:extLst>
                  </a:tr>
                </a:tbl>
              </a:graphicData>
            </a:graphic>
          </p:graphicFrame>
        </mc:Choice>
        <mc:Fallback xmlns="">
          <p:graphicFrame>
            <p:nvGraphicFramePr>
              <p:cNvPr id="19" name="表 7">
                <a:extLst>
                  <a:ext uri="{FF2B5EF4-FFF2-40B4-BE49-F238E27FC236}">
                    <a16:creationId xmlns:a16="http://schemas.microsoft.com/office/drawing/2014/main" id="{AAC082AF-8000-6937-DC05-D61CAA5D6DB0}"/>
                  </a:ext>
                </a:extLst>
              </p:cNvPr>
              <p:cNvGraphicFramePr>
                <a:graphicFrameLocks noGrp="1"/>
              </p:cNvGraphicFramePr>
              <p:nvPr>
                <p:extLst>
                  <p:ext uri="{D42A27DB-BD31-4B8C-83A1-F6EECF244321}">
                    <p14:modId xmlns:p14="http://schemas.microsoft.com/office/powerpoint/2010/main" val="2322780517"/>
                  </p:ext>
                </p:extLst>
              </p:nvPr>
            </p:nvGraphicFramePr>
            <p:xfrm>
              <a:off x="4637256"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algn="ctr"/>
                          <a:r>
                            <a:rPr kumimoji="1" lang="ja-JP" altLang="en-US" dirty="0"/>
                            <a:t>学習時の</a:t>
                          </a:r>
                          <a:r>
                            <a:rPr kumimoji="1" lang="en-US" altLang="ja-JP" dirty="0"/>
                            <a:t>SNR [dB]</a:t>
                          </a:r>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669817830"/>
                      </a:ext>
                    </a:extLst>
                  </a:tr>
                  <a:tr h="370840">
                    <a:tc>
                      <a:txBody>
                        <a:bodyPr/>
                        <a:lstStyle/>
                        <a:p>
                          <a:pPr algn="ctr"/>
                          <a:endParaRPr kumimoji="1" lang="en-US" altLang="ja-JP" dirty="0"/>
                        </a:p>
                      </a:txBody>
                      <a:tcPr/>
                    </a:tc>
                    <a:tc>
                      <a:txBody>
                        <a:bodyPr/>
                        <a:lstStyle/>
                        <a:p>
                          <a:endParaRPr lang="ja-JP"/>
                        </a:p>
                      </a:txBody>
                      <a:tcPr>
                        <a:blipFill>
                          <a:blip r:embed="rId4"/>
                          <a:stretch>
                            <a:fillRect l="-134463" t="-111475" r="-102825" b="-224590"/>
                          </a:stretch>
                        </a:blipFill>
                      </a:tcPr>
                    </a:tc>
                    <a:tc>
                      <a:txBody>
                        <a:bodyPr/>
                        <a:lstStyle/>
                        <a:p>
                          <a:endParaRPr lang="ja-JP"/>
                        </a:p>
                      </a:txBody>
                      <a:tcPr>
                        <a:blipFill>
                          <a:blip r:embed="rId4"/>
                          <a:stretch>
                            <a:fillRect l="-233146" t="-111475" r="-2247" b="-224590"/>
                          </a:stretch>
                        </a:blipFill>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r>
                            <a:rPr kumimoji="1" lang="en-US" altLang="ja-JP" dirty="0"/>
                            <a:t>15</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10</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712134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 name="表 7">
                <a:extLst>
                  <a:ext uri="{FF2B5EF4-FFF2-40B4-BE49-F238E27FC236}">
                    <a16:creationId xmlns:a16="http://schemas.microsoft.com/office/drawing/2014/main" id="{9C13B2A8-7BAC-F4E3-2946-1DD8EEB2AE75}"/>
                  </a:ext>
                </a:extLst>
              </p:cNvPr>
              <p:cNvGraphicFramePr>
                <a:graphicFrameLocks noGrp="1"/>
              </p:cNvGraphicFramePr>
              <p:nvPr>
                <p:extLst>
                  <p:ext uri="{D42A27DB-BD31-4B8C-83A1-F6EECF244321}">
                    <p14:modId xmlns:p14="http://schemas.microsoft.com/office/powerpoint/2010/main" val="3559109850"/>
                  </p:ext>
                </p:extLst>
              </p:nvPr>
            </p:nvGraphicFramePr>
            <p:xfrm>
              <a:off x="8291028"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学習時の更新閾値</a:t>
                          </a:r>
                          <a14:m>
                            <m:oMath xmlns:m="http://schemas.openxmlformats.org/officeDocument/2006/math">
                              <m:r>
                                <a:rPr lang="en-US" altLang="ja-JP" sz="1800" b="0" i="1" smtClean="0">
                                  <a:latin typeface="Cambria Math" panose="02040503050406030204" pitchFamily="18" charset="0"/>
                                </a:rPr>
                                <m:t>𝜃</m:t>
                              </m:r>
                            </m:oMath>
                          </a14:m>
                          <a:endParaRPr lang="en-US" altLang="ja-JP" sz="1800" dirty="0"/>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755212647"/>
                      </a:ext>
                    </a:extLst>
                  </a:tr>
                  <a:tr h="370840">
                    <a:tc>
                      <a:txBody>
                        <a:bodyPr/>
                        <a:lstStyle/>
                        <a:p>
                          <a:pPr algn="ctr"/>
                          <a:endParaRPr kumimoji="1" lang="en-US" altLang="ja-JP"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=2</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=4</m:t>
                                </m:r>
                              </m:oMath>
                            </m:oMathPara>
                          </a14:m>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712134002"/>
                      </a:ext>
                    </a:extLst>
                  </a:tr>
                </a:tbl>
              </a:graphicData>
            </a:graphic>
          </p:graphicFrame>
        </mc:Choice>
        <mc:Fallback xmlns="">
          <p:graphicFrame>
            <p:nvGraphicFramePr>
              <p:cNvPr id="20" name="表 7">
                <a:extLst>
                  <a:ext uri="{FF2B5EF4-FFF2-40B4-BE49-F238E27FC236}">
                    <a16:creationId xmlns:a16="http://schemas.microsoft.com/office/drawing/2014/main" id="{9C13B2A8-7BAC-F4E3-2946-1DD8EEB2AE75}"/>
                  </a:ext>
                </a:extLst>
              </p:cNvPr>
              <p:cNvGraphicFramePr>
                <a:graphicFrameLocks noGrp="1"/>
              </p:cNvGraphicFramePr>
              <p:nvPr>
                <p:extLst>
                  <p:ext uri="{D42A27DB-BD31-4B8C-83A1-F6EECF244321}">
                    <p14:modId xmlns:p14="http://schemas.microsoft.com/office/powerpoint/2010/main" val="3559109850"/>
                  </p:ext>
                </p:extLst>
              </p:nvPr>
            </p:nvGraphicFramePr>
            <p:xfrm>
              <a:off x="8291028"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endParaRPr lang="ja-JP"/>
                        </a:p>
                      </a:txBody>
                      <a:tcPr>
                        <a:blipFill>
                          <a:blip r:embed="rId5"/>
                          <a:stretch>
                            <a:fillRect l="-169" t="-11475" r="-677" b="-324590"/>
                          </a:stretch>
                        </a:blipFill>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755212647"/>
                      </a:ext>
                    </a:extLst>
                  </a:tr>
                  <a:tr h="370840">
                    <a:tc>
                      <a:txBody>
                        <a:bodyPr/>
                        <a:lstStyle/>
                        <a:p>
                          <a:pPr algn="ctr"/>
                          <a:endParaRPr kumimoji="1" lang="en-US" altLang="ja-JP" dirty="0"/>
                        </a:p>
                      </a:txBody>
                      <a:tcPr/>
                    </a:tc>
                    <a:tc>
                      <a:txBody>
                        <a:bodyPr/>
                        <a:lstStyle/>
                        <a:p>
                          <a:endParaRPr lang="ja-JP"/>
                        </a:p>
                      </a:txBody>
                      <a:tcPr>
                        <a:blipFill>
                          <a:blip r:embed="rId5"/>
                          <a:stretch>
                            <a:fillRect l="-133146" t="-111475" r="-101685" b="-224590"/>
                          </a:stretch>
                        </a:blipFill>
                      </a:tcPr>
                    </a:tc>
                    <a:tc>
                      <a:txBody>
                        <a:bodyPr/>
                        <a:lstStyle/>
                        <a:p>
                          <a:endParaRPr lang="ja-JP"/>
                        </a:p>
                      </a:txBody>
                      <a:tcPr>
                        <a:blipFill>
                          <a:blip r:embed="rId5"/>
                          <a:stretch>
                            <a:fillRect l="-234463" t="-111475" r="-2260" b="-224590"/>
                          </a:stretch>
                        </a:blipFill>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endParaRPr lang="ja-JP"/>
                        </a:p>
                      </a:txBody>
                      <a:tcPr>
                        <a:blipFill>
                          <a:blip r:embed="rId5"/>
                          <a:stretch>
                            <a:fillRect l="-133146" t="-211475" r="-101685" b="-124590"/>
                          </a:stretch>
                        </a:blipFill>
                      </a:tcPr>
                    </a:tc>
                    <a:tc>
                      <a:txBody>
                        <a:bodyPr/>
                        <a:lstStyle/>
                        <a:p>
                          <a:endParaRPr lang="ja-JP"/>
                        </a:p>
                      </a:txBody>
                      <a:tcPr>
                        <a:blipFill>
                          <a:blip r:embed="rId5"/>
                          <a:stretch>
                            <a:fillRect l="-234463" t="-211475" r="-2260" b="-124590"/>
                          </a:stretch>
                        </a:blipFill>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712134002"/>
                      </a:ext>
                    </a:extLst>
                  </a:tr>
                </a:tbl>
              </a:graphicData>
            </a:graphic>
          </p:graphicFrame>
        </mc:Fallback>
      </mc:AlternateContent>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=2</m:t>
                    </m:r>
                  </m:oMath>
                </a14:m>
                <a:r>
                  <a:rPr lang="en-US" altLang="ja-JP" sz="2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瞬時スカラー制約</a:t>
                </a:r>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6"/>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2</m:t>
                    </m:r>
                  </m:oMath>
                </a14:m>
                <a:r>
                  <a:rPr lang="en-US" altLang="ja-JP" sz="2000" dirty="0"/>
                  <a:t>, </a:t>
                </a:r>
                <a:r>
                  <a:rPr lang="ja-JP" altLang="en-US" sz="2000" dirty="0"/>
                  <a:t>平均スカラー制約</a:t>
                </a:r>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7"/>
                <a:stretch>
                  <a:fillRect t="-11594" b="-217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pic>
        <p:nvPicPr>
          <p:cNvPr id="6" name="コンテンツ プレースホルダー 5" descr="グラフ, 散布図&#10;&#10;自動的に生成された説明">
            <a:extLst>
              <a:ext uri="{FF2B5EF4-FFF2-40B4-BE49-F238E27FC236}">
                <a16:creationId xmlns:a16="http://schemas.microsoft.com/office/drawing/2014/main" id="{6CEAEFD6-3715-FAA2-D7B0-2D6DFBE1C112}"/>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1216733" y="2513745"/>
            <a:ext cx="4304762" cy="4076190"/>
          </a:xfrm>
        </p:spPr>
      </p:pic>
      <p:pic>
        <p:nvPicPr>
          <p:cNvPr id="8" name="図 7" descr="グラフ, 散布図&#10;&#10;自動的に生成された説明">
            <a:extLst>
              <a:ext uri="{FF2B5EF4-FFF2-40B4-BE49-F238E27FC236}">
                <a16:creationId xmlns:a16="http://schemas.microsoft.com/office/drawing/2014/main" id="{7138146D-E186-1982-461E-881025A911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49016" y="2513745"/>
            <a:ext cx="4304762" cy="4076190"/>
          </a:xfrm>
          <a:prstGeom prst="rect">
            <a:avLst/>
          </a:prstGeom>
        </p:spPr>
      </p:pic>
    </p:spTree>
    <p:extLst>
      <p:ext uri="{BB962C8B-B14F-4D97-AF65-F5344CB8AC3E}">
        <p14:creationId xmlns:p14="http://schemas.microsoft.com/office/powerpoint/2010/main" val="2002402256"/>
      </p:ext>
    </p:extLst>
  </p:cSld>
  <p:clrMapOvr>
    <a:masterClrMapping/>
  </p:clrMapOvr>
  <mc:AlternateContent xmlns:mc="http://schemas.openxmlformats.org/markup-compatibility/2006" xmlns:p14="http://schemas.microsoft.com/office/powerpoint/2010/main">
    <mc:Choice Requires="p14">
      <p:transition spd="slow" p14:dur="2000" advTm="5577"/>
    </mc:Choice>
    <mc:Fallback xmlns="">
      <p:transition spd="slow" advTm="55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51D2A-5B99-8AD1-2318-3FD54A8D4040}"/>
              </a:ext>
            </a:extLst>
          </p:cNvPr>
          <p:cNvSpPr>
            <a:spLocks noGrp="1"/>
          </p:cNvSpPr>
          <p:nvPr>
            <p:ph type="title"/>
          </p:nvPr>
        </p:nvSpPr>
        <p:spPr/>
        <p:txBody>
          <a:bodyPr/>
          <a:lstStyle/>
          <a:p>
            <a:r>
              <a:rPr lang="ja-JP" altLang="en-US" dirty="0"/>
              <a:t>逐次通信路推定</a:t>
            </a:r>
            <a:endParaRPr kumimoji="1" lang="ja-JP" altLang="en-US" dirty="0"/>
          </a:p>
        </p:txBody>
      </p:sp>
      <p:pic>
        <p:nvPicPr>
          <p:cNvPr id="13" name="コンテンツ プレースホルダー 12">
            <a:extLst>
              <a:ext uri="{FF2B5EF4-FFF2-40B4-BE49-F238E27FC236}">
                <a16:creationId xmlns:a16="http://schemas.microsoft.com/office/drawing/2014/main" id="{523A4491-B2DB-F5B7-33B5-AC55E9F9FD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85174" y="2513745"/>
            <a:ext cx="5210792" cy="3908094"/>
          </a:xfrm>
        </p:spPr>
      </p:pic>
      <p:sp>
        <p:nvSpPr>
          <p:cNvPr id="5" name="スライド番号プレースホルダー 4">
            <a:extLst>
              <a:ext uri="{FF2B5EF4-FFF2-40B4-BE49-F238E27FC236}">
                <a16:creationId xmlns:a16="http://schemas.microsoft.com/office/drawing/2014/main" id="{46EE164A-01E7-72E2-6B20-96C5C9D237A0}"/>
              </a:ext>
            </a:extLst>
          </p:cNvPr>
          <p:cNvSpPr>
            <a:spLocks noGrp="1"/>
          </p:cNvSpPr>
          <p:nvPr>
            <p:ph type="sldNum" sz="quarter" idx="10"/>
          </p:nvPr>
        </p:nvSpPr>
        <p:spPr/>
        <p:txBody>
          <a:bodyPr/>
          <a:lstStyle/>
          <a:p>
            <a:fld id="{AFE04DA6-5848-467D-B1B0-4940B1F35FD2}" type="slidenum">
              <a:rPr kumimoji="1" lang="ja-JP" altLang="en-US" smtClean="0"/>
              <a:t>22</a:t>
            </a:fld>
            <a:endParaRPr kumimoji="1" lang="ja-JP" altLang="en-US"/>
          </a:p>
        </p:txBody>
      </p:sp>
      <p:pic>
        <p:nvPicPr>
          <p:cNvPr id="21" name="コンテンツ プレースホルダー 12">
            <a:extLst>
              <a:ext uri="{FF2B5EF4-FFF2-40B4-BE49-F238E27FC236}">
                <a16:creationId xmlns:a16="http://schemas.microsoft.com/office/drawing/2014/main" id="{47E1E6B3-49F7-C90B-65D9-352D3717D7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6096001" y="2513745"/>
            <a:ext cx="5210792" cy="390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6" name="コンテンツ プレースホルダー 2">
                <a:extLst>
                  <a:ext uri="{FF2B5EF4-FFF2-40B4-BE49-F238E27FC236}">
                    <a16:creationId xmlns:a16="http://schemas.microsoft.com/office/drawing/2014/main" id="{C974BAD2-3B2E-DAB0-FF78-E1B644B2F9BE}"/>
                  </a:ext>
                </a:extLst>
              </p:cNvPr>
              <p:cNvSpPr txBox="1">
                <a:spLocks/>
              </p:cNvSpPr>
              <p:nvPr/>
            </p:nvSpPr>
            <p:spPr bwMode="auto">
              <a:xfrm>
                <a:off x="1696779" y="6436814"/>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=2</m:t>
                      </m:r>
                    </m:oMath>
                  </m:oMathPara>
                </a14:m>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26" name="コンテンツ プレースホルダー 2">
                <a:extLst>
                  <a:ext uri="{FF2B5EF4-FFF2-40B4-BE49-F238E27FC236}">
                    <a16:creationId xmlns:a16="http://schemas.microsoft.com/office/drawing/2014/main" id="{C974BAD2-3B2E-DAB0-FF78-E1B644B2F9BE}"/>
                  </a:ext>
                </a:extLst>
              </p:cNvPr>
              <p:cNvSpPr txBox="1">
                <a:spLocks noRot="1" noChangeAspect="1" noMove="1" noResize="1" noEditPoints="1" noAdjustHandles="1" noChangeArrowheads="1" noChangeShapeType="1" noTextEdit="1"/>
              </p:cNvSpPr>
              <p:nvPr/>
            </p:nvSpPr>
            <p:spPr bwMode="auto">
              <a:xfrm>
                <a:off x="1696779" y="6436814"/>
                <a:ext cx="3600000" cy="421186"/>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a:extLst>
                  <a:ext uri="{FF2B5EF4-FFF2-40B4-BE49-F238E27FC236}">
                    <a16:creationId xmlns:a16="http://schemas.microsoft.com/office/drawing/2014/main" id="{C74ECA34-5676-D8DE-F180-A8C18E781FA6}"/>
                  </a:ext>
                </a:extLst>
              </p:cNvPr>
              <p:cNvSpPr txBox="1">
                <a:spLocks/>
              </p:cNvSpPr>
              <p:nvPr/>
            </p:nvSpPr>
            <p:spPr bwMode="auto">
              <a:xfrm>
                <a:off x="6901397" y="6417486"/>
                <a:ext cx="3600000" cy="4211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=4</m:t>
                      </m:r>
                    </m:oMath>
                  </m:oMathPara>
                </a14:m>
                <a:endParaRPr lang="en-US" altLang="ja-JP" sz="2000" dirty="0"/>
              </a:p>
            </p:txBody>
          </p:sp>
        </mc:Choice>
        <mc:Fallback xmlns="">
          <p:sp>
            <p:nvSpPr>
              <p:cNvPr id="27" name="コンテンツ プレースホルダー 2">
                <a:extLst>
                  <a:ext uri="{FF2B5EF4-FFF2-40B4-BE49-F238E27FC236}">
                    <a16:creationId xmlns:a16="http://schemas.microsoft.com/office/drawing/2014/main" id="{C74ECA34-5676-D8DE-F180-A8C18E781FA6}"/>
                  </a:ext>
                </a:extLst>
              </p:cNvPr>
              <p:cNvSpPr txBox="1">
                <a:spLocks noRot="1" noChangeAspect="1" noMove="1" noResize="1" noEditPoints="1" noAdjustHandles="1" noChangeArrowheads="1" noChangeShapeType="1" noTextEdit="1"/>
              </p:cNvSpPr>
              <p:nvPr/>
            </p:nvSpPr>
            <p:spPr bwMode="auto">
              <a:xfrm>
                <a:off x="6901397" y="6417486"/>
                <a:ext cx="3600000" cy="421186"/>
              </a:xfrm>
              <a:prstGeom prst="rect">
                <a:avLst/>
              </a:prstGeom>
              <a:blipFill>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表 7">
                <a:extLst>
                  <a:ext uri="{FF2B5EF4-FFF2-40B4-BE49-F238E27FC236}">
                    <a16:creationId xmlns:a16="http://schemas.microsoft.com/office/drawing/2014/main" id="{A27B5D6E-A9A8-9DE2-0597-9CEA9430FEF0}"/>
                  </a:ext>
                </a:extLst>
              </p:cNvPr>
              <p:cNvGraphicFramePr>
                <a:graphicFrameLocks noGrp="1"/>
              </p:cNvGraphicFramePr>
              <p:nvPr>
                <p:extLst>
                  <p:ext uri="{D42A27DB-BD31-4B8C-83A1-F6EECF244321}">
                    <p14:modId xmlns:p14="http://schemas.microsoft.com/office/powerpoint/2010/main" val="875608225"/>
                  </p:ext>
                </p:extLst>
              </p:nvPr>
            </p:nvGraphicFramePr>
            <p:xfrm>
              <a:off x="254026" y="1033226"/>
              <a:ext cx="4140000" cy="1502728"/>
            </p:xfrm>
            <a:graphic>
              <a:graphicData uri="http://schemas.openxmlformats.org/drawingml/2006/table">
                <a:tbl>
                  <a:tblPr firstRow="1" bandRow="1">
                    <a:tableStyleId>{21E4AEA4-8DFA-4A89-87EB-49C32662AFE0}</a:tableStyleId>
                  </a:tblPr>
                  <a:tblGrid>
                    <a:gridCol w="27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4158977469"/>
                      </a:ext>
                    </a:extLst>
                  </a:tr>
                  <a:tr h="370840">
                    <a:tc>
                      <a:txBody>
                        <a:bodyPr/>
                        <a:lstStyle/>
                        <a:p>
                          <a:pPr algn="ctr"/>
                          <a:r>
                            <a:rPr kumimoji="1" lang="ja-JP" altLang="en-US" dirty="0"/>
                            <a:t>パイロット長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m:rPr>
                                      <m:sty m:val="p"/>
                                    </m:rPr>
                                    <a:rPr kumimoji="1" lang="en-US" altLang="ja-JP" b="0" i="0" smtClean="0">
                                      <a:latin typeface="Cambria Math" panose="02040503050406030204" pitchFamily="18" charset="0"/>
                                    </a:rPr>
                                    <m:t>p</m:t>
                                  </m:r>
                                </m:sub>
                              </m:sSub>
                            </m:oMath>
                          </a14:m>
                          <a:endParaRPr kumimoji="1" lang="en-US" altLang="ja-JP" dirty="0"/>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𝑤</m:t>
                              </m:r>
                            </m:oMath>
                          </a14:m>
                          <a:r>
                            <a:rPr kumimoji="1" lang="en-US" altLang="ja-JP" dirty="0"/>
                            <a:t> symbol</a:t>
                          </a:r>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受信アンテナ本数</a:t>
                          </a:r>
                          <a14:m>
                            <m:oMath xmlns:m="http://schemas.openxmlformats.org/officeDocument/2006/math">
                              <m:r>
                                <a:rPr kumimoji="1" lang="en-US" altLang="ja-JP" b="0" i="1" smtClean="0">
                                  <a:latin typeface="Cambria Math" panose="02040503050406030204" pitchFamily="18" charset="0"/>
                                </a:rPr>
                                <m:t>𝑁</m:t>
                              </m:r>
                            </m:oMath>
                          </a14:m>
                          <a:endParaRPr kumimoji="1" lang="en-US" altLang="ja-JP" dirty="0"/>
                        </a:p>
                      </a:txBody>
                      <a:tcPr anchor="ct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3022084538"/>
                      </a:ext>
                    </a:extLst>
                  </a:tr>
                  <a:tr h="370840">
                    <a:tc>
                      <a:txBody>
                        <a:bodyPr/>
                        <a:lstStyle/>
                        <a:p>
                          <a:pPr algn="ctr"/>
                          <a:r>
                            <a:rPr kumimoji="1" lang="ja-JP" altLang="en-US" dirty="0"/>
                            <a:t>性能評価時の更新閾値</a:t>
                          </a:r>
                          <a14:m>
                            <m:oMath xmlns:m="http://schemas.openxmlformats.org/officeDocument/2006/math">
                              <m:r>
                                <a:rPr kumimoji="1" lang="en-US" altLang="ja-JP" b="0" i="1" smtClean="0">
                                  <a:latin typeface="Cambria Math" panose="02040503050406030204" pitchFamily="18" charset="0"/>
                                </a:rPr>
                                <m:t>𝜃</m:t>
                              </m:r>
                            </m:oMath>
                          </a14:m>
                          <a:endParaRPr kumimoji="1" lang="en-US" altLang="ja-JP" b="0" dirty="0"/>
                        </a:p>
                      </a:txBody>
                      <a:tcPr anchor="ct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721344306"/>
                      </a:ext>
                    </a:extLst>
                  </a:tr>
                </a:tbl>
              </a:graphicData>
            </a:graphic>
          </p:graphicFrame>
        </mc:Choice>
        <mc:Fallback xmlns="">
          <p:graphicFrame>
            <p:nvGraphicFramePr>
              <p:cNvPr id="15" name="表 7">
                <a:extLst>
                  <a:ext uri="{FF2B5EF4-FFF2-40B4-BE49-F238E27FC236}">
                    <a16:creationId xmlns:a16="http://schemas.microsoft.com/office/drawing/2014/main" id="{A27B5D6E-A9A8-9DE2-0597-9CEA9430FEF0}"/>
                  </a:ext>
                </a:extLst>
              </p:cNvPr>
              <p:cNvGraphicFramePr>
                <a:graphicFrameLocks noGrp="1"/>
              </p:cNvGraphicFramePr>
              <p:nvPr>
                <p:extLst>
                  <p:ext uri="{D42A27DB-BD31-4B8C-83A1-F6EECF244321}">
                    <p14:modId xmlns:p14="http://schemas.microsoft.com/office/powerpoint/2010/main" val="875608225"/>
                  </p:ext>
                </p:extLst>
              </p:nvPr>
            </p:nvGraphicFramePr>
            <p:xfrm>
              <a:off x="254026" y="1033226"/>
              <a:ext cx="4140000" cy="1502728"/>
            </p:xfrm>
            <a:graphic>
              <a:graphicData uri="http://schemas.openxmlformats.org/drawingml/2006/table">
                <a:tbl>
                  <a:tblPr firstRow="1" bandRow="1">
                    <a:tableStyleId>{21E4AEA4-8DFA-4A89-87EB-49C32662AFE0}</a:tableStyleId>
                  </a:tblPr>
                  <a:tblGrid>
                    <a:gridCol w="2700000">
                      <a:extLst>
                        <a:ext uri="{9D8B030D-6E8A-4147-A177-3AD203B41FA5}">
                          <a16:colId xmlns:a16="http://schemas.microsoft.com/office/drawing/2014/main" val="3461813109"/>
                        </a:ext>
                      </a:extLst>
                    </a:gridCol>
                    <a:gridCol w="1440000">
                      <a:extLst>
                        <a:ext uri="{9D8B030D-6E8A-4147-A177-3AD203B41FA5}">
                          <a16:colId xmlns:a16="http://schemas.microsoft.com/office/drawing/2014/main" val="2433903845"/>
                        </a:ext>
                      </a:extLst>
                    </a:gridCol>
                  </a:tblGrid>
                  <a:tr h="370840">
                    <a:tc gridSpan="2">
                      <a:txBody>
                        <a:bodyPr/>
                        <a:lstStyle/>
                        <a:p>
                          <a:pPr algn="ctr"/>
                          <a:r>
                            <a:rPr kumimoji="1" lang="ja-JP" altLang="en-US" dirty="0"/>
                            <a:t>諸元</a:t>
                          </a:r>
                          <a:endParaRPr kumimoji="1" lang="en-US" altLang="ja-JP" dirty="0"/>
                        </a:p>
                      </a:txBody>
                      <a:tcPr/>
                    </a:tc>
                    <a:tc hMerge="1">
                      <a:txBody>
                        <a:bodyPr/>
                        <a:lstStyle/>
                        <a:p>
                          <a:pPr algn="ctr"/>
                          <a:endParaRPr kumimoji="1" lang="ja-JP" altLang="en-US" dirty="0"/>
                        </a:p>
                      </a:txBody>
                      <a:tcPr/>
                    </a:tc>
                    <a:extLst>
                      <a:ext uri="{0D108BD9-81ED-4DB2-BD59-A6C34878D82A}">
                        <a16:rowId xmlns:a16="http://schemas.microsoft.com/office/drawing/2014/main" val="4158977469"/>
                      </a:ext>
                    </a:extLst>
                  </a:tr>
                  <a:tr h="390208">
                    <a:tc>
                      <a:txBody>
                        <a:bodyPr/>
                        <a:lstStyle/>
                        <a:p>
                          <a:endParaRPr lang="ja-JP"/>
                        </a:p>
                      </a:txBody>
                      <a:tcPr>
                        <a:blipFill>
                          <a:blip r:embed="rId11"/>
                          <a:stretch>
                            <a:fillRect l="-226" t="-104615" r="-54402" b="-210769"/>
                          </a:stretch>
                        </a:blipFill>
                      </a:tcPr>
                    </a:tc>
                    <a:tc>
                      <a:txBody>
                        <a:bodyPr/>
                        <a:lstStyle/>
                        <a:p>
                          <a:endParaRPr lang="ja-JP"/>
                        </a:p>
                      </a:txBody>
                      <a:tcPr>
                        <a:blipFill>
                          <a:blip r:embed="rId11"/>
                          <a:stretch>
                            <a:fillRect l="-187342" t="-104615" r="-1688" b="-210769"/>
                          </a:stretch>
                        </a:blipFill>
                      </a:tcPr>
                    </a:tc>
                    <a:extLst>
                      <a:ext uri="{0D108BD9-81ED-4DB2-BD59-A6C34878D82A}">
                        <a16:rowId xmlns:a16="http://schemas.microsoft.com/office/drawing/2014/main" val="1009706848"/>
                      </a:ext>
                    </a:extLst>
                  </a:tr>
                  <a:tr h="370840">
                    <a:tc>
                      <a:txBody>
                        <a:bodyPr/>
                        <a:lstStyle/>
                        <a:p>
                          <a:endParaRPr lang="ja-JP"/>
                        </a:p>
                      </a:txBody>
                      <a:tcPr anchor="ctr">
                        <a:blipFill>
                          <a:blip r:embed="rId11"/>
                          <a:stretch>
                            <a:fillRect l="-226" t="-218033" r="-54402" b="-124590"/>
                          </a:stretch>
                        </a:blipFill>
                      </a:tcPr>
                    </a:tc>
                    <a:tc>
                      <a:txBody>
                        <a:bodyPr/>
                        <a:lstStyle/>
                        <a:p>
                          <a:pPr algn="ctr"/>
                          <a:r>
                            <a:rPr kumimoji="1" lang="en-US" altLang="ja-JP" dirty="0"/>
                            <a:t>2</a:t>
                          </a:r>
                          <a:endParaRPr kumimoji="1" lang="ja-JP" altLang="en-US" dirty="0"/>
                        </a:p>
                      </a:txBody>
                      <a:tcPr anchor="ctr"/>
                    </a:tc>
                    <a:extLst>
                      <a:ext uri="{0D108BD9-81ED-4DB2-BD59-A6C34878D82A}">
                        <a16:rowId xmlns:a16="http://schemas.microsoft.com/office/drawing/2014/main" val="3022084538"/>
                      </a:ext>
                    </a:extLst>
                  </a:tr>
                  <a:tr h="370840">
                    <a:tc>
                      <a:txBody>
                        <a:bodyPr/>
                        <a:lstStyle/>
                        <a:p>
                          <a:endParaRPr lang="ja-JP"/>
                        </a:p>
                      </a:txBody>
                      <a:tcPr anchor="ctr">
                        <a:blipFill>
                          <a:blip r:embed="rId11"/>
                          <a:stretch>
                            <a:fillRect l="-226" t="-318033" r="-54402" b="-24590"/>
                          </a:stretch>
                        </a:blipFill>
                      </a:tcPr>
                    </a:tc>
                    <a:tc>
                      <a:txBody>
                        <a:bodyPr/>
                        <a:lstStyle/>
                        <a:p>
                          <a:pPr algn="ctr"/>
                          <a:r>
                            <a:rPr kumimoji="1" lang="en-US" altLang="ja-JP" dirty="0"/>
                            <a:t>1</a:t>
                          </a:r>
                          <a:endParaRPr kumimoji="1" lang="ja-JP" altLang="en-US" dirty="0"/>
                        </a:p>
                      </a:txBody>
                      <a:tcPr anchor="ctr"/>
                    </a:tc>
                    <a:extLst>
                      <a:ext uri="{0D108BD9-81ED-4DB2-BD59-A6C34878D82A}">
                        <a16:rowId xmlns:a16="http://schemas.microsoft.com/office/drawing/2014/main" val="7213443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表 7">
                <a:extLst>
                  <a:ext uri="{FF2B5EF4-FFF2-40B4-BE49-F238E27FC236}">
                    <a16:creationId xmlns:a16="http://schemas.microsoft.com/office/drawing/2014/main" id="{887E7375-CC22-84F8-9CD6-ADE86FA0E988}"/>
                  </a:ext>
                </a:extLst>
              </p:cNvPr>
              <p:cNvGraphicFramePr>
                <a:graphicFrameLocks noGrp="1"/>
              </p:cNvGraphicFramePr>
              <p:nvPr>
                <p:extLst>
                  <p:ext uri="{D42A27DB-BD31-4B8C-83A1-F6EECF244321}">
                    <p14:modId xmlns:p14="http://schemas.microsoft.com/office/powerpoint/2010/main" val="3756310201"/>
                  </p:ext>
                </p:extLst>
              </p:nvPr>
            </p:nvGraphicFramePr>
            <p:xfrm>
              <a:off x="4637256"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algn="ctr"/>
                          <a:r>
                            <a:rPr kumimoji="1" lang="ja-JP" altLang="en-US" dirty="0"/>
                            <a:t>学習時の</a:t>
                          </a:r>
                          <a:r>
                            <a:rPr kumimoji="1" lang="en-US" altLang="ja-JP" dirty="0"/>
                            <a:t>SNR [dB]</a:t>
                          </a:r>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669817830"/>
                      </a:ext>
                    </a:extLst>
                  </a:tr>
                  <a:tr h="370840">
                    <a:tc>
                      <a:txBody>
                        <a:bodyPr/>
                        <a:lstStyle/>
                        <a:p>
                          <a:pPr algn="ctr"/>
                          <a:endParaRPr kumimoji="1" lang="en-US" altLang="ja-JP"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=2</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=4</m:t>
                                </m:r>
                              </m:oMath>
                            </m:oMathPara>
                          </a14:m>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r>
                            <a:rPr kumimoji="1" lang="en-US" altLang="ja-JP" dirty="0"/>
                            <a:t>15</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10</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712134002"/>
                      </a:ext>
                    </a:extLst>
                  </a:tr>
                </a:tbl>
              </a:graphicData>
            </a:graphic>
          </p:graphicFrame>
        </mc:Choice>
        <mc:Fallback xmlns="">
          <p:graphicFrame>
            <p:nvGraphicFramePr>
              <p:cNvPr id="16" name="表 7">
                <a:extLst>
                  <a:ext uri="{FF2B5EF4-FFF2-40B4-BE49-F238E27FC236}">
                    <a16:creationId xmlns:a16="http://schemas.microsoft.com/office/drawing/2014/main" id="{887E7375-CC22-84F8-9CD6-ADE86FA0E988}"/>
                  </a:ext>
                </a:extLst>
              </p:cNvPr>
              <p:cNvGraphicFramePr>
                <a:graphicFrameLocks noGrp="1"/>
              </p:cNvGraphicFramePr>
              <p:nvPr>
                <p:extLst>
                  <p:ext uri="{D42A27DB-BD31-4B8C-83A1-F6EECF244321}">
                    <p14:modId xmlns:p14="http://schemas.microsoft.com/office/powerpoint/2010/main" val="3756310201"/>
                  </p:ext>
                </p:extLst>
              </p:nvPr>
            </p:nvGraphicFramePr>
            <p:xfrm>
              <a:off x="4637256"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algn="ctr"/>
                          <a:r>
                            <a:rPr kumimoji="1" lang="ja-JP" altLang="en-US" dirty="0"/>
                            <a:t>学習時の</a:t>
                          </a:r>
                          <a:r>
                            <a:rPr kumimoji="1" lang="en-US" altLang="ja-JP" dirty="0"/>
                            <a:t>SNR [dB]</a:t>
                          </a:r>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669817830"/>
                      </a:ext>
                    </a:extLst>
                  </a:tr>
                  <a:tr h="370840">
                    <a:tc>
                      <a:txBody>
                        <a:bodyPr/>
                        <a:lstStyle/>
                        <a:p>
                          <a:pPr algn="ctr"/>
                          <a:endParaRPr kumimoji="1" lang="en-US" altLang="ja-JP" dirty="0"/>
                        </a:p>
                      </a:txBody>
                      <a:tcPr/>
                    </a:tc>
                    <a:tc>
                      <a:txBody>
                        <a:bodyPr/>
                        <a:lstStyle/>
                        <a:p>
                          <a:endParaRPr lang="ja-JP"/>
                        </a:p>
                      </a:txBody>
                      <a:tcPr>
                        <a:blipFill>
                          <a:blip r:embed="rId12"/>
                          <a:stretch>
                            <a:fillRect l="-134463" t="-111475" r="-102825" b="-224590"/>
                          </a:stretch>
                        </a:blipFill>
                      </a:tcPr>
                    </a:tc>
                    <a:tc>
                      <a:txBody>
                        <a:bodyPr/>
                        <a:lstStyle/>
                        <a:p>
                          <a:endParaRPr lang="ja-JP"/>
                        </a:p>
                      </a:txBody>
                      <a:tcPr>
                        <a:blipFill>
                          <a:blip r:embed="rId12"/>
                          <a:stretch>
                            <a:fillRect l="-233146" t="-111475" r="-2247" b="-224590"/>
                          </a:stretch>
                        </a:blipFill>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r>
                            <a:rPr kumimoji="1" lang="en-US" altLang="ja-JP" dirty="0"/>
                            <a:t>15</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10</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3712134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表 7">
                <a:extLst>
                  <a:ext uri="{FF2B5EF4-FFF2-40B4-BE49-F238E27FC236}">
                    <a16:creationId xmlns:a16="http://schemas.microsoft.com/office/drawing/2014/main" id="{1F939A96-9A8D-DCFD-830A-F4949C00E7EB}"/>
                  </a:ext>
                </a:extLst>
              </p:cNvPr>
              <p:cNvGraphicFramePr>
                <a:graphicFrameLocks noGrp="1"/>
              </p:cNvGraphicFramePr>
              <p:nvPr>
                <p:extLst>
                  <p:ext uri="{D42A27DB-BD31-4B8C-83A1-F6EECF244321}">
                    <p14:modId xmlns:p14="http://schemas.microsoft.com/office/powerpoint/2010/main" val="1152215033"/>
                  </p:ext>
                </p:extLst>
              </p:nvPr>
            </p:nvGraphicFramePr>
            <p:xfrm>
              <a:off x="8291028"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学習時の更新閾値</a:t>
                          </a:r>
                          <a14:m>
                            <m:oMath xmlns:m="http://schemas.openxmlformats.org/officeDocument/2006/math">
                              <m:r>
                                <a:rPr lang="en-US" altLang="ja-JP" sz="1800" b="0" i="1" smtClean="0">
                                  <a:latin typeface="Cambria Math" panose="02040503050406030204" pitchFamily="18" charset="0"/>
                                </a:rPr>
                                <m:t>𝜃</m:t>
                              </m:r>
                            </m:oMath>
                          </a14:m>
                          <a:endParaRPr lang="en-US" altLang="ja-JP" sz="1800" dirty="0"/>
                        </a:p>
                      </a:txBody>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755212647"/>
                      </a:ext>
                    </a:extLst>
                  </a:tr>
                  <a:tr h="370840">
                    <a:tc>
                      <a:txBody>
                        <a:bodyPr/>
                        <a:lstStyle/>
                        <a:p>
                          <a:pPr algn="ctr"/>
                          <a:endParaRPr kumimoji="1" lang="en-US" altLang="ja-JP"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=2</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=4</m:t>
                                </m:r>
                              </m:oMath>
                            </m:oMathPara>
                          </a14:m>
                          <a:endParaRPr kumimoji="1" lang="ja-JP" altLang="en-US" dirty="0"/>
                        </a:p>
                      </a:txBody>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712134002"/>
                      </a:ext>
                    </a:extLst>
                  </a:tr>
                </a:tbl>
              </a:graphicData>
            </a:graphic>
          </p:graphicFrame>
        </mc:Choice>
        <mc:Fallback xmlns="">
          <p:graphicFrame>
            <p:nvGraphicFramePr>
              <p:cNvPr id="17" name="表 7">
                <a:extLst>
                  <a:ext uri="{FF2B5EF4-FFF2-40B4-BE49-F238E27FC236}">
                    <a16:creationId xmlns:a16="http://schemas.microsoft.com/office/drawing/2014/main" id="{1F939A96-9A8D-DCFD-830A-F4949C00E7EB}"/>
                  </a:ext>
                </a:extLst>
              </p:cNvPr>
              <p:cNvGraphicFramePr>
                <a:graphicFrameLocks noGrp="1"/>
              </p:cNvGraphicFramePr>
              <p:nvPr>
                <p:extLst>
                  <p:ext uri="{D42A27DB-BD31-4B8C-83A1-F6EECF244321}">
                    <p14:modId xmlns:p14="http://schemas.microsoft.com/office/powerpoint/2010/main" val="1152215033"/>
                  </p:ext>
                </p:extLst>
              </p:nvPr>
            </p:nvGraphicFramePr>
            <p:xfrm>
              <a:off x="8291028" y="1033226"/>
              <a:ext cx="3600000" cy="1483360"/>
            </p:xfrm>
            <a:graphic>
              <a:graphicData uri="http://schemas.openxmlformats.org/drawingml/2006/table">
                <a:tbl>
                  <a:tblPr firstRow="1" bandRow="1">
                    <a:tableStyleId>{21E4AEA4-8DFA-4A89-87EB-49C32662AFE0}</a:tableStyleId>
                  </a:tblPr>
                  <a:tblGrid>
                    <a:gridCol w="1440000">
                      <a:extLst>
                        <a:ext uri="{9D8B030D-6E8A-4147-A177-3AD203B41FA5}">
                          <a16:colId xmlns:a16="http://schemas.microsoft.com/office/drawing/2014/main" val="1239309489"/>
                        </a:ext>
                      </a:extLst>
                    </a:gridCol>
                    <a:gridCol w="1080000">
                      <a:extLst>
                        <a:ext uri="{9D8B030D-6E8A-4147-A177-3AD203B41FA5}">
                          <a16:colId xmlns:a16="http://schemas.microsoft.com/office/drawing/2014/main" val="3461813109"/>
                        </a:ext>
                      </a:extLst>
                    </a:gridCol>
                    <a:gridCol w="1080000">
                      <a:extLst>
                        <a:ext uri="{9D8B030D-6E8A-4147-A177-3AD203B41FA5}">
                          <a16:colId xmlns:a16="http://schemas.microsoft.com/office/drawing/2014/main" val="2433903845"/>
                        </a:ext>
                      </a:extLst>
                    </a:gridCol>
                  </a:tblGrid>
                  <a:tr h="370840">
                    <a:tc gridSpan="3">
                      <a:txBody>
                        <a:bodyPr/>
                        <a:lstStyle/>
                        <a:p>
                          <a:endParaRPr lang="ja-JP"/>
                        </a:p>
                      </a:txBody>
                      <a:tcPr>
                        <a:blipFill>
                          <a:blip r:embed="rId13"/>
                          <a:stretch>
                            <a:fillRect l="-169" t="-11475" r="-677" b="-324590"/>
                          </a:stretch>
                        </a:blipFill>
                      </a:tcPr>
                    </a:tc>
                    <a:tc hMerge="1">
                      <a:txBody>
                        <a:bodyPr/>
                        <a:lstStyle/>
                        <a:p>
                          <a:pPr algn="ctr"/>
                          <a:endParaRPr kumimoji="1" lang="ja-JP" altLang="en-US" dirty="0"/>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3755212647"/>
                      </a:ext>
                    </a:extLst>
                  </a:tr>
                  <a:tr h="370840">
                    <a:tc>
                      <a:txBody>
                        <a:bodyPr/>
                        <a:lstStyle/>
                        <a:p>
                          <a:pPr algn="ctr"/>
                          <a:endParaRPr kumimoji="1" lang="en-US" altLang="ja-JP" dirty="0"/>
                        </a:p>
                      </a:txBody>
                      <a:tcPr/>
                    </a:tc>
                    <a:tc>
                      <a:txBody>
                        <a:bodyPr/>
                        <a:lstStyle/>
                        <a:p>
                          <a:endParaRPr lang="ja-JP"/>
                        </a:p>
                      </a:txBody>
                      <a:tcPr>
                        <a:blipFill>
                          <a:blip r:embed="rId13"/>
                          <a:stretch>
                            <a:fillRect l="-133146" t="-111475" r="-101685" b="-224590"/>
                          </a:stretch>
                        </a:blipFill>
                      </a:tcPr>
                    </a:tc>
                    <a:tc>
                      <a:txBody>
                        <a:bodyPr/>
                        <a:lstStyle/>
                        <a:p>
                          <a:endParaRPr lang="ja-JP"/>
                        </a:p>
                      </a:txBody>
                      <a:tcPr>
                        <a:blipFill>
                          <a:blip r:embed="rId13"/>
                          <a:stretch>
                            <a:fillRect l="-234463" t="-111475" r="-2260" b="-224590"/>
                          </a:stretch>
                        </a:blipFill>
                      </a:tcPr>
                    </a:tc>
                    <a:extLst>
                      <a:ext uri="{0D108BD9-81ED-4DB2-BD59-A6C34878D82A}">
                        <a16:rowId xmlns:a16="http://schemas.microsoft.com/office/drawing/2014/main" val="1009706848"/>
                      </a:ext>
                    </a:extLst>
                  </a:tr>
                  <a:tr h="370840">
                    <a:tc>
                      <a:txBody>
                        <a:bodyPr/>
                        <a:lstStyle/>
                        <a:p>
                          <a:pPr algn="ctr"/>
                          <a:r>
                            <a:rPr kumimoji="1" lang="ja-JP" altLang="en-US" dirty="0"/>
                            <a:t>瞬時制約</a:t>
                          </a:r>
                        </a:p>
                      </a:txBody>
                      <a:tcPr/>
                    </a:tc>
                    <a:tc>
                      <a:txBody>
                        <a:bodyPr/>
                        <a:lstStyle/>
                        <a:p>
                          <a:endParaRPr lang="ja-JP"/>
                        </a:p>
                      </a:txBody>
                      <a:tcPr>
                        <a:blipFill>
                          <a:blip r:embed="rId13"/>
                          <a:stretch>
                            <a:fillRect l="-133146" t="-211475" r="-101685" b="-124590"/>
                          </a:stretch>
                        </a:blipFill>
                      </a:tcPr>
                    </a:tc>
                    <a:tc>
                      <a:txBody>
                        <a:bodyPr/>
                        <a:lstStyle/>
                        <a:p>
                          <a:endParaRPr lang="ja-JP"/>
                        </a:p>
                      </a:txBody>
                      <a:tcPr>
                        <a:blipFill>
                          <a:blip r:embed="rId13"/>
                          <a:stretch>
                            <a:fillRect l="-234463" t="-211475" r="-2260" b="-124590"/>
                          </a:stretch>
                        </a:blipFill>
                      </a:tcPr>
                    </a:tc>
                    <a:extLst>
                      <a:ext uri="{0D108BD9-81ED-4DB2-BD59-A6C34878D82A}">
                        <a16:rowId xmlns:a16="http://schemas.microsoft.com/office/drawing/2014/main" val="33835198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平均制約</a:t>
                          </a:r>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3712134002"/>
                      </a:ext>
                    </a:extLst>
                  </a:tr>
                </a:tbl>
              </a:graphicData>
            </a:graphic>
          </p:graphicFrame>
        </mc:Fallback>
      </mc:AlternateContent>
    </p:spTree>
    <p:extLst>
      <p:ext uri="{BB962C8B-B14F-4D97-AF65-F5344CB8AC3E}">
        <p14:creationId xmlns:p14="http://schemas.microsoft.com/office/powerpoint/2010/main" val="3512570023"/>
      </p:ext>
    </p:extLst>
  </p:cSld>
  <p:clrMapOvr>
    <a:masterClrMapping/>
  </p:clrMapOvr>
  <mc:AlternateContent xmlns:mc="http://schemas.openxmlformats.org/markup-compatibility/2006" xmlns:p14="http://schemas.microsoft.com/office/powerpoint/2010/main">
    <mc:Choice Requires="p14">
      <p:transition spd="slow" p14:dur="2000" advTm="5577"/>
    </mc:Choice>
    <mc:Fallback xmlns="">
      <p:transition spd="slow" advTm="557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DE915-4FD8-812F-7726-69C531A60A93}"/>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4AE0AFF4-BF5F-EFA0-418C-CCD48E4D5137}"/>
              </a:ext>
            </a:extLst>
          </p:cNvPr>
          <p:cNvSpPr>
            <a:spLocks noGrp="1"/>
          </p:cNvSpPr>
          <p:nvPr>
            <p:ph type="sldNum" sz="quarter" idx="10"/>
          </p:nvPr>
        </p:nvSpPr>
        <p:spPr/>
        <p:txBody>
          <a:bodyPr/>
          <a:lstStyle/>
          <a:p>
            <a:fld id="{AFE04DA6-5848-467D-B1B0-4940B1F35FD2}" type="slidenum">
              <a:rPr kumimoji="1" lang="ja-JP" altLang="en-US" smtClean="0"/>
              <a:t>23</a:t>
            </a:fld>
            <a:endParaRPr kumimoji="1" lang="ja-JP" altLang="en-US"/>
          </a:p>
        </p:txBody>
      </p:sp>
      <p:graphicFrame>
        <p:nvGraphicFramePr>
          <p:cNvPr id="17" name="表 16">
            <a:extLst>
              <a:ext uri="{FF2B5EF4-FFF2-40B4-BE49-F238E27FC236}">
                <a16:creationId xmlns:a16="http://schemas.microsoft.com/office/drawing/2014/main" id="{4EFB0B96-A704-7B6A-985C-C21C7CD88BBC}"/>
              </a:ext>
            </a:extLst>
          </p:cNvPr>
          <p:cNvGraphicFramePr>
            <a:graphicFrameLocks noGrp="1"/>
          </p:cNvGraphicFramePr>
          <p:nvPr>
            <p:extLst>
              <p:ext uri="{D42A27DB-BD31-4B8C-83A1-F6EECF244321}">
                <p14:modId xmlns:p14="http://schemas.microsoft.com/office/powerpoint/2010/main" val="3314038281"/>
              </p:ext>
            </p:extLst>
          </p:nvPr>
        </p:nvGraphicFramePr>
        <p:xfrm>
          <a:off x="985587" y="2371255"/>
          <a:ext cx="10219849" cy="1371600"/>
        </p:xfrm>
        <a:graphic>
          <a:graphicData uri="http://schemas.openxmlformats.org/drawingml/2006/table">
            <a:tbl>
              <a:tblPr firstCol="1" bandRow="1">
                <a:tableStyleId>{21E4AEA4-8DFA-4A89-87EB-49C32662AFE0}</a:tableStyleId>
              </a:tblPr>
              <a:tblGrid>
                <a:gridCol w="1800000">
                  <a:extLst>
                    <a:ext uri="{9D8B030D-6E8A-4147-A177-3AD203B41FA5}">
                      <a16:colId xmlns:a16="http://schemas.microsoft.com/office/drawing/2014/main" val="3318226091"/>
                    </a:ext>
                  </a:extLst>
                </a:gridCol>
                <a:gridCol w="8419849">
                  <a:extLst>
                    <a:ext uri="{9D8B030D-6E8A-4147-A177-3AD203B41FA5}">
                      <a16:colId xmlns:a16="http://schemas.microsoft.com/office/drawing/2014/main" val="3064623852"/>
                    </a:ext>
                  </a:extLst>
                </a:gridCol>
              </a:tblGrid>
              <a:tr h="856937">
                <a:tc>
                  <a:txBody>
                    <a:bodyPr/>
                    <a:lstStyle/>
                    <a:p>
                      <a:pPr algn="ctr"/>
                      <a:r>
                        <a:rPr kumimoji="1" lang="ja-JP" altLang="en-US" sz="2800" dirty="0"/>
                        <a:t>問題</a:t>
                      </a:r>
                    </a:p>
                  </a:txBody>
                  <a:tcPr anchor="ctr"/>
                </a:tc>
                <a:tc>
                  <a:txBody>
                    <a:bodyPr/>
                    <a:lstStyle/>
                    <a:p>
                      <a:r>
                        <a:rPr kumimoji="1" lang="ja-JP" altLang="en-US" sz="2800" dirty="0"/>
                        <a:t>送信信号の判定誤りにより非白色ガウス性雑音が発生</a:t>
                      </a:r>
                      <a:endParaRPr kumimoji="1" lang="en-US" altLang="ja-JP" sz="2800" dirty="0"/>
                    </a:p>
                    <a:p>
                      <a:r>
                        <a:rPr kumimoji="1" lang="ja-JP" altLang="en-US" sz="2800" dirty="0"/>
                        <a:t>等間隔信号点配置が最適とは限らず，</a:t>
                      </a:r>
                      <a:br>
                        <a:rPr kumimoji="1" lang="en-US" altLang="ja-JP" sz="2800" dirty="0"/>
                      </a:br>
                      <a:r>
                        <a:rPr kumimoji="1" lang="ja-JP" altLang="en-US" sz="2800" dirty="0"/>
                        <a:t>最適信号点配置の解析的な設計は困難</a:t>
                      </a:r>
                      <a:endParaRPr kumimoji="1" lang="en-US" altLang="ja-JP" sz="2800" dirty="0"/>
                    </a:p>
                  </a:txBody>
                  <a:tcPr/>
                </a:tc>
                <a:extLst>
                  <a:ext uri="{0D108BD9-81ED-4DB2-BD59-A6C34878D82A}">
                    <a16:rowId xmlns:a16="http://schemas.microsoft.com/office/drawing/2014/main" val="768095106"/>
                  </a:ext>
                </a:extLst>
              </a:tr>
            </a:tbl>
          </a:graphicData>
        </a:graphic>
      </p:graphicFrame>
      <p:graphicFrame>
        <p:nvGraphicFramePr>
          <p:cNvPr id="18" name="表 11">
            <a:extLst>
              <a:ext uri="{FF2B5EF4-FFF2-40B4-BE49-F238E27FC236}">
                <a16:creationId xmlns:a16="http://schemas.microsoft.com/office/drawing/2014/main" id="{D25D07CA-C217-0C2C-8D05-A600C0D03B62}"/>
              </a:ext>
            </a:extLst>
          </p:cNvPr>
          <p:cNvGraphicFramePr>
            <a:graphicFrameLocks noGrp="1"/>
          </p:cNvGraphicFramePr>
          <p:nvPr>
            <p:extLst>
              <p:ext uri="{D42A27DB-BD31-4B8C-83A1-F6EECF244321}">
                <p14:modId xmlns:p14="http://schemas.microsoft.com/office/powerpoint/2010/main" val="683735748"/>
              </p:ext>
            </p:extLst>
          </p:nvPr>
        </p:nvGraphicFramePr>
        <p:xfrm>
          <a:off x="985098" y="3812171"/>
          <a:ext cx="10220338" cy="944880"/>
        </p:xfrm>
        <a:graphic>
          <a:graphicData uri="http://schemas.openxmlformats.org/drawingml/2006/table">
            <a:tbl>
              <a:tblPr firstCol="1" bandRow="1">
                <a:tableStyleId>{21E4AEA4-8DFA-4A89-87EB-49C32662AFE0}</a:tableStyleId>
              </a:tblPr>
              <a:tblGrid>
                <a:gridCol w="1800000">
                  <a:extLst>
                    <a:ext uri="{9D8B030D-6E8A-4147-A177-3AD203B41FA5}">
                      <a16:colId xmlns:a16="http://schemas.microsoft.com/office/drawing/2014/main" val="3318226091"/>
                    </a:ext>
                  </a:extLst>
                </a:gridCol>
                <a:gridCol w="8420338">
                  <a:extLst>
                    <a:ext uri="{9D8B030D-6E8A-4147-A177-3AD203B41FA5}">
                      <a16:colId xmlns:a16="http://schemas.microsoft.com/office/drawing/2014/main" val="3064623852"/>
                    </a:ext>
                  </a:extLst>
                </a:gridCol>
              </a:tblGrid>
              <a:tr h="856937">
                <a:tc>
                  <a:txBody>
                    <a:bodyPr/>
                    <a:lstStyle/>
                    <a:p>
                      <a:pPr algn="ctr"/>
                      <a:r>
                        <a:rPr kumimoji="1" lang="ja-JP" altLang="en-US" sz="2800" dirty="0"/>
                        <a:t>提案</a:t>
                      </a:r>
                    </a:p>
                  </a:txBody>
                  <a:tcPr anchor="ctr"/>
                </a:tc>
                <a:tc>
                  <a:txBody>
                    <a:bodyPr/>
                    <a:lstStyle/>
                    <a:p>
                      <a:r>
                        <a:rPr kumimoji="1" lang="ja-JP" altLang="en-US" sz="2800" dirty="0"/>
                        <a:t>自己符号化器 </a:t>
                      </a:r>
                      <a:r>
                        <a:rPr kumimoji="1" lang="en-US" altLang="ja-JP" sz="2800" dirty="0"/>
                        <a:t>(AE: autoencoder) </a:t>
                      </a:r>
                      <a:r>
                        <a:rPr kumimoji="1" lang="ja-JP" altLang="en-US" sz="2800" dirty="0"/>
                        <a:t>を利用して</a:t>
                      </a:r>
                    </a:p>
                    <a:p>
                      <a:r>
                        <a:rPr kumimoji="1" lang="ja-JP" altLang="en-US" sz="2800" dirty="0"/>
                        <a:t>非ガウス性雑音に適した信号点配置を設計</a:t>
                      </a:r>
                    </a:p>
                  </a:txBody>
                  <a:tcPr/>
                </a:tc>
                <a:extLst>
                  <a:ext uri="{0D108BD9-81ED-4DB2-BD59-A6C34878D82A}">
                    <a16:rowId xmlns:a16="http://schemas.microsoft.com/office/drawing/2014/main" val="768095106"/>
                  </a:ext>
                </a:extLst>
              </a:tr>
            </a:tbl>
          </a:graphicData>
        </a:graphic>
      </p:graphicFrame>
      <p:graphicFrame>
        <p:nvGraphicFramePr>
          <p:cNvPr id="6" name="表 5">
            <a:extLst>
              <a:ext uri="{FF2B5EF4-FFF2-40B4-BE49-F238E27FC236}">
                <a16:creationId xmlns:a16="http://schemas.microsoft.com/office/drawing/2014/main" id="{DB079404-607B-EA70-DF1E-59F3AD023E4E}"/>
              </a:ext>
            </a:extLst>
          </p:cNvPr>
          <p:cNvGraphicFramePr>
            <a:graphicFrameLocks noGrp="1"/>
          </p:cNvGraphicFramePr>
          <p:nvPr>
            <p:extLst>
              <p:ext uri="{D42A27DB-BD31-4B8C-83A1-F6EECF244321}">
                <p14:modId xmlns:p14="http://schemas.microsoft.com/office/powerpoint/2010/main" val="427939936"/>
              </p:ext>
            </p:extLst>
          </p:nvPr>
        </p:nvGraphicFramePr>
        <p:xfrm>
          <a:off x="986076" y="1357059"/>
          <a:ext cx="10219848" cy="944880"/>
        </p:xfrm>
        <a:graphic>
          <a:graphicData uri="http://schemas.openxmlformats.org/drawingml/2006/table">
            <a:tbl>
              <a:tblPr firstCol="1" bandRow="1">
                <a:tableStyleId>{21E4AEA4-8DFA-4A89-87EB-49C32662AFE0}</a:tableStyleId>
              </a:tblPr>
              <a:tblGrid>
                <a:gridCol w="1800000">
                  <a:extLst>
                    <a:ext uri="{9D8B030D-6E8A-4147-A177-3AD203B41FA5}">
                      <a16:colId xmlns:a16="http://schemas.microsoft.com/office/drawing/2014/main" val="3318226091"/>
                    </a:ext>
                  </a:extLst>
                </a:gridCol>
                <a:gridCol w="8419848">
                  <a:extLst>
                    <a:ext uri="{9D8B030D-6E8A-4147-A177-3AD203B41FA5}">
                      <a16:colId xmlns:a16="http://schemas.microsoft.com/office/drawing/2014/main" val="3064623852"/>
                    </a:ext>
                  </a:extLst>
                </a:gridCol>
              </a:tblGrid>
              <a:tr h="856937">
                <a:tc>
                  <a:txBody>
                    <a:bodyPr/>
                    <a:lstStyle/>
                    <a:p>
                      <a:pPr algn="ctr"/>
                      <a:r>
                        <a:rPr kumimoji="1" lang="ja-JP" altLang="en-US" sz="2800" dirty="0"/>
                        <a:t>背景</a:t>
                      </a:r>
                    </a:p>
                  </a:txBody>
                  <a:tcPr anchor="ctr"/>
                </a:tc>
                <a:tc>
                  <a:txBody>
                    <a:bodyPr/>
                    <a:lstStyle/>
                    <a:p>
                      <a:r>
                        <a:rPr kumimoji="1" lang="ja-JP" altLang="en-US" sz="2800" dirty="0"/>
                        <a:t>通信路推定精度の向上には繰り返し通信路が有効</a:t>
                      </a:r>
                      <a:endParaRPr kumimoji="1" lang="en-US" altLang="ja-JP" sz="2800" dirty="0"/>
                    </a:p>
                    <a:p>
                      <a:r>
                        <a:rPr kumimoji="1" lang="ja-JP" altLang="en-US" sz="2800" dirty="0"/>
                        <a:t>フェージング変動が速い場合は逐次通信路推定が有効</a:t>
                      </a:r>
                      <a:endParaRPr kumimoji="1" lang="en-US" altLang="ja-JP" sz="2800" dirty="0"/>
                    </a:p>
                  </a:txBody>
                  <a:tcPr/>
                </a:tc>
                <a:extLst>
                  <a:ext uri="{0D108BD9-81ED-4DB2-BD59-A6C34878D82A}">
                    <a16:rowId xmlns:a16="http://schemas.microsoft.com/office/drawing/2014/main" val="768095106"/>
                  </a:ext>
                </a:extLst>
              </a:tr>
            </a:tbl>
          </a:graphicData>
        </a:graphic>
      </p:graphicFrame>
      <p:graphicFrame>
        <p:nvGraphicFramePr>
          <p:cNvPr id="7" name="表 11">
            <a:extLst>
              <a:ext uri="{FF2B5EF4-FFF2-40B4-BE49-F238E27FC236}">
                <a16:creationId xmlns:a16="http://schemas.microsoft.com/office/drawing/2014/main" id="{03644886-3F34-4DC3-03BE-F88FA7784276}"/>
              </a:ext>
            </a:extLst>
          </p:cNvPr>
          <p:cNvGraphicFramePr>
            <a:graphicFrameLocks noGrp="1"/>
          </p:cNvGraphicFramePr>
          <p:nvPr>
            <p:extLst>
              <p:ext uri="{D42A27DB-BD31-4B8C-83A1-F6EECF244321}">
                <p14:modId xmlns:p14="http://schemas.microsoft.com/office/powerpoint/2010/main" val="430853175"/>
              </p:ext>
            </p:extLst>
          </p:nvPr>
        </p:nvGraphicFramePr>
        <p:xfrm>
          <a:off x="985098" y="4826367"/>
          <a:ext cx="10220338" cy="1371600"/>
        </p:xfrm>
        <a:graphic>
          <a:graphicData uri="http://schemas.openxmlformats.org/drawingml/2006/table">
            <a:tbl>
              <a:tblPr firstCol="1" bandRow="1">
                <a:tableStyleId>{21E4AEA4-8DFA-4A89-87EB-49C32662AFE0}</a:tableStyleId>
              </a:tblPr>
              <a:tblGrid>
                <a:gridCol w="1800000">
                  <a:extLst>
                    <a:ext uri="{9D8B030D-6E8A-4147-A177-3AD203B41FA5}">
                      <a16:colId xmlns:a16="http://schemas.microsoft.com/office/drawing/2014/main" val="3318226091"/>
                    </a:ext>
                  </a:extLst>
                </a:gridCol>
                <a:gridCol w="8420338">
                  <a:extLst>
                    <a:ext uri="{9D8B030D-6E8A-4147-A177-3AD203B41FA5}">
                      <a16:colId xmlns:a16="http://schemas.microsoft.com/office/drawing/2014/main" val="3064623852"/>
                    </a:ext>
                  </a:extLst>
                </a:gridCol>
              </a:tblGrid>
              <a:tr h="856937">
                <a:tc>
                  <a:txBody>
                    <a:bodyPr/>
                    <a:lstStyle/>
                    <a:p>
                      <a:pPr algn="ctr"/>
                      <a:r>
                        <a:rPr kumimoji="1" lang="ja-JP" altLang="en-US" sz="2800" dirty="0"/>
                        <a:t>結果</a:t>
                      </a:r>
                    </a:p>
                  </a:txBody>
                  <a:tcPr anchor="ctr"/>
                </a:tc>
                <a:tc>
                  <a:txBody>
                    <a:bodyPr/>
                    <a:lstStyle/>
                    <a:p>
                      <a:r>
                        <a:rPr kumimoji="1" lang="ja-JP" altLang="en-US" sz="2800" dirty="0"/>
                        <a:t>繰り返し・逐次通信路推定の両方で</a:t>
                      </a:r>
                      <a:r>
                        <a:rPr kumimoji="1" lang="en-US" altLang="ja-JP" sz="2800" dirty="0"/>
                        <a:t>SER</a:t>
                      </a:r>
                      <a:r>
                        <a:rPr kumimoji="1" lang="ja-JP" altLang="en-US" sz="2800" dirty="0"/>
                        <a:t>特性が改善され，自己符号化器による信号点配置設計の有効性が確認された</a:t>
                      </a:r>
                    </a:p>
                  </a:txBody>
                  <a:tcPr/>
                </a:tc>
                <a:extLst>
                  <a:ext uri="{0D108BD9-81ED-4DB2-BD59-A6C34878D82A}">
                    <a16:rowId xmlns:a16="http://schemas.microsoft.com/office/drawing/2014/main" val="768095106"/>
                  </a:ext>
                </a:extLst>
              </a:tr>
            </a:tbl>
          </a:graphicData>
        </a:graphic>
      </p:graphicFrame>
    </p:spTree>
    <p:extLst>
      <p:ext uri="{BB962C8B-B14F-4D97-AF65-F5344CB8AC3E}">
        <p14:creationId xmlns:p14="http://schemas.microsoft.com/office/powerpoint/2010/main" val="3966691244"/>
      </p:ext>
    </p:extLst>
  </p:cSld>
  <p:clrMapOvr>
    <a:masterClrMapping/>
  </p:clrMapOvr>
  <mc:AlternateContent xmlns:mc="http://schemas.openxmlformats.org/markup-compatibility/2006" xmlns:p14="http://schemas.microsoft.com/office/powerpoint/2010/main">
    <mc:Choice Requires="p14">
      <p:transition spd="slow" p14:dur="2000" advTm="80079"/>
    </mc:Choice>
    <mc:Fallback xmlns="">
      <p:transition spd="slow" advTm="800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DE915-4FD8-812F-7726-69C531A60A93}"/>
              </a:ext>
            </a:extLst>
          </p:cNvPr>
          <p:cNvSpPr>
            <a:spLocks noGrp="1"/>
          </p:cNvSpPr>
          <p:nvPr>
            <p:ph type="title"/>
          </p:nvPr>
        </p:nvSpPr>
        <p:spPr/>
        <p:txBody>
          <a:bodyPr/>
          <a:lstStyle/>
          <a:p>
            <a:r>
              <a:rPr kumimoji="1" lang="ja-JP" altLang="en-US" dirty="0"/>
              <a:t>研究背景</a:t>
            </a:r>
          </a:p>
        </p:txBody>
      </p:sp>
      <p:sp>
        <p:nvSpPr>
          <p:cNvPr id="3" name="スライド番号プレースホルダー 2">
            <a:extLst>
              <a:ext uri="{FF2B5EF4-FFF2-40B4-BE49-F238E27FC236}">
                <a16:creationId xmlns:a16="http://schemas.microsoft.com/office/drawing/2014/main" id="{4AE0AFF4-BF5F-EFA0-418C-CCD48E4D5137}"/>
              </a:ext>
            </a:extLst>
          </p:cNvPr>
          <p:cNvSpPr>
            <a:spLocks noGrp="1"/>
          </p:cNvSpPr>
          <p:nvPr>
            <p:ph type="sldNum" sz="quarter" idx="10"/>
          </p:nvPr>
        </p:nvSpPr>
        <p:spPr/>
        <p:txBody>
          <a:bodyPr/>
          <a:lstStyle/>
          <a:p>
            <a:fld id="{AFE04DA6-5848-467D-B1B0-4940B1F35FD2}" type="slidenum">
              <a:rPr kumimoji="1" lang="ja-JP" altLang="en-US" smtClean="0"/>
              <a:t>3</a:t>
            </a:fld>
            <a:endParaRPr kumimoji="1" lang="ja-JP" altLang="en-US"/>
          </a:p>
        </p:txBody>
      </p:sp>
      <p:sp>
        <p:nvSpPr>
          <p:cNvPr id="8" name="コンテンツ プレースホルダー 2">
            <a:extLst>
              <a:ext uri="{FF2B5EF4-FFF2-40B4-BE49-F238E27FC236}">
                <a16:creationId xmlns:a16="http://schemas.microsoft.com/office/drawing/2014/main" id="{6B507649-9CA3-FEC4-C3A8-25FAE333FCD6}"/>
              </a:ext>
            </a:extLst>
          </p:cNvPr>
          <p:cNvSpPr txBox="1">
            <a:spLocks/>
          </p:cNvSpPr>
          <p:nvPr/>
        </p:nvSpPr>
        <p:spPr bwMode="auto">
          <a:xfrm>
            <a:off x="508001" y="1163817"/>
            <a:ext cx="237434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通信路推定</a:t>
            </a:r>
            <a:endParaRPr lang="en-US" altLang="ja-JP" dirty="0"/>
          </a:p>
        </p:txBody>
      </p:sp>
      <p:grpSp>
        <p:nvGrpSpPr>
          <p:cNvPr id="9" name="グループ化 8">
            <a:extLst>
              <a:ext uri="{FF2B5EF4-FFF2-40B4-BE49-F238E27FC236}">
                <a16:creationId xmlns:a16="http://schemas.microsoft.com/office/drawing/2014/main" id="{F7516645-CC42-229D-2E32-0F1C4B242675}"/>
              </a:ext>
            </a:extLst>
          </p:cNvPr>
          <p:cNvGrpSpPr/>
          <p:nvPr/>
        </p:nvGrpSpPr>
        <p:grpSpPr>
          <a:xfrm>
            <a:off x="517524" y="1670841"/>
            <a:ext cx="9122360" cy="500012"/>
            <a:chOff x="517524" y="1670841"/>
            <a:chExt cx="9122360" cy="500012"/>
          </a:xfrm>
        </p:grpSpPr>
        <p:pic>
          <p:nvPicPr>
            <p:cNvPr id="22" name="図 21">
              <a:extLst>
                <a:ext uri="{FF2B5EF4-FFF2-40B4-BE49-F238E27FC236}">
                  <a16:creationId xmlns:a16="http://schemas.microsoft.com/office/drawing/2014/main" id="{AA2CB1A7-F42F-A9E3-80DB-11D7BE734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17" y="1742282"/>
              <a:ext cx="5266667" cy="428571"/>
            </a:xfrm>
            <a:prstGeom prst="rect">
              <a:avLst/>
            </a:prstGeom>
          </p:spPr>
        </p:pic>
        <p:sp>
          <p:nvSpPr>
            <p:cNvPr id="24" name="コンテンツ プレースホルダー 2">
              <a:extLst>
                <a:ext uri="{FF2B5EF4-FFF2-40B4-BE49-F238E27FC236}">
                  <a16:creationId xmlns:a16="http://schemas.microsoft.com/office/drawing/2014/main" id="{73CE93C5-5D59-2264-33C9-9BD3F898B4B2}"/>
                </a:ext>
              </a:extLst>
            </p:cNvPr>
            <p:cNvSpPr txBox="1">
              <a:spLocks/>
            </p:cNvSpPr>
            <p:nvPr/>
          </p:nvSpPr>
          <p:spPr bwMode="auto">
            <a:xfrm>
              <a:off x="517524" y="1670841"/>
              <a:ext cx="3855693" cy="4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送受信系列　　　　　　：</a:t>
              </a:r>
              <a:endParaRPr lang="en-US" altLang="ja-JP" dirty="0"/>
            </a:p>
          </p:txBody>
        </p:sp>
      </p:grpSp>
      <p:grpSp>
        <p:nvGrpSpPr>
          <p:cNvPr id="10" name="グループ化 9">
            <a:extLst>
              <a:ext uri="{FF2B5EF4-FFF2-40B4-BE49-F238E27FC236}">
                <a16:creationId xmlns:a16="http://schemas.microsoft.com/office/drawing/2014/main" id="{8E098D8A-D2C3-8131-33EA-1710A9520E1B}"/>
              </a:ext>
            </a:extLst>
          </p:cNvPr>
          <p:cNvGrpSpPr/>
          <p:nvPr/>
        </p:nvGrpSpPr>
        <p:grpSpPr>
          <a:xfrm>
            <a:off x="508001" y="2324872"/>
            <a:ext cx="8960454" cy="500012"/>
            <a:chOff x="508001" y="2527269"/>
            <a:chExt cx="8960454" cy="500012"/>
          </a:xfrm>
        </p:grpSpPr>
        <p:pic>
          <p:nvPicPr>
            <p:cNvPr id="5" name="図 4" descr="図形&#10;&#10;中程度の精度で自動的に生成された説明">
              <a:extLst>
                <a:ext uri="{FF2B5EF4-FFF2-40B4-BE49-F238E27FC236}">
                  <a16:creationId xmlns:a16="http://schemas.microsoft.com/office/drawing/2014/main" id="{93F74B5A-16A4-CEEA-EEA6-C99C6094B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217" y="2551091"/>
              <a:ext cx="5095238" cy="476190"/>
            </a:xfrm>
            <a:prstGeom prst="rect">
              <a:avLst/>
            </a:prstGeom>
          </p:spPr>
        </p:pic>
        <p:sp>
          <p:nvSpPr>
            <p:cNvPr id="26" name="コンテンツ プレースホルダー 2">
              <a:extLst>
                <a:ext uri="{FF2B5EF4-FFF2-40B4-BE49-F238E27FC236}">
                  <a16:creationId xmlns:a16="http://schemas.microsoft.com/office/drawing/2014/main" id="{6351263C-3984-2157-FB13-EE55E216EF67}"/>
                </a:ext>
              </a:extLst>
            </p:cNvPr>
            <p:cNvSpPr txBox="1">
              <a:spLocks/>
            </p:cNvSpPr>
            <p:nvPr/>
          </p:nvSpPr>
          <p:spPr bwMode="auto">
            <a:xfrm>
              <a:off x="508001" y="2527269"/>
              <a:ext cx="3944730" cy="4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送受信パイロット系列：</a:t>
              </a:r>
              <a:endParaRPr lang="en-US" altLang="ja-JP" dirty="0"/>
            </a:p>
          </p:txBody>
        </p:sp>
      </p:grpSp>
      <p:grpSp>
        <p:nvGrpSpPr>
          <p:cNvPr id="11" name="グループ化 10">
            <a:extLst>
              <a:ext uri="{FF2B5EF4-FFF2-40B4-BE49-F238E27FC236}">
                <a16:creationId xmlns:a16="http://schemas.microsoft.com/office/drawing/2014/main" id="{E538E800-2DE7-A189-432E-D64975F485E4}"/>
              </a:ext>
            </a:extLst>
          </p:cNvPr>
          <p:cNvGrpSpPr/>
          <p:nvPr/>
        </p:nvGrpSpPr>
        <p:grpSpPr>
          <a:xfrm>
            <a:off x="527048" y="3002394"/>
            <a:ext cx="8941407" cy="476190"/>
            <a:chOff x="527048" y="3883709"/>
            <a:chExt cx="8941407" cy="476190"/>
          </a:xfrm>
        </p:grpSpPr>
        <p:pic>
          <p:nvPicPr>
            <p:cNvPr id="7" name="図 6">
              <a:extLst>
                <a:ext uri="{FF2B5EF4-FFF2-40B4-BE49-F238E27FC236}">
                  <a16:creationId xmlns:a16="http://schemas.microsoft.com/office/drawing/2014/main" id="{CAB95021-0883-1682-70DE-FA941828F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2741" y="3907531"/>
              <a:ext cx="5085714" cy="428571"/>
            </a:xfrm>
            <a:prstGeom prst="rect">
              <a:avLst/>
            </a:prstGeom>
          </p:spPr>
        </p:pic>
        <p:sp>
          <p:nvSpPr>
            <p:cNvPr id="27" name="コンテンツ プレースホルダー 2">
              <a:extLst>
                <a:ext uri="{FF2B5EF4-FFF2-40B4-BE49-F238E27FC236}">
                  <a16:creationId xmlns:a16="http://schemas.microsoft.com/office/drawing/2014/main" id="{B9B1FEB8-411A-B077-3C81-A3E9BC6EF520}"/>
                </a:ext>
              </a:extLst>
            </p:cNvPr>
            <p:cNvSpPr txBox="1">
              <a:spLocks/>
            </p:cNvSpPr>
            <p:nvPr/>
          </p:nvSpPr>
          <p:spPr bwMode="auto">
            <a:xfrm>
              <a:off x="527048" y="3883709"/>
              <a:ext cx="3935207" cy="4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送受信データ系列　　：</a:t>
              </a:r>
              <a:endParaRPr lang="en-US" altLang="ja-JP" dirty="0"/>
            </a:p>
          </p:txBody>
        </p:sp>
      </p:grpSp>
      <p:pic>
        <p:nvPicPr>
          <p:cNvPr id="12" name="図 11">
            <a:extLst>
              <a:ext uri="{FF2B5EF4-FFF2-40B4-BE49-F238E27FC236}">
                <a16:creationId xmlns:a16="http://schemas.microsoft.com/office/drawing/2014/main" id="{2DA2F2C7-C55D-0FE6-2E39-B5D420E6590C}"/>
              </a:ext>
            </a:extLst>
          </p:cNvPr>
          <p:cNvPicPr>
            <a:picLocks noChangeAspect="1"/>
          </p:cNvPicPr>
          <p:nvPr/>
        </p:nvPicPr>
        <p:blipFill>
          <a:blip r:embed="rId6"/>
          <a:stretch>
            <a:fillRect/>
          </a:stretch>
        </p:blipFill>
        <p:spPr>
          <a:xfrm>
            <a:off x="2676292" y="3711405"/>
            <a:ext cx="6147265" cy="2944189"/>
          </a:xfrm>
          <a:prstGeom prst="rect">
            <a:avLst/>
          </a:prstGeom>
        </p:spPr>
      </p:pic>
    </p:spTree>
    <p:extLst>
      <p:ext uri="{BB962C8B-B14F-4D97-AF65-F5344CB8AC3E}">
        <p14:creationId xmlns:p14="http://schemas.microsoft.com/office/powerpoint/2010/main" val="3340393523"/>
      </p:ext>
    </p:extLst>
  </p:cSld>
  <p:clrMapOvr>
    <a:masterClrMapping/>
  </p:clrMapOvr>
  <mc:AlternateContent xmlns:mc="http://schemas.openxmlformats.org/markup-compatibility/2006" xmlns:p14="http://schemas.microsoft.com/office/powerpoint/2010/main">
    <mc:Choice Requires="p14">
      <p:transition spd="slow" p14:dur="2000" advTm="2307"/>
    </mc:Choice>
    <mc:Fallback xmlns="">
      <p:transition spd="slow" advTm="230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8E098D8A-D2C3-8131-33EA-1710A9520E1B}"/>
              </a:ext>
            </a:extLst>
          </p:cNvPr>
          <p:cNvGrpSpPr/>
          <p:nvPr/>
        </p:nvGrpSpPr>
        <p:grpSpPr>
          <a:xfrm>
            <a:off x="508001" y="1675439"/>
            <a:ext cx="8960454" cy="500012"/>
            <a:chOff x="508001" y="2527269"/>
            <a:chExt cx="8960454" cy="500012"/>
          </a:xfrm>
        </p:grpSpPr>
        <p:pic>
          <p:nvPicPr>
            <p:cNvPr id="5" name="図 4" descr="図形&#10;&#10;中程度の精度で自動的に生成された説明">
              <a:extLst>
                <a:ext uri="{FF2B5EF4-FFF2-40B4-BE49-F238E27FC236}">
                  <a16:creationId xmlns:a16="http://schemas.microsoft.com/office/drawing/2014/main" id="{93F74B5A-16A4-CEEA-EEA6-C99C6094B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17" y="2551091"/>
              <a:ext cx="5095238" cy="476190"/>
            </a:xfrm>
            <a:prstGeom prst="rect">
              <a:avLst/>
            </a:prstGeom>
          </p:spPr>
        </p:pic>
        <p:sp>
          <p:nvSpPr>
            <p:cNvPr id="26" name="コンテンツ プレースホルダー 2">
              <a:extLst>
                <a:ext uri="{FF2B5EF4-FFF2-40B4-BE49-F238E27FC236}">
                  <a16:creationId xmlns:a16="http://schemas.microsoft.com/office/drawing/2014/main" id="{6351263C-3984-2157-FB13-EE55E216EF67}"/>
                </a:ext>
              </a:extLst>
            </p:cNvPr>
            <p:cNvSpPr txBox="1">
              <a:spLocks/>
            </p:cNvSpPr>
            <p:nvPr/>
          </p:nvSpPr>
          <p:spPr bwMode="auto">
            <a:xfrm>
              <a:off x="508001" y="2527269"/>
              <a:ext cx="3944730" cy="4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送受信パイロット系列：</a:t>
              </a:r>
              <a:endParaRPr lang="en-US" altLang="ja-JP" dirty="0"/>
            </a:p>
          </p:txBody>
        </p:sp>
      </p:grpSp>
      <p:sp>
        <p:nvSpPr>
          <p:cNvPr id="2" name="タイトル 1">
            <a:extLst>
              <a:ext uri="{FF2B5EF4-FFF2-40B4-BE49-F238E27FC236}">
                <a16:creationId xmlns:a16="http://schemas.microsoft.com/office/drawing/2014/main" id="{CFCDE915-4FD8-812F-7726-69C531A60A93}"/>
              </a:ext>
            </a:extLst>
          </p:cNvPr>
          <p:cNvSpPr>
            <a:spLocks noGrp="1"/>
          </p:cNvSpPr>
          <p:nvPr>
            <p:ph type="title"/>
          </p:nvPr>
        </p:nvSpPr>
        <p:spPr/>
        <p:txBody>
          <a:bodyPr/>
          <a:lstStyle/>
          <a:p>
            <a:r>
              <a:rPr kumimoji="1" lang="ja-JP" altLang="en-US" dirty="0"/>
              <a:t>研究背景</a:t>
            </a:r>
          </a:p>
        </p:txBody>
      </p:sp>
      <p:sp>
        <p:nvSpPr>
          <p:cNvPr id="3" name="スライド番号プレースホルダー 2">
            <a:extLst>
              <a:ext uri="{FF2B5EF4-FFF2-40B4-BE49-F238E27FC236}">
                <a16:creationId xmlns:a16="http://schemas.microsoft.com/office/drawing/2014/main" id="{4AE0AFF4-BF5F-EFA0-418C-CCD48E4D5137}"/>
              </a:ext>
            </a:extLst>
          </p:cNvPr>
          <p:cNvSpPr>
            <a:spLocks noGrp="1"/>
          </p:cNvSpPr>
          <p:nvPr>
            <p:ph type="sldNum" sz="quarter" idx="10"/>
          </p:nvPr>
        </p:nvSpPr>
        <p:spPr/>
        <p:txBody>
          <a:bodyPr/>
          <a:lstStyle/>
          <a:p>
            <a:fld id="{AFE04DA6-5848-467D-B1B0-4940B1F35FD2}" type="slidenum">
              <a:rPr kumimoji="1" lang="ja-JP" altLang="en-US" smtClean="0"/>
              <a:t>4</a:t>
            </a:fld>
            <a:endParaRPr kumimoji="1" lang="ja-JP" altLang="en-US"/>
          </a:p>
        </p:txBody>
      </p:sp>
      <p:sp>
        <p:nvSpPr>
          <p:cNvPr id="8" name="コンテンツ プレースホルダー 2">
            <a:extLst>
              <a:ext uri="{FF2B5EF4-FFF2-40B4-BE49-F238E27FC236}">
                <a16:creationId xmlns:a16="http://schemas.microsoft.com/office/drawing/2014/main" id="{6B507649-9CA3-FEC4-C3A8-25FAE333FCD6}"/>
              </a:ext>
            </a:extLst>
          </p:cNvPr>
          <p:cNvSpPr txBox="1">
            <a:spLocks/>
          </p:cNvSpPr>
          <p:nvPr/>
        </p:nvSpPr>
        <p:spPr bwMode="auto">
          <a:xfrm>
            <a:off x="508001" y="1163817"/>
            <a:ext cx="237434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通信路推定</a:t>
            </a:r>
            <a:endParaRPr lang="en-US" altLang="ja-JP" dirty="0"/>
          </a:p>
        </p:txBody>
      </p:sp>
      <p:sp>
        <p:nvSpPr>
          <p:cNvPr id="28" name="コンテンツ プレースホルダー 2">
            <a:extLst>
              <a:ext uri="{FF2B5EF4-FFF2-40B4-BE49-F238E27FC236}">
                <a16:creationId xmlns:a16="http://schemas.microsoft.com/office/drawing/2014/main" id="{E10C23D5-07E2-3F09-6256-A35303FC30AE}"/>
              </a:ext>
            </a:extLst>
          </p:cNvPr>
          <p:cNvSpPr txBox="1">
            <a:spLocks/>
          </p:cNvSpPr>
          <p:nvPr/>
        </p:nvSpPr>
        <p:spPr bwMode="auto">
          <a:xfrm>
            <a:off x="527879" y="2372561"/>
            <a:ext cx="8940576" cy="47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パイロットによる推定　最小二乗（</a:t>
            </a:r>
            <a:r>
              <a:rPr lang="en-US" altLang="ja-JP" dirty="0"/>
              <a:t>LS: Least Square</a:t>
            </a:r>
            <a:r>
              <a:rPr lang="ja-JP" altLang="en-US" dirty="0"/>
              <a:t>）規範</a:t>
            </a:r>
            <a:endParaRPr lang="en-US" altLang="ja-JP" dirty="0"/>
          </a:p>
        </p:txBody>
      </p:sp>
      <p:pic>
        <p:nvPicPr>
          <p:cNvPr id="18" name="図 17" descr="図形&#10;&#10;中程度の精度で自動的に生成された説明">
            <a:extLst>
              <a:ext uri="{FF2B5EF4-FFF2-40B4-BE49-F238E27FC236}">
                <a16:creationId xmlns:a16="http://schemas.microsoft.com/office/drawing/2014/main" id="{B2ACD540-C679-E01D-60F9-5955FA1B4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545" y="3012690"/>
            <a:ext cx="4800000" cy="1428571"/>
          </a:xfrm>
          <a:prstGeom prst="rect">
            <a:avLst/>
          </a:prstGeom>
        </p:spPr>
      </p:pic>
      <p:pic>
        <p:nvPicPr>
          <p:cNvPr id="6" name="図 5" descr="グラフ, 折れ線グラフ, 散布図&#10;&#10;自動的に生成された説明">
            <a:extLst>
              <a:ext uri="{FF2B5EF4-FFF2-40B4-BE49-F238E27FC236}">
                <a16:creationId xmlns:a16="http://schemas.microsoft.com/office/drawing/2014/main" id="{D1F284B9-758D-860C-58AA-3C93FB9DF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616" y="3012348"/>
            <a:ext cx="3612601" cy="3573921"/>
          </a:xfrm>
          <a:prstGeom prst="rect">
            <a:avLst/>
          </a:prstGeom>
        </p:spPr>
      </p:pic>
      <p:cxnSp>
        <p:nvCxnSpPr>
          <p:cNvPr id="9" name="直線コネクタ 8">
            <a:extLst>
              <a:ext uri="{FF2B5EF4-FFF2-40B4-BE49-F238E27FC236}">
                <a16:creationId xmlns:a16="http://schemas.microsoft.com/office/drawing/2014/main" id="{749FD180-BD89-E0DA-C816-0A23DE9466B3}"/>
              </a:ext>
            </a:extLst>
          </p:cNvPr>
          <p:cNvCxnSpPr/>
          <p:nvPr/>
        </p:nvCxnSpPr>
        <p:spPr bwMode="auto">
          <a:xfrm>
            <a:off x="4824549" y="4457787"/>
            <a:ext cx="1079862" cy="11990"/>
          </a:xfrm>
          <a:prstGeom prst="line">
            <a:avLst/>
          </a:prstGeom>
          <a:solidFill>
            <a:srgbClr val="FFFFFF"/>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グループ化 31">
            <a:extLst>
              <a:ext uri="{FF2B5EF4-FFF2-40B4-BE49-F238E27FC236}">
                <a16:creationId xmlns:a16="http://schemas.microsoft.com/office/drawing/2014/main" id="{2D0D6ED0-E2DB-BF4B-9EC8-8079FF7312CE}"/>
              </a:ext>
            </a:extLst>
          </p:cNvPr>
          <p:cNvGrpSpPr/>
          <p:nvPr/>
        </p:nvGrpSpPr>
        <p:grpSpPr>
          <a:xfrm>
            <a:off x="3752340" y="4457924"/>
            <a:ext cx="3742523" cy="960953"/>
            <a:chOff x="2665904" y="4457924"/>
            <a:chExt cx="4182651" cy="960953"/>
          </a:xfrm>
        </p:grpSpPr>
        <p:sp>
          <p:nvSpPr>
            <p:cNvPr id="25" name="コンテンツ プレースホルダー 2">
              <a:extLst>
                <a:ext uri="{FF2B5EF4-FFF2-40B4-BE49-F238E27FC236}">
                  <a16:creationId xmlns:a16="http://schemas.microsoft.com/office/drawing/2014/main" id="{AF6FCCC0-8E26-F3AB-F6AD-3A3AF3CB59BC}"/>
                </a:ext>
              </a:extLst>
            </p:cNvPr>
            <p:cNvSpPr txBox="1">
              <a:spLocks/>
            </p:cNvSpPr>
            <p:nvPr/>
          </p:nvSpPr>
          <p:spPr>
            <a:xfrm>
              <a:off x="2665905" y="4457924"/>
              <a:ext cx="4182650" cy="960953"/>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　　が直交行列の場合，</a:t>
              </a:r>
              <a:br>
                <a:rPr lang="en-US" altLang="ja-JP" dirty="0"/>
              </a:br>
              <a:r>
                <a:rPr lang="ja-JP" altLang="en-US" dirty="0"/>
                <a:t>雑音分散は変わらない</a:t>
              </a:r>
              <a:endParaRPr lang="en-US" altLang="ja-JP" dirty="0"/>
            </a:p>
          </p:txBody>
        </p:sp>
        <p:pic>
          <p:nvPicPr>
            <p:cNvPr id="24" name="図 23">
              <a:extLst>
                <a:ext uri="{FF2B5EF4-FFF2-40B4-BE49-F238E27FC236}">
                  <a16:creationId xmlns:a16="http://schemas.microsoft.com/office/drawing/2014/main" id="{EAB05BE5-7E0C-A0CB-6AF6-445D3227A8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5904" y="4568189"/>
              <a:ext cx="523810" cy="400000"/>
            </a:xfrm>
            <a:prstGeom prst="rect">
              <a:avLst/>
            </a:prstGeom>
          </p:spPr>
        </p:pic>
      </p:grpSp>
      <p:grpSp>
        <p:nvGrpSpPr>
          <p:cNvPr id="34" name="グループ化 33">
            <a:extLst>
              <a:ext uri="{FF2B5EF4-FFF2-40B4-BE49-F238E27FC236}">
                <a16:creationId xmlns:a16="http://schemas.microsoft.com/office/drawing/2014/main" id="{385B37FA-862D-5ABA-8ADF-425EC56B33B2}"/>
              </a:ext>
            </a:extLst>
          </p:cNvPr>
          <p:cNvGrpSpPr/>
          <p:nvPr/>
        </p:nvGrpSpPr>
        <p:grpSpPr>
          <a:xfrm>
            <a:off x="348343" y="5545805"/>
            <a:ext cx="7679503" cy="1045848"/>
            <a:chOff x="348343" y="5545805"/>
            <a:chExt cx="7679503" cy="1045848"/>
          </a:xfrm>
        </p:grpSpPr>
        <p:grpSp>
          <p:nvGrpSpPr>
            <p:cNvPr id="27" name="グループ化 26">
              <a:extLst>
                <a:ext uri="{FF2B5EF4-FFF2-40B4-BE49-F238E27FC236}">
                  <a16:creationId xmlns:a16="http://schemas.microsoft.com/office/drawing/2014/main" id="{E1A1ABF5-040A-55FA-8E80-D21CF25A2BCE}"/>
                </a:ext>
              </a:extLst>
            </p:cNvPr>
            <p:cNvGrpSpPr/>
            <p:nvPr/>
          </p:nvGrpSpPr>
          <p:grpSpPr>
            <a:xfrm>
              <a:off x="348343" y="5545805"/>
              <a:ext cx="7679503" cy="1045848"/>
              <a:chOff x="6531428" y="5183144"/>
              <a:chExt cx="4623055" cy="1045848"/>
            </a:xfrm>
          </p:grpSpPr>
          <p:sp>
            <p:nvSpPr>
              <p:cNvPr id="29" name="四角形: 角を丸くする 28">
                <a:extLst>
                  <a:ext uri="{FF2B5EF4-FFF2-40B4-BE49-F238E27FC236}">
                    <a16:creationId xmlns:a16="http://schemas.microsoft.com/office/drawing/2014/main" id="{A5AFDC45-CA70-957E-50A7-E9212061F55F}"/>
                  </a:ext>
                </a:extLst>
              </p:cNvPr>
              <p:cNvSpPr/>
              <p:nvPr/>
            </p:nvSpPr>
            <p:spPr bwMode="auto">
              <a:xfrm>
                <a:off x="6531429" y="5183144"/>
                <a:ext cx="4623054" cy="1045848"/>
              </a:xfrm>
              <a:prstGeom prst="roundRect">
                <a:avLst/>
              </a:prstGeom>
              <a:solidFill>
                <a:srgbClr val="DCCDEF"/>
              </a:solidFill>
              <a:ln w="254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p:txBody>
          </p:sp>
          <p:sp>
            <p:nvSpPr>
              <p:cNvPr id="31" name="コンテンツ プレースホルダー 2">
                <a:extLst>
                  <a:ext uri="{FF2B5EF4-FFF2-40B4-BE49-F238E27FC236}">
                    <a16:creationId xmlns:a16="http://schemas.microsoft.com/office/drawing/2014/main" id="{4BE73928-D9D4-3AE0-BA26-4A9F4CD7B246}"/>
                  </a:ext>
                </a:extLst>
              </p:cNvPr>
              <p:cNvSpPr txBox="1">
                <a:spLocks/>
              </p:cNvSpPr>
              <p:nvPr/>
            </p:nvSpPr>
            <p:spPr>
              <a:xfrm>
                <a:off x="6531428" y="5199670"/>
                <a:ext cx="4623053" cy="1029322"/>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ユークリッド距離を最大化する信号点配置が最適</a:t>
                </a:r>
                <a:br>
                  <a:rPr lang="en-US" altLang="ja-JP" dirty="0"/>
                </a:br>
                <a:r>
                  <a:rPr lang="en-US" altLang="ja-JP" dirty="0"/>
                  <a:t>PSK</a:t>
                </a:r>
                <a:r>
                  <a:rPr lang="ja-JP" altLang="en-US" dirty="0"/>
                  <a:t>や</a:t>
                </a:r>
                <a:r>
                  <a:rPr lang="en-US" altLang="ja-JP" dirty="0"/>
                  <a:t>QAM</a:t>
                </a:r>
                <a:r>
                  <a:rPr lang="ja-JP" altLang="en-US" dirty="0"/>
                  <a:t>などの等間隔配置</a:t>
                </a:r>
                <a:endParaRPr lang="en-US" altLang="ja-JP" dirty="0"/>
              </a:p>
            </p:txBody>
          </p:sp>
        </p:grpSp>
        <p:sp>
          <p:nvSpPr>
            <p:cNvPr id="33" name="矢印: 下 32">
              <a:extLst>
                <a:ext uri="{FF2B5EF4-FFF2-40B4-BE49-F238E27FC236}">
                  <a16:creationId xmlns:a16="http://schemas.microsoft.com/office/drawing/2014/main" id="{06F6357D-406C-74EF-1106-952A5C12EC08}"/>
                </a:ext>
              </a:extLst>
            </p:cNvPr>
            <p:cNvSpPr/>
            <p:nvPr/>
          </p:nvSpPr>
          <p:spPr bwMode="auto">
            <a:xfrm rot="16200000">
              <a:off x="1348086" y="6039529"/>
              <a:ext cx="287383" cy="406795"/>
            </a:xfrm>
            <a:prstGeom prst="downArrow">
              <a:avLst/>
            </a:prstGeom>
            <a:solidFill>
              <a:schemeClr val="tx2">
                <a:lumMod val="60000"/>
                <a:lumOff val="40000"/>
              </a:schemeClr>
            </a:solidFill>
            <a:ln w="25400" cap="flat" cmpd="sng" algn="ctr">
              <a:no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p:txBody>
        </p:sp>
      </p:grpSp>
    </p:spTree>
    <p:extLst>
      <p:ext uri="{BB962C8B-B14F-4D97-AF65-F5344CB8AC3E}">
        <p14:creationId xmlns:p14="http://schemas.microsoft.com/office/powerpoint/2010/main" val="2381794696"/>
      </p:ext>
    </p:extLst>
  </p:cSld>
  <p:clrMapOvr>
    <a:masterClrMapping/>
  </p:clrMapOvr>
  <mc:AlternateContent xmlns:mc="http://schemas.openxmlformats.org/markup-compatibility/2006" xmlns:p14="http://schemas.microsoft.com/office/powerpoint/2010/main">
    <mc:Choice Requires="p14">
      <p:transition spd="slow" p14:dur="2000" advTm="2307"/>
    </mc:Choice>
    <mc:Fallback xmlns="">
      <p:transition spd="slow" advTm="23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43989-2DF2-A015-23F7-942B90FA11E1}"/>
              </a:ext>
            </a:extLst>
          </p:cNvPr>
          <p:cNvSpPr>
            <a:spLocks noGrp="1"/>
          </p:cNvSpPr>
          <p:nvPr>
            <p:ph type="title"/>
          </p:nvPr>
        </p:nvSpPr>
        <p:spPr/>
        <p:txBody>
          <a:bodyPr/>
          <a:lstStyle/>
          <a:p>
            <a:r>
              <a:rPr kumimoji="1" lang="ja-JP" altLang="en-US" dirty="0"/>
              <a:t>研究目的</a:t>
            </a:r>
          </a:p>
        </p:txBody>
      </p:sp>
      <p:sp>
        <p:nvSpPr>
          <p:cNvPr id="4" name="スライド番号プレースホルダー 3">
            <a:extLst>
              <a:ext uri="{FF2B5EF4-FFF2-40B4-BE49-F238E27FC236}">
                <a16:creationId xmlns:a16="http://schemas.microsoft.com/office/drawing/2014/main" id="{0C21CEDF-2453-273F-2474-9501509B475F}"/>
              </a:ext>
            </a:extLst>
          </p:cNvPr>
          <p:cNvSpPr>
            <a:spLocks noGrp="1"/>
          </p:cNvSpPr>
          <p:nvPr>
            <p:ph type="sldNum" sz="quarter" idx="10"/>
          </p:nvPr>
        </p:nvSpPr>
        <p:spPr/>
        <p:txBody>
          <a:bodyPr/>
          <a:lstStyle/>
          <a:p>
            <a:fld id="{AFE04DA6-5848-467D-B1B0-4940B1F35FD2}" type="slidenum">
              <a:rPr kumimoji="1" lang="ja-JP" altLang="en-US" smtClean="0"/>
              <a:t>5</a:t>
            </a:fld>
            <a:endParaRPr kumimoji="1" lang="ja-JP" altLang="en-US" dirty="0"/>
          </a:p>
        </p:txBody>
      </p:sp>
      <p:grpSp>
        <p:nvGrpSpPr>
          <p:cNvPr id="10" name="グループ化 9">
            <a:extLst>
              <a:ext uri="{FF2B5EF4-FFF2-40B4-BE49-F238E27FC236}">
                <a16:creationId xmlns:a16="http://schemas.microsoft.com/office/drawing/2014/main" id="{260CB331-60D9-5D9D-2399-CD26CA62EF89}"/>
              </a:ext>
            </a:extLst>
          </p:cNvPr>
          <p:cNvGrpSpPr/>
          <p:nvPr/>
        </p:nvGrpSpPr>
        <p:grpSpPr>
          <a:xfrm>
            <a:off x="508000" y="1292404"/>
            <a:ext cx="11091817" cy="1019331"/>
            <a:chOff x="6531428" y="5183144"/>
            <a:chExt cx="4623055" cy="1045848"/>
          </a:xfrm>
        </p:grpSpPr>
        <p:sp>
          <p:nvSpPr>
            <p:cNvPr id="12" name="四角形: 角を丸くする 11">
              <a:extLst>
                <a:ext uri="{FF2B5EF4-FFF2-40B4-BE49-F238E27FC236}">
                  <a16:creationId xmlns:a16="http://schemas.microsoft.com/office/drawing/2014/main" id="{0D3D5208-3CCB-BC68-7E58-2F3C816EB248}"/>
                </a:ext>
              </a:extLst>
            </p:cNvPr>
            <p:cNvSpPr/>
            <p:nvPr/>
          </p:nvSpPr>
          <p:spPr bwMode="auto">
            <a:xfrm>
              <a:off x="6531429" y="5183144"/>
              <a:ext cx="4623054" cy="1045848"/>
            </a:xfrm>
            <a:prstGeom prst="roundRect">
              <a:avLst/>
            </a:prstGeom>
            <a:solidFill>
              <a:schemeClr val="bg2">
                <a:lumMod val="20000"/>
                <a:lumOff val="80000"/>
              </a:schemeClr>
            </a:solidFill>
            <a:ln w="254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3" name="コンテンツ プレースホルダー 2">
              <a:extLst>
                <a:ext uri="{FF2B5EF4-FFF2-40B4-BE49-F238E27FC236}">
                  <a16:creationId xmlns:a16="http://schemas.microsoft.com/office/drawing/2014/main" id="{91931A23-422F-8133-E8C0-CD3A8F6A34F0}"/>
                </a:ext>
              </a:extLst>
            </p:cNvPr>
            <p:cNvSpPr txBox="1">
              <a:spLocks/>
            </p:cNvSpPr>
            <p:nvPr/>
          </p:nvSpPr>
          <p:spPr>
            <a:xfrm>
              <a:off x="6531428" y="5199670"/>
              <a:ext cx="4623053" cy="1029322"/>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推定精度の向上のために，繰り返し通信路推定</a:t>
              </a:r>
              <a:br>
                <a:rPr lang="en-US" altLang="ja-JP" dirty="0"/>
              </a:br>
              <a:r>
                <a:rPr lang="ja-JP" altLang="en-US" dirty="0"/>
                <a:t>高速フェージングへの対応のために，逐次通信路推定の適用を検討</a:t>
              </a:r>
              <a:br>
                <a:rPr lang="en-US" altLang="ja-JP" dirty="0"/>
              </a:br>
              <a:endParaRPr lang="ja-JP" altLang="en-US" dirty="0"/>
            </a:p>
          </p:txBody>
        </p:sp>
      </p:grpSp>
      <p:grpSp>
        <p:nvGrpSpPr>
          <p:cNvPr id="21" name="グループ化 20">
            <a:extLst>
              <a:ext uri="{FF2B5EF4-FFF2-40B4-BE49-F238E27FC236}">
                <a16:creationId xmlns:a16="http://schemas.microsoft.com/office/drawing/2014/main" id="{31305976-811C-2674-F667-119AA5E10C81}"/>
              </a:ext>
            </a:extLst>
          </p:cNvPr>
          <p:cNvGrpSpPr/>
          <p:nvPr/>
        </p:nvGrpSpPr>
        <p:grpSpPr>
          <a:xfrm>
            <a:off x="507995" y="2631667"/>
            <a:ext cx="11091817" cy="1495855"/>
            <a:chOff x="6531428" y="5183144"/>
            <a:chExt cx="4623055" cy="1045848"/>
          </a:xfrm>
        </p:grpSpPr>
        <p:sp>
          <p:nvSpPr>
            <p:cNvPr id="22" name="四角形: 角を丸くする 21">
              <a:extLst>
                <a:ext uri="{FF2B5EF4-FFF2-40B4-BE49-F238E27FC236}">
                  <a16:creationId xmlns:a16="http://schemas.microsoft.com/office/drawing/2014/main" id="{C6CEC477-7FAF-553C-EC1B-3175E0749B11}"/>
                </a:ext>
              </a:extLst>
            </p:cNvPr>
            <p:cNvSpPr/>
            <p:nvPr/>
          </p:nvSpPr>
          <p:spPr bwMode="auto">
            <a:xfrm>
              <a:off x="6531429" y="5183144"/>
              <a:ext cx="4623054" cy="1045848"/>
            </a:xfrm>
            <a:prstGeom prst="roundRect">
              <a:avLst/>
            </a:prstGeom>
            <a:solidFill>
              <a:schemeClr val="bg2">
                <a:lumMod val="20000"/>
                <a:lumOff val="80000"/>
              </a:schemeClr>
            </a:solidFill>
            <a:ln w="254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23" name="コンテンツ プレースホルダー 2">
              <a:extLst>
                <a:ext uri="{FF2B5EF4-FFF2-40B4-BE49-F238E27FC236}">
                  <a16:creationId xmlns:a16="http://schemas.microsoft.com/office/drawing/2014/main" id="{44019988-AC78-5EF9-B38F-119E13187565}"/>
                </a:ext>
              </a:extLst>
            </p:cNvPr>
            <p:cNvSpPr txBox="1">
              <a:spLocks/>
            </p:cNvSpPr>
            <p:nvPr/>
          </p:nvSpPr>
          <p:spPr>
            <a:xfrm>
              <a:off x="6531428" y="5199670"/>
              <a:ext cx="4623053" cy="1029322"/>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dirty="0"/>
                <a:t>しかし，判定帰還通信路推定は非ガウス性雑音が発生</a:t>
              </a:r>
            </a:p>
            <a:p>
              <a:pPr>
                <a:buFont typeface="Wingdings" panose="05000000000000000000" pitchFamily="2" charset="2"/>
                <a:buChar char="Ø"/>
              </a:pPr>
              <a:r>
                <a:rPr lang="ja-JP" altLang="en-US" dirty="0"/>
                <a:t>最適な信号点配置が等間隔配置とは限らず，</a:t>
              </a:r>
              <a:br>
                <a:rPr lang="en-US" altLang="ja-JP" dirty="0"/>
              </a:br>
              <a:r>
                <a:rPr lang="ja-JP" altLang="en-US" dirty="0"/>
                <a:t>解析的に最適な信号点配置を求めることは困難</a:t>
              </a:r>
            </a:p>
          </p:txBody>
        </p:sp>
      </p:grpSp>
      <p:grpSp>
        <p:nvGrpSpPr>
          <p:cNvPr id="32" name="グループ化 31">
            <a:extLst>
              <a:ext uri="{FF2B5EF4-FFF2-40B4-BE49-F238E27FC236}">
                <a16:creationId xmlns:a16="http://schemas.microsoft.com/office/drawing/2014/main" id="{2B87A025-8A29-524C-3524-5B59A49F9F32}"/>
              </a:ext>
            </a:extLst>
          </p:cNvPr>
          <p:cNvGrpSpPr/>
          <p:nvPr/>
        </p:nvGrpSpPr>
        <p:grpSpPr>
          <a:xfrm>
            <a:off x="507995" y="4452135"/>
            <a:ext cx="11091812" cy="2001053"/>
            <a:chOff x="507995" y="4216867"/>
            <a:chExt cx="11091812" cy="2001053"/>
          </a:xfrm>
        </p:grpSpPr>
        <p:grpSp>
          <p:nvGrpSpPr>
            <p:cNvPr id="25" name="グループ化 24">
              <a:extLst>
                <a:ext uri="{FF2B5EF4-FFF2-40B4-BE49-F238E27FC236}">
                  <a16:creationId xmlns:a16="http://schemas.microsoft.com/office/drawing/2014/main" id="{48F35F1C-FA30-848E-D0B7-8607C651D9E3}"/>
                </a:ext>
              </a:extLst>
            </p:cNvPr>
            <p:cNvGrpSpPr/>
            <p:nvPr/>
          </p:nvGrpSpPr>
          <p:grpSpPr>
            <a:xfrm>
              <a:off x="507995" y="4449786"/>
              <a:ext cx="11091812" cy="1768134"/>
              <a:chOff x="6531428" y="5183144"/>
              <a:chExt cx="4623055" cy="1045848"/>
            </a:xfrm>
          </p:grpSpPr>
          <p:sp>
            <p:nvSpPr>
              <p:cNvPr id="27" name="四角形: 角を丸くする 26">
                <a:extLst>
                  <a:ext uri="{FF2B5EF4-FFF2-40B4-BE49-F238E27FC236}">
                    <a16:creationId xmlns:a16="http://schemas.microsoft.com/office/drawing/2014/main" id="{56B7BE39-2984-477F-F925-31F6AB27E48E}"/>
                  </a:ext>
                </a:extLst>
              </p:cNvPr>
              <p:cNvSpPr/>
              <p:nvPr/>
            </p:nvSpPr>
            <p:spPr bwMode="auto">
              <a:xfrm>
                <a:off x="6531429" y="5183144"/>
                <a:ext cx="4623054" cy="1045848"/>
              </a:xfrm>
              <a:prstGeom prst="roundRect">
                <a:avLst/>
              </a:prstGeom>
              <a:solidFill>
                <a:schemeClr val="accent1">
                  <a:lumMod val="20000"/>
                  <a:lumOff val="80000"/>
                </a:schemeClr>
              </a:solidFill>
              <a:ln w="254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p:txBody>
          </p:sp>
          <p:sp>
            <p:nvSpPr>
              <p:cNvPr id="28" name="コンテンツ プレースホルダー 2">
                <a:extLst>
                  <a:ext uri="{FF2B5EF4-FFF2-40B4-BE49-F238E27FC236}">
                    <a16:creationId xmlns:a16="http://schemas.microsoft.com/office/drawing/2014/main" id="{1CDFD72D-6726-0353-3A62-F31C2FA30242}"/>
                  </a:ext>
                </a:extLst>
              </p:cNvPr>
              <p:cNvSpPr txBox="1">
                <a:spLocks/>
              </p:cNvSpPr>
              <p:nvPr/>
            </p:nvSpPr>
            <p:spPr>
              <a:xfrm>
                <a:off x="6531428" y="5323684"/>
                <a:ext cx="4623053" cy="905307"/>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dirty="0"/>
                  <a:t>自己符号化器 </a:t>
                </a:r>
                <a:r>
                  <a:rPr lang="en-US" altLang="ja-JP" dirty="0"/>
                  <a:t>(AE: autoencoder) </a:t>
                </a:r>
                <a:r>
                  <a:rPr lang="ja-JP" altLang="en-US" dirty="0"/>
                  <a:t>を利用して，</a:t>
                </a:r>
                <a:br>
                  <a:rPr lang="en-US" altLang="ja-JP" dirty="0"/>
                </a:br>
                <a:r>
                  <a:rPr lang="ja-JP" altLang="en-US" dirty="0"/>
                  <a:t>非ガウス性雑音に適した信号点配置を設計</a:t>
                </a:r>
                <a:endParaRPr lang="en-US" altLang="ja-JP" dirty="0"/>
              </a:p>
              <a:p>
                <a:pPr>
                  <a:buFont typeface="Wingdings" panose="05000000000000000000" pitchFamily="2" charset="2"/>
                  <a:buChar char="u"/>
                </a:pPr>
                <a:r>
                  <a:rPr lang="ja-JP" altLang="en-US" dirty="0"/>
                  <a:t>その有効性を計算機シミュレーションにより確認</a:t>
                </a:r>
              </a:p>
            </p:txBody>
          </p:sp>
        </p:grpSp>
        <p:grpSp>
          <p:nvGrpSpPr>
            <p:cNvPr id="29" name="グループ化 28">
              <a:extLst>
                <a:ext uri="{FF2B5EF4-FFF2-40B4-BE49-F238E27FC236}">
                  <a16:creationId xmlns:a16="http://schemas.microsoft.com/office/drawing/2014/main" id="{FB8A2B4D-3D4F-9DC5-40FD-893DF183C2B3}"/>
                </a:ext>
              </a:extLst>
            </p:cNvPr>
            <p:cNvGrpSpPr/>
            <p:nvPr/>
          </p:nvGrpSpPr>
          <p:grpSpPr>
            <a:xfrm>
              <a:off x="1001485" y="4216867"/>
              <a:ext cx="836022" cy="465838"/>
              <a:chOff x="6531428" y="5183143"/>
              <a:chExt cx="4623055" cy="1045849"/>
            </a:xfrm>
          </p:grpSpPr>
          <p:sp>
            <p:nvSpPr>
              <p:cNvPr id="30" name="四角形: 角を丸くする 29">
                <a:extLst>
                  <a:ext uri="{FF2B5EF4-FFF2-40B4-BE49-F238E27FC236}">
                    <a16:creationId xmlns:a16="http://schemas.microsoft.com/office/drawing/2014/main" id="{9A381B13-D01F-6886-06F2-6C1B56A73620}"/>
                  </a:ext>
                </a:extLst>
              </p:cNvPr>
              <p:cNvSpPr/>
              <p:nvPr/>
            </p:nvSpPr>
            <p:spPr bwMode="auto">
              <a:xfrm>
                <a:off x="6531429" y="5183144"/>
                <a:ext cx="4623054" cy="1045848"/>
              </a:xfrm>
              <a:prstGeom prst="roundRect">
                <a:avLst/>
              </a:prstGeom>
              <a:solidFill>
                <a:schemeClr val="accent1">
                  <a:lumMod val="20000"/>
                  <a:lumOff val="80000"/>
                </a:schemeClr>
              </a:solidFill>
              <a:ln w="25400" cap="flat" cmpd="sng" algn="ctr">
                <a:solidFill>
                  <a:schemeClr val="tx1"/>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800" b="1" i="0" u="none" strike="noStrike" cap="none" normalizeH="0" baseline="0">
                  <a:ln>
                    <a:noFill/>
                  </a:ln>
                  <a:solidFill>
                    <a:schemeClr val="tx1"/>
                  </a:solidFill>
                  <a:effectLst/>
                  <a:latin typeface="Arial" panose="020B0604020202020204" pitchFamily="34" charset="0"/>
                  <a:ea typeface="ＭＳ Ｐゴシック" panose="020B0600070205080204" pitchFamily="50" charset="-128"/>
                </a:endParaRPr>
              </a:p>
            </p:txBody>
          </p:sp>
          <p:sp>
            <p:nvSpPr>
              <p:cNvPr id="31" name="コンテンツ プレースホルダー 2">
                <a:extLst>
                  <a:ext uri="{FF2B5EF4-FFF2-40B4-BE49-F238E27FC236}">
                    <a16:creationId xmlns:a16="http://schemas.microsoft.com/office/drawing/2014/main" id="{2B1ECF54-6E5E-A0EB-C872-40E9C6990011}"/>
                  </a:ext>
                </a:extLst>
              </p:cNvPr>
              <p:cNvSpPr txBox="1">
                <a:spLocks/>
              </p:cNvSpPr>
              <p:nvPr/>
            </p:nvSpPr>
            <p:spPr>
              <a:xfrm>
                <a:off x="6531428" y="5183143"/>
                <a:ext cx="4623053" cy="1045848"/>
              </a:xfrm>
              <a:prstGeom prst="rect">
                <a:avLst/>
              </a:prstGeom>
            </p:spPr>
            <p:txBody>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提案</a:t>
                </a:r>
              </a:p>
            </p:txBody>
          </p:sp>
        </p:grpSp>
      </p:grpSp>
    </p:spTree>
    <p:extLst>
      <p:ext uri="{BB962C8B-B14F-4D97-AF65-F5344CB8AC3E}">
        <p14:creationId xmlns:p14="http://schemas.microsoft.com/office/powerpoint/2010/main" val="273777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EC683-5699-FB07-D04F-AA3F3D5FF059}"/>
              </a:ext>
            </a:extLst>
          </p:cNvPr>
          <p:cNvSpPr>
            <a:spLocks noGrp="1"/>
          </p:cNvSpPr>
          <p:nvPr>
            <p:ph type="title"/>
          </p:nvPr>
        </p:nvSpPr>
        <p:spPr/>
        <p:txBody>
          <a:bodyPr/>
          <a:lstStyle/>
          <a:p>
            <a:r>
              <a:rPr kumimoji="1" lang="ja-JP" altLang="en-US" dirty="0"/>
              <a:t>自己符号化器</a:t>
            </a:r>
          </a:p>
        </p:txBody>
      </p:sp>
      <p:sp>
        <p:nvSpPr>
          <p:cNvPr id="3" name="コンテンツ プレースホルダー 2">
            <a:extLst>
              <a:ext uri="{FF2B5EF4-FFF2-40B4-BE49-F238E27FC236}">
                <a16:creationId xmlns:a16="http://schemas.microsoft.com/office/drawing/2014/main" id="{765EA1CD-AC81-E1D3-A870-5DD1DEA0EA5A}"/>
              </a:ext>
            </a:extLst>
          </p:cNvPr>
          <p:cNvSpPr>
            <a:spLocks noGrp="1"/>
          </p:cNvSpPr>
          <p:nvPr>
            <p:ph idx="1"/>
          </p:nvPr>
        </p:nvSpPr>
        <p:spPr/>
        <p:txBody>
          <a:bodyPr/>
          <a:lstStyle/>
          <a:p>
            <a:r>
              <a:rPr kumimoji="1" lang="ja-JP" altLang="en-US" dirty="0"/>
              <a:t>自己符号化器 </a:t>
            </a:r>
            <a:r>
              <a:rPr kumimoji="1" lang="en-US" altLang="ja-JP" dirty="0"/>
              <a:t>(AE: autoencoder)</a:t>
            </a:r>
            <a:br>
              <a:rPr kumimoji="1" lang="en-US" altLang="ja-JP" dirty="0"/>
            </a:br>
            <a:r>
              <a:rPr kumimoji="1" lang="ja-JP" altLang="en-US" dirty="0"/>
              <a:t>送信機</a:t>
            </a:r>
            <a:r>
              <a:rPr kumimoji="1" lang="en-US" altLang="ja-JP" dirty="0"/>
              <a:t>-</a:t>
            </a:r>
            <a:r>
              <a:rPr kumimoji="1" lang="ja-JP" altLang="en-US" dirty="0"/>
              <a:t>通信路</a:t>
            </a:r>
            <a:r>
              <a:rPr kumimoji="1" lang="en-US" altLang="ja-JP" dirty="0"/>
              <a:t>-</a:t>
            </a:r>
            <a:r>
              <a:rPr kumimoji="1" lang="ja-JP" altLang="en-US" dirty="0"/>
              <a:t>受信機全体を学習器として構成し，</a:t>
            </a:r>
            <a:br>
              <a:rPr kumimoji="1" lang="en-US" altLang="ja-JP" dirty="0"/>
            </a:br>
            <a:r>
              <a:rPr kumimoji="1" lang="ja-JP" altLang="en-US" dirty="0"/>
              <a:t>送信機入力と受信機出力の誤差が最小となるよう学習する機械学習器</a:t>
            </a:r>
          </a:p>
        </p:txBody>
      </p:sp>
      <p:sp>
        <p:nvSpPr>
          <p:cNvPr id="4" name="スライド番号プレースホルダー 3">
            <a:extLst>
              <a:ext uri="{FF2B5EF4-FFF2-40B4-BE49-F238E27FC236}">
                <a16:creationId xmlns:a16="http://schemas.microsoft.com/office/drawing/2014/main" id="{30A0E2D8-3224-3BAC-2A9F-0C154049B69C}"/>
              </a:ext>
            </a:extLst>
          </p:cNvPr>
          <p:cNvSpPr>
            <a:spLocks noGrp="1"/>
          </p:cNvSpPr>
          <p:nvPr>
            <p:ph type="sldNum" sz="quarter" idx="10"/>
          </p:nvPr>
        </p:nvSpPr>
        <p:spPr/>
        <p:txBody>
          <a:bodyPr/>
          <a:lstStyle/>
          <a:p>
            <a:fld id="{AFE04DA6-5848-467D-B1B0-4940B1F35FD2}" type="slidenum">
              <a:rPr kumimoji="1" lang="ja-JP" altLang="en-US" smtClean="0"/>
              <a:t>6</a:t>
            </a:fld>
            <a:endParaRPr kumimoji="1" lang="ja-JP" altLang="en-US" dirty="0"/>
          </a:p>
        </p:txBody>
      </p:sp>
      <p:pic>
        <p:nvPicPr>
          <p:cNvPr id="5" name="図 4">
            <a:extLst>
              <a:ext uri="{FF2B5EF4-FFF2-40B4-BE49-F238E27FC236}">
                <a16:creationId xmlns:a16="http://schemas.microsoft.com/office/drawing/2014/main" id="{E7787D61-4662-3A86-6E1B-82D0F0F682F7}"/>
              </a:ext>
            </a:extLst>
          </p:cNvPr>
          <p:cNvPicPr>
            <a:picLocks noChangeAspect="1"/>
          </p:cNvPicPr>
          <p:nvPr/>
        </p:nvPicPr>
        <p:blipFill>
          <a:blip r:embed="rId3"/>
          <a:stretch>
            <a:fillRect/>
          </a:stretch>
        </p:blipFill>
        <p:spPr>
          <a:xfrm>
            <a:off x="2496000" y="2875784"/>
            <a:ext cx="7200000" cy="3363411"/>
          </a:xfrm>
          <a:prstGeom prst="rect">
            <a:avLst/>
          </a:prstGeom>
        </p:spPr>
      </p:pic>
    </p:spTree>
    <p:extLst>
      <p:ext uri="{BB962C8B-B14F-4D97-AF65-F5344CB8AC3E}">
        <p14:creationId xmlns:p14="http://schemas.microsoft.com/office/powerpoint/2010/main" val="3926875392"/>
      </p:ext>
    </p:extLst>
  </p:cSld>
  <p:clrMapOvr>
    <a:masterClrMapping/>
  </p:clrMapOvr>
  <mc:AlternateContent xmlns:mc="http://schemas.openxmlformats.org/markup-compatibility/2006" xmlns:p14="http://schemas.microsoft.com/office/powerpoint/2010/main">
    <mc:Choice Requires="p14">
      <p:transition spd="slow" p14:dur="2000" advTm="19364"/>
    </mc:Choice>
    <mc:Fallback xmlns="">
      <p:transition spd="slow" advTm="193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EC683-5699-FB07-D04F-AA3F3D5FF059}"/>
              </a:ext>
            </a:extLst>
          </p:cNvPr>
          <p:cNvSpPr>
            <a:spLocks noGrp="1"/>
          </p:cNvSpPr>
          <p:nvPr>
            <p:ph type="title"/>
          </p:nvPr>
        </p:nvSpPr>
        <p:spPr/>
        <p:txBody>
          <a:bodyPr/>
          <a:lstStyle/>
          <a:p>
            <a:r>
              <a:rPr kumimoji="1" lang="ja-JP" altLang="en-US" dirty="0"/>
              <a:t>自己符号化器</a:t>
            </a:r>
            <a:r>
              <a:rPr kumimoji="1" lang="ja-JP" altLang="en-US" sz="3200" dirty="0"/>
              <a:t> </a:t>
            </a:r>
            <a:r>
              <a:rPr lang="en-US" altLang="ja-JP" sz="3200" dirty="0"/>
              <a:t>– </a:t>
            </a:r>
            <a:r>
              <a:rPr lang="ja-JP" altLang="en-US" sz="3200" dirty="0"/>
              <a:t>信号点生成</a:t>
            </a:r>
            <a:endParaRPr kumimoji="1" lang="ja-JP" altLang="en-US" sz="3200" dirty="0"/>
          </a:p>
        </p:txBody>
      </p:sp>
      <p:sp>
        <p:nvSpPr>
          <p:cNvPr id="3" name="コンテンツ プレースホルダー 2">
            <a:extLst>
              <a:ext uri="{FF2B5EF4-FFF2-40B4-BE49-F238E27FC236}">
                <a16:creationId xmlns:a16="http://schemas.microsoft.com/office/drawing/2014/main" id="{765EA1CD-AC81-E1D3-A870-5DD1DEA0EA5A}"/>
              </a:ext>
            </a:extLst>
          </p:cNvPr>
          <p:cNvSpPr>
            <a:spLocks noGrp="1"/>
          </p:cNvSpPr>
          <p:nvPr>
            <p:ph idx="1"/>
          </p:nvPr>
        </p:nvSpPr>
        <p:spPr>
          <a:xfrm>
            <a:off x="508000" y="1196977"/>
            <a:ext cx="7556137" cy="609600"/>
          </a:xfrm>
        </p:spPr>
        <p:txBody>
          <a:bodyPr/>
          <a:lstStyle/>
          <a:p>
            <a:r>
              <a:rPr kumimoji="1" lang="ja-JP" altLang="en-US" dirty="0"/>
              <a:t>ニューラルネットワーク </a:t>
            </a:r>
            <a:r>
              <a:rPr kumimoji="1" lang="en-US" altLang="ja-JP" dirty="0"/>
              <a:t>(Neural Network)</a:t>
            </a:r>
          </a:p>
        </p:txBody>
      </p:sp>
      <p:sp>
        <p:nvSpPr>
          <p:cNvPr id="4" name="スライド番号プレースホルダー 3">
            <a:extLst>
              <a:ext uri="{FF2B5EF4-FFF2-40B4-BE49-F238E27FC236}">
                <a16:creationId xmlns:a16="http://schemas.microsoft.com/office/drawing/2014/main" id="{30A0E2D8-3224-3BAC-2A9F-0C154049B69C}"/>
              </a:ext>
            </a:extLst>
          </p:cNvPr>
          <p:cNvSpPr>
            <a:spLocks noGrp="1"/>
          </p:cNvSpPr>
          <p:nvPr>
            <p:ph type="sldNum" sz="quarter" idx="10"/>
          </p:nvPr>
        </p:nvSpPr>
        <p:spPr/>
        <p:txBody>
          <a:bodyPr/>
          <a:lstStyle/>
          <a:p>
            <a:fld id="{AFE04DA6-5848-467D-B1B0-4940B1F35FD2}" type="slidenum">
              <a:rPr kumimoji="1" lang="ja-JP" altLang="en-US" smtClean="0"/>
              <a:t>7</a:t>
            </a:fld>
            <a:endParaRPr kumimoji="1" lang="ja-JP" altLang="en-US" dirty="0"/>
          </a:p>
        </p:txBody>
      </p:sp>
      <p:grpSp>
        <p:nvGrpSpPr>
          <p:cNvPr id="31" name="グループ化 30">
            <a:extLst>
              <a:ext uri="{FF2B5EF4-FFF2-40B4-BE49-F238E27FC236}">
                <a16:creationId xmlns:a16="http://schemas.microsoft.com/office/drawing/2014/main" id="{D3BF5D04-4881-5612-4A55-D6837789EA47}"/>
              </a:ext>
            </a:extLst>
          </p:cNvPr>
          <p:cNvGrpSpPr/>
          <p:nvPr/>
        </p:nvGrpSpPr>
        <p:grpSpPr>
          <a:xfrm>
            <a:off x="508000" y="2867797"/>
            <a:ext cx="7556137" cy="995285"/>
            <a:chOff x="508000" y="2709818"/>
            <a:chExt cx="7556137" cy="995285"/>
          </a:xfrm>
        </p:grpSpPr>
        <p:sp>
          <p:nvSpPr>
            <p:cNvPr id="12" name="コンテンツ プレースホルダー 2">
              <a:extLst>
                <a:ext uri="{FF2B5EF4-FFF2-40B4-BE49-F238E27FC236}">
                  <a16:creationId xmlns:a16="http://schemas.microsoft.com/office/drawing/2014/main" id="{4B872CBB-000C-EF33-E1E8-FACB51E2D74F}"/>
                </a:ext>
              </a:extLst>
            </p:cNvPr>
            <p:cNvSpPr txBox="1">
              <a:spLocks/>
            </p:cNvSpPr>
            <p:nvPr/>
          </p:nvSpPr>
          <p:spPr bwMode="auto">
            <a:xfrm>
              <a:off x="508000" y="2755840"/>
              <a:ext cx="7556137" cy="9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dirty="0"/>
                <a:t>one-hot </a:t>
              </a:r>
              <a:r>
                <a:rPr lang="ja-JP" altLang="en-US" dirty="0"/>
                <a:t>ベクトル</a:t>
              </a:r>
              <a:endParaRPr lang="en-US" altLang="ja-JP" dirty="0"/>
            </a:p>
            <a:p>
              <a:pPr marL="457200" lvl="1" indent="0">
                <a:buNone/>
              </a:pPr>
              <a:r>
                <a:rPr lang="ja-JP" altLang="en-US" dirty="0"/>
                <a:t>　　第　　要素のみ</a:t>
              </a:r>
              <a:r>
                <a:rPr lang="en-US" altLang="ja-JP" dirty="0"/>
                <a:t>1</a:t>
              </a:r>
              <a:r>
                <a:rPr lang="ja-JP" altLang="en-US" dirty="0"/>
                <a:t>で，他は</a:t>
              </a:r>
              <a:r>
                <a:rPr lang="en-US" altLang="ja-JP" dirty="0"/>
                <a:t>0</a:t>
              </a:r>
              <a:r>
                <a:rPr lang="ja-JP" altLang="en-US" dirty="0"/>
                <a:t>であるベクトル</a:t>
              </a:r>
              <a:endParaRPr lang="en-US" altLang="ja-JP" dirty="0"/>
            </a:p>
          </p:txBody>
        </p:sp>
        <p:pic>
          <p:nvPicPr>
            <p:cNvPr id="19" name="図 18">
              <a:extLst>
                <a:ext uri="{FF2B5EF4-FFF2-40B4-BE49-F238E27FC236}">
                  <a16:creationId xmlns:a16="http://schemas.microsoft.com/office/drawing/2014/main" id="{8FDB17A4-BD36-6316-5EA2-48CFC6824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179" y="3365440"/>
              <a:ext cx="333333" cy="247619"/>
            </a:xfrm>
            <a:prstGeom prst="rect">
              <a:avLst/>
            </a:prstGeom>
          </p:spPr>
        </p:pic>
        <p:pic>
          <p:nvPicPr>
            <p:cNvPr id="25" name="図 24">
              <a:extLst>
                <a:ext uri="{FF2B5EF4-FFF2-40B4-BE49-F238E27FC236}">
                  <a16:creationId xmlns:a16="http://schemas.microsoft.com/office/drawing/2014/main" id="{F4D91B54-617D-7E32-34C4-39668691C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6062" y="2709818"/>
              <a:ext cx="2523809" cy="466667"/>
            </a:xfrm>
            <a:prstGeom prst="rect">
              <a:avLst/>
            </a:prstGeom>
          </p:spPr>
        </p:pic>
      </p:grpSp>
      <p:grpSp>
        <p:nvGrpSpPr>
          <p:cNvPr id="32" name="グループ化 31">
            <a:extLst>
              <a:ext uri="{FF2B5EF4-FFF2-40B4-BE49-F238E27FC236}">
                <a16:creationId xmlns:a16="http://schemas.microsoft.com/office/drawing/2014/main" id="{1A8E5FA0-A43B-1827-0714-EC4B4FD11159}"/>
              </a:ext>
            </a:extLst>
          </p:cNvPr>
          <p:cNvGrpSpPr/>
          <p:nvPr/>
        </p:nvGrpSpPr>
        <p:grpSpPr>
          <a:xfrm>
            <a:off x="508000" y="1806577"/>
            <a:ext cx="7556137" cy="949263"/>
            <a:chOff x="508000" y="1806577"/>
            <a:chExt cx="7556137" cy="949263"/>
          </a:xfrm>
        </p:grpSpPr>
        <p:sp>
          <p:nvSpPr>
            <p:cNvPr id="11" name="コンテンツ プレースホルダー 2">
              <a:extLst>
                <a:ext uri="{FF2B5EF4-FFF2-40B4-BE49-F238E27FC236}">
                  <a16:creationId xmlns:a16="http://schemas.microsoft.com/office/drawing/2014/main" id="{A9FFB248-7FC4-39EF-47A4-65B46CFA8A61}"/>
                </a:ext>
              </a:extLst>
            </p:cNvPr>
            <p:cNvSpPr txBox="1">
              <a:spLocks/>
            </p:cNvSpPr>
            <p:nvPr/>
          </p:nvSpPr>
          <p:spPr bwMode="auto">
            <a:xfrm>
              <a:off x="508000" y="1806577"/>
              <a:ext cx="7556137" cy="9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整数入力値</a:t>
              </a:r>
              <a:endParaRPr lang="en-US" altLang="ja-JP" dirty="0"/>
            </a:p>
            <a:p>
              <a:pPr marL="457200" lvl="1" indent="0">
                <a:buNone/>
              </a:pPr>
              <a:r>
                <a:rPr lang="ja-JP" altLang="en-US" dirty="0"/>
                <a:t>　　　は送信ベクトル候補数</a:t>
              </a:r>
              <a:endParaRPr lang="en-US" altLang="ja-JP" dirty="0"/>
            </a:p>
          </p:txBody>
        </p:sp>
        <p:pic>
          <p:nvPicPr>
            <p:cNvPr id="16" name="図 15">
              <a:extLst>
                <a:ext uri="{FF2B5EF4-FFF2-40B4-BE49-F238E27FC236}">
                  <a16:creationId xmlns:a16="http://schemas.microsoft.com/office/drawing/2014/main" id="{66A4C711-FCC8-6B89-7497-D3D7240F77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654" y="2366961"/>
              <a:ext cx="276190" cy="342857"/>
            </a:xfrm>
            <a:prstGeom prst="rect">
              <a:avLst/>
            </a:prstGeom>
          </p:spPr>
        </p:pic>
        <p:pic>
          <p:nvPicPr>
            <p:cNvPr id="27" name="図 26">
              <a:extLst>
                <a:ext uri="{FF2B5EF4-FFF2-40B4-BE49-F238E27FC236}">
                  <a16:creationId xmlns:a16="http://schemas.microsoft.com/office/drawing/2014/main" id="{373F2894-9C48-EF24-E583-1BCFFCE1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1856" y="1809529"/>
              <a:ext cx="2980952" cy="409524"/>
            </a:xfrm>
            <a:prstGeom prst="rect">
              <a:avLst/>
            </a:prstGeom>
          </p:spPr>
        </p:pic>
      </p:grpSp>
      <p:grpSp>
        <p:nvGrpSpPr>
          <p:cNvPr id="30" name="グループ化 29">
            <a:extLst>
              <a:ext uri="{FF2B5EF4-FFF2-40B4-BE49-F238E27FC236}">
                <a16:creationId xmlns:a16="http://schemas.microsoft.com/office/drawing/2014/main" id="{2DF35C51-90E6-454B-B4EF-17931DF765E3}"/>
              </a:ext>
            </a:extLst>
          </p:cNvPr>
          <p:cNvGrpSpPr/>
          <p:nvPr/>
        </p:nvGrpSpPr>
        <p:grpSpPr>
          <a:xfrm>
            <a:off x="507999" y="4021061"/>
            <a:ext cx="7556137" cy="1459080"/>
            <a:chOff x="507999" y="3705103"/>
            <a:chExt cx="7556137" cy="1459080"/>
          </a:xfrm>
        </p:grpSpPr>
        <p:sp>
          <p:nvSpPr>
            <p:cNvPr id="17" name="コンテンツ プレースホルダー 2">
              <a:extLst>
                <a:ext uri="{FF2B5EF4-FFF2-40B4-BE49-F238E27FC236}">
                  <a16:creationId xmlns:a16="http://schemas.microsoft.com/office/drawing/2014/main" id="{17201764-649A-4878-FDAC-5D5A406DA089}"/>
                </a:ext>
              </a:extLst>
            </p:cNvPr>
            <p:cNvSpPr txBox="1">
              <a:spLocks/>
            </p:cNvSpPr>
            <p:nvPr/>
          </p:nvSpPr>
          <p:spPr bwMode="auto">
            <a:xfrm>
              <a:off x="507999" y="3705103"/>
              <a:ext cx="7556137" cy="145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全結合層</a:t>
              </a:r>
              <a:endParaRPr lang="en-US" altLang="ja-JP" dirty="0"/>
            </a:p>
            <a:p>
              <a:pPr marL="457200" lvl="1" indent="0">
                <a:buNone/>
              </a:pPr>
              <a:r>
                <a:rPr lang="ja-JP" altLang="en-US" dirty="0"/>
                <a:t>　　重み　　，バイアス</a:t>
              </a:r>
              <a:endParaRPr lang="en-US" altLang="ja-JP" b="1" dirty="0"/>
            </a:p>
          </p:txBody>
        </p:sp>
        <p:pic>
          <p:nvPicPr>
            <p:cNvPr id="21" name="図 20">
              <a:extLst>
                <a:ext uri="{FF2B5EF4-FFF2-40B4-BE49-F238E27FC236}">
                  <a16:creationId xmlns:a16="http://schemas.microsoft.com/office/drawing/2014/main" id="{66174BD1-7DE3-3E2C-1BE6-FEB45AD646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4438" y="4222659"/>
              <a:ext cx="466667" cy="285714"/>
            </a:xfrm>
            <a:prstGeom prst="rect">
              <a:avLst/>
            </a:prstGeom>
          </p:spPr>
        </p:pic>
        <p:pic>
          <p:nvPicPr>
            <p:cNvPr id="23" name="図 22">
              <a:extLst>
                <a:ext uri="{FF2B5EF4-FFF2-40B4-BE49-F238E27FC236}">
                  <a16:creationId xmlns:a16="http://schemas.microsoft.com/office/drawing/2014/main" id="{474F587F-043C-8F1E-C2AA-41E4386FEA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4340" y="4232183"/>
              <a:ext cx="180952" cy="276190"/>
            </a:xfrm>
            <a:prstGeom prst="rect">
              <a:avLst/>
            </a:prstGeom>
          </p:spPr>
        </p:pic>
        <p:pic>
          <p:nvPicPr>
            <p:cNvPr id="29" name="図 28">
              <a:extLst>
                <a:ext uri="{FF2B5EF4-FFF2-40B4-BE49-F238E27FC236}">
                  <a16:creationId xmlns:a16="http://schemas.microsoft.com/office/drawing/2014/main" id="{813E2CB5-21C9-B6A4-C35E-BC07FE4F08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1749" y="4616405"/>
              <a:ext cx="2600000" cy="419048"/>
            </a:xfrm>
            <a:prstGeom prst="rect">
              <a:avLst/>
            </a:prstGeom>
          </p:spPr>
        </p:pic>
      </p:grpSp>
      <p:pic>
        <p:nvPicPr>
          <p:cNvPr id="33" name="図 32">
            <a:extLst>
              <a:ext uri="{FF2B5EF4-FFF2-40B4-BE49-F238E27FC236}">
                <a16:creationId xmlns:a16="http://schemas.microsoft.com/office/drawing/2014/main" id="{0933833E-BEF2-F4CE-DE72-D7F22F998E89}"/>
              </a:ext>
            </a:extLst>
          </p:cNvPr>
          <p:cNvPicPr>
            <a:picLocks noChangeAspect="1"/>
          </p:cNvPicPr>
          <p:nvPr/>
        </p:nvPicPr>
        <p:blipFill>
          <a:blip r:embed="rId10"/>
          <a:stretch>
            <a:fillRect/>
          </a:stretch>
        </p:blipFill>
        <p:spPr>
          <a:xfrm>
            <a:off x="7149811" y="1917806"/>
            <a:ext cx="4534189" cy="4206509"/>
          </a:xfrm>
          <a:prstGeom prst="rect">
            <a:avLst/>
          </a:prstGeom>
        </p:spPr>
      </p:pic>
      <p:grpSp>
        <p:nvGrpSpPr>
          <p:cNvPr id="37" name="グループ化 36">
            <a:extLst>
              <a:ext uri="{FF2B5EF4-FFF2-40B4-BE49-F238E27FC236}">
                <a16:creationId xmlns:a16="http://schemas.microsoft.com/office/drawing/2014/main" id="{FCD48326-AC70-3012-1605-BC6EACACECAA}"/>
              </a:ext>
            </a:extLst>
          </p:cNvPr>
          <p:cNvGrpSpPr/>
          <p:nvPr/>
        </p:nvGrpSpPr>
        <p:grpSpPr>
          <a:xfrm>
            <a:off x="507998" y="5633900"/>
            <a:ext cx="7556137" cy="893302"/>
            <a:chOff x="507998" y="5633900"/>
            <a:chExt cx="7556137" cy="893302"/>
          </a:xfrm>
        </p:grpSpPr>
        <p:sp>
          <p:nvSpPr>
            <p:cNvPr id="34" name="コンテンツ プレースホルダー 2">
              <a:extLst>
                <a:ext uri="{FF2B5EF4-FFF2-40B4-BE49-F238E27FC236}">
                  <a16:creationId xmlns:a16="http://schemas.microsoft.com/office/drawing/2014/main" id="{30615A5D-847A-75E6-46AF-7A56CF0C3F3F}"/>
                </a:ext>
              </a:extLst>
            </p:cNvPr>
            <p:cNvSpPr txBox="1">
              <a:spLocks/>
            </p:cNvSpPr>
            <p:nvPr/>
          </p:nvSpPr>
          <p:spPr bwMode="auto">
            <a:xfrm>
              <a:off x="507998" y="5633900"/>
              <a:ext cx="7556137"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t>電力制約に基づく正規化</a:t>
              </a:r>
              <a:endParaRPr lang="en-US" altLang="ja-JP" dirty="0"/>
            </a:p>
            <a:p>
              <a:pPr marL="457200" lvl="1" indent="0">
                <a:buNone/>
              </a:pPr>
              <a:r>
                <a:rPr lang="ja-JP" altLang="en-US" dirty="0"/>
                <a:t>　　</a:t>
              </a:r>
              <a:endParaRPr lang="en-US" altLang="ja-JP" b="1" dirty="0"/>
            </a:p>
          </p:txBody>
        </p:sp>
        <p:pic>
          <p:nvPicPr>
            <p:cNvPr id="36" name="図 35">
              <a:extLst>
                <a:ext uri="{FF2B5EF4-FFF2-40B4-BE49-F238E27FC236}">
                  <a16:creationId xmlns:a16="http://schemas.microsoft.com/office/drawing/2014/main" id="{A67D7ADE-3D2B-4982-6B55-EDF86EC469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5417" y="6108154"/>
              <a:ext cx="1476190" cy="419048"/>
            </a:xfrm>
            <a:prstGeom prst="rect">
              <a:avLst/>
            </a:prstGeom>
          </p:spPr>
        </p:pic>
      </p:grpSp>
    </p:spTree>
    <p:extLst>
      <p:ext uri="{BB962C8B-B14F-4D97-AF65-F5344CB8AC3E}">
        <p14:creationId xmlns:p14="http://schemas.microsoft.com/office/powerpoint/2010/main" val="716126558"/>
      </p:ext>
    </p:extLst>
  </p:cSld>
  <p:clrMapOvr>
    <a:masterClrMapping/>
  </p:clrMapOvr>
  <mc:AlternateContent xmlns:mc="http://schemas.openxmlformats.org/markup-compatibility/2006" xmlns:p14="http://schemas.microsoft.com/office/powerpoint/2010/main">
    <mc:Choice Requires="p14">
      <p:transition spd="slow" p14:dur="2000" advTm="12660"/>
    </mc:Choice>
    <mc:Fallback xmlns="">
      <p:transition spd="slow" advTm="126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2">
            <a:extLst>
              <a:ext uri="{FF2B5EF4-FFF2-40B4-BE49-F238E27FC236}">
                <a16:creationId xmlns:a16="http://schemas.microsoft.com/office/drawing/2014/main" id="{C99A6153-C36D-FBAB-D9B9-A6357B16CACE}"/>
              </a:ext>
            </a:extLst>
          </p:cNvPr>
          <p:cNvSpPr>
            <a:spLocks noGrp="1"/>
          </p:cNvSpPr>
          <p:nvPr>
            <p:ph idx="1"/>
          </p:nvPr>
        </p:nvSpPr>
        <p:spPr>
          <a:xfrm>
            <a:off x="508000" y="1079731"/>
            <a:ext cx="11176000" cy="1945450"/>
          </a:xfrm>
        </p:spPr>
        <p:txBody>
          <a:bodyPr/>
          <a:lstStyle/>
          <a:p>
            <a:r>
              <a:rPr kumimoji="1" lang="ja-JP" altLang="en-US" dirty="0"/>
              <a:t>繰り返し通信路推定</a:t>
            </a:r>
            <a:endParaRPr lang="en-US" altLang="ja-JP" dirty="0"/>
          </a:p>
          <a:p>
            <a:pPr lvl="1"/>
            <a:r>
              <a:rPr kumimoji="1" lang="ja-JP" altLang="en-US" dirty="0"/>
              <a:t>最初に，直交パイロットによる通信路推定値を</a:t>
            </a:r>
            <a:r>
              <a:rPr lang="ja-JP" altLang="en-US" dirty="0"/>
              <a:t>基に</a:t>
            </a:r>
            <a:r>
              <a:rPr lang="ja-JP" altLang="en-US"/>
              <a:t>信号検出</a:t>
            </a:r>
            <a:endParaRPr lang="en-US" altLang="ja-JP" dirty="0"/>
          </a:p>
          <a:p>
            <a:pPr lvl="1"/>
            <a:r>
              <a:rPr lang="ja-JP" altLang="en-US" dirty="0"/>
              <a:t>次に，その送信信号仮判定値を追加のパイロットとして利用し，再度通信路推定</a:t>
            </a:r>
            <a:endParaRPr lang="en-US" altLang="ja-JP" dirty="0"/>
          </a:p>
          <a:p>
            <a:pPr lvl="1"/>
            <a:r>
              <a:rPr lang="ja-JP" altLang="en-US" dirty="0"/>
              <a:t>推定精度を高められる</a:t>
            </a:r>
            <a:endParaRPr lang="en-US" altLang="ja-JP" dirty="0"/>
          </a:p>
        </p:txBody>
      </p:sp>
      <p:sp>
        <p:nvSpPr>
          <p:cNvPr id="2" name="タイトル 1">
            <a:extLst>
              <a:ext uri="{FF2B5EF4-FFF2-40B4-BE49-F238E27FC236}">
                <a16:creationId xmlns:a16="http://schemas.microsoft.com/office/drawing/2014/main" id="{10132F0E-636F-5FB6-313E-46F6E5A7F754}"/>
              </a:ext>
            </a:extLst>
          </p:cNvPr>
          <p:cNvSpPr>
            <a:spLocks noGrp="1"/>
          </p:cNvSpPr>
          <p:nvPr>
            <p:ph type="title"/>
          </p:nvPr>
        </p:nvSpPr>
        <p:spPr/>
        <p:txBody>
          <a:bodyPr/>
          <a:lstStyle/>
          <a:p>
            <a:r>
              <a:rPr kumimoji="1" lang="ja-JP" altLang="en-US" dirty="0"/>
              <a:t>自己符号化器</a:t>
            </a:r>
            <a:r>
              <a:rPr kumimoji="1" lang="ja-JP" altLang="en-US" sz="3200" dirty="0"/>
              <a:t> </a:t>
            </a:r>
            <a:r>
              <a:rPr lang="en-US" altLang="ja-JP" sz="3200" dirty="0"/>
              <a:t>– </a:t>
            </a:r>
            <a:r>
              <a:rPr lang="ja-JP" altLang="en-US" sz="3200" dirty="0"/>
              <a:t>通信路推定</a:t>
            </a:r>
            <a:endParaRPr kumimoji="1" lang="ja-JP" altLang="en-US" sz="3200" dirty="0"/>
          </a:p>
        </p:txBody>
      </p:sp>
      <p:sp>
        <p:nvSpPr>
          <p:cNvPr id="4" name="スライド番号プレースホルダー 3">
            <a:extLst>
              <a:ext uri="{FF2B5EF4-FFF2-40B4-BE49-F238E27FC236}">
                <a16:creationId xmlns:a16="http://schemas.microsoft.com/office/drawing/2014/main" id="{FC57E681-23A5-2FBB-F50E-3EE8D589236F}"/>
              </a:ext>
            </a:extLst>
          </p:cNvPr>
          <p:cNvSpPr>
            <a:spLocks noGrp="1"/>
          </p:cNvSpPr>
          <p:nvPr>
            <p:ph type="sldNum" sz="quarter" idx="10"/>
          </p:nvPr>
        </p:nvSpPr>
        <p:spPr/>
        <p:txBody>
          <a:bodyPr/>
          <a:lstStyle/>
          <a:p>
            <a:fld id="{AFE04DA6-5848-467D-B1B0-4940B1F35FD2}" type="slidenum">
              <a:rPr kumimoji="1" lang="ja-JP" altLang="en-US" smtClean="0"/>
              <a:t>8</a:t>
            </a:fld>
            <a:endParaRPr kumimoji="1" lang="ja-JP" altLang="en-US" dirty="0"/>
          </a:p>
        </p:txBody>
      </p:sp>
      <p:pic>
        <p:nvPicPr>
          <p:cNvPr id="7" name="図 6">
            <a:extLst>
              <a:ext uri="{FF2B5EF4-FFF2-40B4-BE49-F238E27FC236}">
                <a16:creationId xmlns:a16="http://schemas.microsoft.com/office/drawing/2014/main" id="{730B9AD8-14BA-A997-2703-81707D8C56A8}"/>
              </a:ext>
            </a:extLst>
          </p:cNvPr>
          <p:cNvPicPr>
            <a:picLocks noChangeAspect="1"/>
          </p:cNvPicPr>
          <p:nvPr/>
        </p:nvPicPr>
        <p:blipFill>
          <a:blip r:embed="rId2"/>
          <a:stretch>
            <a:fillRect/>
          </a:stretch>
        </p:blipFill>
        <p:spPr>
          <a:xfrm>
            <a:off x="3869151" y="4644707"/>
            <a:ext cx="8193734" cy="2078916"/>
          </a:xfrm>
          <a:prstGeom prst="rect">
            <a:avLst/>
          </a:prstGeom>
        </p:spPr>
      </p:pic>
      <p:grpSp>
        <p:nvGrpSpPr>
          <p:cNvPr id="31" name="グループ化 30">
            <a:extLst>
              <a:ext uri="{FF2B5EF4-FFF2-40B4-BE49-F238E27FC236}">
                <a16:creationId xmlns:a16="http://schemas.microsoft.com/office/drawing/2014/main" id="{A723CF3D-4DCC-7F74-FDDF-6E208BE265CE}"/>
              </a:ext>
            </a:extLst>
          </p:cNvPr>
          <p:cNvGrpSpPr/>
          <p:nvPr/>
        </p:nvGrpSpPr>
        <p:grpSpPr>
          <a:xfrm>
            <a:off x="884634" y="3248010"/>
            <a:ext cx="3046220" cy="609600"/>
            <a:chOff x="795182" y="3137807"/>
            <a:chExt cx="3046220" cy="609600"/>
          </a:xfrm>
        </p:grpSpPr>
        <p:pic>
          <p:nvPicPr>
            <p:cNvPr id="8" name="図 7">
              <a:extLst>
                <a:ext uri="{FF2B5EF4-FFF2-40B4-BE49-F238E27FC236}">
                  <a16:creationId xmlns:a16="http://schemas.microsoft.com/office/drawing/2014/main" id="{8A704DAE-773C-A6E9-4693-F6FB58594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182" y="3238775"/>
              <a:ext cx="523810" cy="333333"/>
            </a:xfrm>
            <a:prstGeom prst="rect">
              <a:avLst/>
            </a:prstGeom>
          </p:spPr>
        </p:pic>
        <p:grpSp>
          <p:nvGrpSpPr>
            <p:cNvPr id="30" name="グループ化 29">
              <a:extLst>
                <a:ext uri="{FF2B5EF4-FFF2-40B4-BE49-F238E27FC236}">
                  <a16:creationId xmlns:a16="http://schemas.microsoft.com/office/drawing/2014/main" id="{AE22B1F7-84A5-54A4-47A4-AB093BD1E77B}"/>
                </a:ext>
              </a:extLst>
            </p:cNvPr>
            <p:cNvGrpSpPr/>
            <p:nvPr/>
          </p:nvGrpSpPr>
          <p:grpSpPr>
            <a:xfrm>
              <a:off x="801191" y="3137807"/>
              <a:ext cx="3040211" cy="609600"/>
              <a:chOff x="801191" y="3137807"/>
              <a:chExt cx="3040211" cy="609600"/>
            </a:xfrm>
          </p:grpSpPr>
          <p:sp>
            <p:nvSpPr>
              <p:cNvPr id="25" name="コンテンツ プレースホルダー 2">
                <a:extLst>
                  <a:ext uri="{FF2B5EF4-FFF2-40B4-BE49-F238E27FC236}">
                    <a16:creationId xmlns:a16="http://schemas.microsoft.com/office/drawing/2014/main" id="{E5A075F1-0110-01FF-A87C-0E4312FA22C7}"/>
                  </a:ext>
                </a:extLst>
              </p:cNvPr>
              <p:cNvSpPr txBox="1">
                <a:spLocks/>
              </p:cNvSpPr>
              <p:nvPr/>
            </p:nvSpPr>
            <p:spPr bwMode="auto">
              <a:xfrm>
                <a:off x="801191" y="3137807"/>
                <a:ext cx="26732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　　の仮判定値：</a:t>
                </a:r>
              </a:p>
            </p:txBody>
          </p:sp>
          <p:pic>
            <p:nvPicPr>
              <p:cNvPr id="29" name="図 28">
                <a:extLst>
                  <a:ext uri="{FF2B5EF4-FFF2-40B4-BE49-F238E27FC236}">
                    <a16:creationId xmlns:a16="http://schemas.microsoft.com/office/drawing/2014/main" id="{D9131787-BF2C-8B2C-35EB-EB3515A0C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7592" y="3137807"/>
                <a:ext cx="523810" cy="447619"/>
              </a:xfrm>
              <a:prstGeom prst="rect">
                <a:avLst/>
              </a:prstGeom>
            </p:spPr>
          </p:pic>
        </p:grpSp>
      </p:grpSp>
      <p:pic>
        <p:nvPicPr>
          <p:cNvPr id="33" name="図 32" descr="図形&#10;&#10;中程度の精度で自動的に生成された説明">
            <a:extLst>
              <a:ext uri="{FF2B5EF4-FFF2-40B4-BE49-F238E27FC236}">
                <a16:creationId xmlns:a16="http://schemas.microsoft.com/office/drawing/2014/main" id="{DCC6F6CD-18C6-DC15-79CD-E90982EA6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692" y="3248010"/>
            <a:ext cx="2409524" cy="514286"/>
          </a:xfrm>
          <a:prstGeom prst="rect">
            <a:avLst/>
          </a:prstGeom>
        </p:spPr>
      </p:pic>
      <p:grpSp>
        <p:nvGrpSpPr>
          <p:cNvPr id="37" name="グループ化 36">
            <a:extLst>
              <a:ext uri="{FF2B5EF4-FFF2-40B4-BE49-F238E27FC236}">
                <a16:creationId xmlns:a16="http://schemas.microsoft.com/office/drawing/2014/main" id="{87092C79-52A1-3E0E-7A83-D9CCA331FBB9}"/>
              </a:ext>
            </a:extLst>
          </p:cNvPr>
          <p:cNvGrpSpPr/>
          <p:nvPr/>
        </p:nvGrpSpPr>
        <p:grpSpPr>
          <a:xfrm>
            <a:off x="811129" y="4047707"/>
            <a:ext cx="4252402" cy="609600"/>
            <a:chOff x="801190" y="4595988"/>
            <a:chExt cx="4252402" cy="609600"/>
          </a:xfrm>
        </p:grpSpPr>
        <p:pic>
          <p:nvPicPr>
            <p:cNvPr id="22" name="図 21">
              <a:extLst>
                <a:ext uri="{FF2B5EF4-FFF2-40B4-BE49-F238E27FC236}">
                  <a16:creationId xmlns:a16="http://schemas.microsoft.com/office/drawing/2014/main" id="{1DC5A5F0-1D45-E570-73EB-D671C2BD42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5497" y="4628720"/>
              <a:ext cx="1838095" cy="390476"/>
            </a:xfrm>
            <a:prstGeom prst="rect">
              <a:avLst/>
            </a:prstGeom>
          </p:spPr>
        </p:pic>
        <p:sp>
          <p:nvSpPr>
            <p:cNvPr id="36" name="コンテンツ プレースホルダー 2">
              <a:extLst>
                <a:ext uri="{FF2B5EF4-FFF2-40B4-BE49-F238E27FC236}">
                  <a16:creationId xmlns:a16="http://schemas.microsoft.com/office/drawing/2014/main" id="{504AB712-F9C8-C568-BF6E-5A4AF16DC943}"/>
                </a:ext>
              </a:extLst>
            </p:cNvPr>
            <p:cNvSpPr txBox="1">
              <a:spLocks/>
            </p:cNvSpPr>
            <p:nvPr/>
          </p:nvSpPr>
          <p:spPr bwMode="auto">
            <a:xfrm>
              <a:off x="801190" y="4595988"/>
              <a:ext cx="2748424"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通信路推定値：</a:t>
              </a:r>
            </a:p>
          </p:txBody>
        </p:sp>
      </p:grpSp>
    </p:spTree>
    <p:extLst>
      <p:ext uri="{BB962C8B-B14F-4D97-AF65-F5344CB8AC3E}">
        <p14:creationId xmlns:p14="http://schemas.microsoft.com/office/powerpoint/2010/main" val="344128007"/>
      </p:ext>
    </p:extLst>
  </p:cSld>
  <p:clrMapOvr>
    <a:masterClrMapping/>
  </p:clrMapOvr>
  <mc:AlternateContent xmlns:mc="http://schemas.openxmlformats.org/markup-compatibility/2006" xmlns:p14="http://schemas.microsoft.com/office/powerpoint/2010/main">
    <mc:Choice Requires="p14">
      <p:transition spd="slow" p14:dur="2000" advTm="3848"/>
    </mc:Choice>
    <mc:Fallback xmlns="">
      <p:transition spd="slow" advTm="38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9B2D742-AAC7-8030-B596-D886B58DC138}"/>
              </a:ext>
            </a:extLst>
          </p:cNvPr>
          <p:cNvPicPr>
            <a:picLocks noChangeAspect="1"/>
          </p:cNvPicPr>
          <p:nvPr/>
        </p:nvPicPr>
        <p:blipFill>
          <a:blip r:embed="rId3"/>
          <a:stretch>
            <a:fillRect/>
          </a:stretch>
        </p:blipFill>
        <p:spPr>
          <a:xfrm>
            <a:off x="6258990" y="3882453"/>
            <a:ext cx="5803895" cy="2395936"/>
          </a:xfrm>
          <a:prstGeom prst="rect">
            <a:avLst/>
          </a:prstGeom>
        </p:spPr>
      </p:pic>
      <p:sp>
        <p:nvSpPr>
          <p:cNvPr id="17" name="コンテンツ プレースホルダー 2">
            <a:extLst>
              <a:ext uri="{FF2B5EF4-FFF2-40B4-BE49-F238E27FC236}">
                <a16:creationId xmlns:a16="http://schemas.microsoft.com/office/drawing/2014/main" id="{C99A6153-C36D-FBAB-D9B9-A6357B16CACE}"/>
              </a:ext>
            </a:extLst>
          </p:cNvPr>
          <p:cNvSpPr>
            <a:spLocks noGrp="1"/>
          </p:cNvSpPr>
          <p:nvPr>
            <p:ph idx="1"/>
          </p:nvPr>
        </p:nvSpPr>
        <p:spPr>
          <a:xfrm>
            <a:off x="508000" y="1079731"/>
            <a:ext cx="11176000" cy="1895816"/>
          </a:xfrm>
        </p:spPr>
        <p:txBody>
          <a:bodyPr/>
          <a:lstStyle/>
          <a:p>
            <a:r>
              <a:rPr kumimoji="1" lang="ja-JP" altLang="en-US" dirty="0"/>
              <a:t>逐次通信路推定</a:t>
            </a:r>
            <a:endParaRPr lang="en-US" altLang="ja-JP" dirty="0"/>
          </a:p>
          <a:p>
            <a:pPr lvl="1"/>
            <a:r>
              <a:rPr kumimoji="1" lang="ja-JP" altLang="en-US" dirty="0"/>
              <a:t>検出対象の直前　　個の受信ベクトルと送信ベクトル判定値を用いて通信路推定</a:t>
            </a:r>
            <a:endParaRPr kumimoji="1" lang="en-US" altLang="ja-JP" dirty="0"/>
          </a:p>
          <a:p>
            <a:pPr lvl="1"/>
            <a:r>
              <a:rPr kumimoji="1" lang="ja-JP" altLang="en-US" dirty="0"/>
              <a:t>フェージング変動が高速で変化する環境においても，</a:t>
            </a:r>
            <a:br>
              <a:rPr kumimoji="1" lang="en-US" altLang="ja-JP" dirty="0"/>
            </a:br>
            <a:r>
              <a:rPr kumimoji="1" lang="ja-JP" altLang="en-US" dirty="0"/>
              <a:t>変動に追従した通信路推定値が得られる</a:t>
            </a:r>
            <a:endParaRPr kumimoji="1" lang="en-US" altLang="ja-JP" dirty="0"/>
          </a:p>
        </p:txBody>
      </p:sp>
      <p:sp>
        <p:nvSpPr>
          <p:cNvPr id="2" name="タイトル 1">
            <a:extLst>
              <a:ext uri="{FF2B5EF4-FFF2-40B4-BE49-F238E27FC236}">
                <a16:creationId xmlns:a16="http://schemas.microsoft.com/office/drawing/2014/main" id="{10132F0E-636F-5FB6-313E-46F6E5A7F754}"/>
              </a:ext>
            </a:extLst>
          </p:cNvPr>
          <p:cNvSpPr>
            <a:spLocks noGrp="1"/>
          </p:cNvSpPr>
          <p:nvPr>
            <p:ph type="title"/>
          </p:nvPr>
        </p:nvSpPr>
        <p:spPr/>
        <p:txBody>
          <a:bodyPr/>
          <a:lstStyle/>
          <a:p>
            <a:r>
              <a:rPr kumimoji="1" lang="ja-JP" altLang="en-US" dirty="0"/>
              <a:t>自己符号化器</a:t>
            </a:r>
            <a:r>
              <a:rPr kumimoji="1" lang="ja-JP" altLang="en-US" sz="3200" dirty="0"/>
              <a:t> </a:t>
            </a:r>
            <a:r>
              <a:rPr lang="en-US" altLang="ja-JP" sz="3200" dirty="0"/>
              <a:t>– </a:t>
            </a:r>
            <a:r>
              <a:rPr lang="ja-JP" altLang="en-US" sz="3200" dirty="0"/>
              <a:t>通信路推定</a:t>
            </a:r>
            <a:endParaRPr kumimoji="1" lang="ja-JP" altLang="en-US" sz="3200" dirty="0"/>
          </a:p>
        </p:txBody>
      </p:sp>
      <p:sp>
        <p:nvSpPr>
          <p:cNvPr id="4" name="スライド番号プレースホルダー 3">
            <a:extLst>
              <a:ext uri="{FF2B5EF4-FFF2-40B4-BE49-F238E27FC236}">
                <a16:creationId xmlns:a16="http://schemas.microsoft.com/office/drawing/2014/main" id="{FC57E681-23A5-2FBB-F50E-3EE8D589236F}"/>
              </a:ext>
            </a:extLst>
          </p:cNvPr>
          <p:cNvSpPr>
            <a:spLocks noGrp="1"/>
          </p:cNvSpPr>
          <p:nvPr>
            <p:ph type="sldNum" sz="quarter" idx="10"/>
          </p:nvPr>
        </p:nvSpPr>
        <p:spPr/>
        <p:txBody>
          <a:bodyPr/>
          <a:lstStyle/>
          <a:p>
            <a:fld id="{AFE04DA6-5848-467D-B1B0-4940B1F35FD2}" type="slidenum">
              <a:rPr kumimoji="1" lang="ja-JP" altLang="en-US" smtClean="0"/>
              <a:t>9</a:t>
            </a:fld>
            <a:endParaRPr kumimoji="1" lang="ja-JP" altLang="en-US" dirty="0"/>
          </a:p>
        </p:txBody>
      </p:sp>
      <p:pic>
        <p:nvPicPr>
          <p:cNvPr id="9" name="図 8" descr="図形&#10;&#10;中程度の精度で自動的に生成された説明">
            <a:extLst>
              <a:ext uri="{FF2B5EF4-FFF2-40B4-BE49-F238E27FC236}">
                <a16:creationId xmlns:a16="http://schemas.microsoft.com/office/drawing/2014/main" id="{C892328D-0EB7-FF3F-F29A-562BEFA8F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82" y="3120629"/>
            <a:ext cx="10447619" cy="476190"/>
          </a:xfrm>
          <a:prstGeom prst="rect">
            <a:avLst/>
          </a:prstGeom>
        </p:spPr>
      </p:pic>
      <p:grpSp>
        <p:nvGrpSpPr>
          <p:cNvPr id="6" name="グループ化 5">
            <a:extLst>
              <a:ext uri="{FF2B5EF4-FFF2-40B4-BE49-F238E27FC236}">
                <a16:creationId xmlns:a16="http://schemas.microsoft.com/office/drawing/2014/main" id="{BB46FEAF-F84C-1007-E08F-A6ACE279DA68}"/>
              </a:ext>
            </a:extLst>
          </p:cNvPr>
          <p:cNvGrpSpPr/>
          <p:nvPr/>
        </p:nvGrpSpPr>
        <p:grpSpPr>
          <a:xfrm>
            <a:off x="801190" y="4482553"/>
            <a:ext cx="4509545" cy="609600"/>
            <a:chOff x="836024" y="3685996"/>
            <a:chExt cx="4509545" cy="609600"/>
          </a:xfrm>
        </p:grpSpPr>
        <p:pic>
          <p:nvPicPr>
            <p:cNvPr id="16" name="図 15" descr="図形&#10;&#10;中程度の精度で自動的に生成された説明">
              <a:extLst>
                <a:ext uri="{FF2B5EF4-FFF2-40B4-BE49-F238E27FC236}">
                  <a16:creationId xmlns:a16="http://schemas.microsoft.com/office/drawing/2014/main" id="{A5979CFC-5E6A-946F-90A3-6FCA6F155E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0331" y="3711121"/>
              <a:ext cx="2095238" cy="514286"/>
            </a:xfrm>
            <a:prstGeom prst="rect">
              <a:avLst/>
            </a:prstGeom>
          </p:spPr>
        </p:pic>
        <p:sp>
          <p:nvSpPr>
            <p:cNvPr id="19" name="コンテンツ プレースホルダー 2">
              <a:extLst>
                <a:ext uri="{FF2B5EF4-FFF2-40B4-BE49-F238E27FC236}">
                  <a16:creationId xmlns:a16="http://schemas.microsoft.com/office/drawing/2014/main" id="{08B4F43B-A91F-C4A2-5919-35052FD0824B}"/>
                </a:ext>
              </a:extLst>
            </p:cNvPr>
            <p:cNvSpPr txBox="1">
              <a:spLocks/>
            </p:cNvSpPr>
            <p:nvPr/>
          </p:nvSpPr>
          <p:spPr bwMode="auto">
            <a:xfrm>
              <a:off x="836024" y="3685996"/>
              <a:ext cx="2748424"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通信路推定値：</a:t>
              </a:r>
            </a:p>
          </p:txBody>
        </p:sp>
      </p:grpSp>
      <p:pic>
        <p:nvPicPr>
          <p:cNvPr id="23" name="図 22">
            <a:extLst>
              <a:ext uri="{FF2B5EF4-FFF2-40B4-BE49-F238E27FC236}">
                <a16:creationId xmlns:a16="http://schemas.microsoft.com/office/drawing/2014/main" id="{9E137C19-E889-D77D-5DD4-561E8CD0C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369" y="1758666"/>
            <a:ext cx="266667" cy="171429"/>
          </a:xfrm>
          <a:prstGeom prst="rect">
            <a:avLst/>
          </a:prstGeom>
        </p:spPr>
      </p:pic>
      <p:grpSp>
        <p:nvGrpSpPr>
          <p:cNvPr id="10" name="グループ化 9">
            <a:extLst>
              <a:ext uri="{FF2B5EF4-FFF2-40B4-BE49-F238E27FC236}">
                <a16:creationId xmlns:a16="http://schemas.microsoft.com/office/drawing/2014/main" id="{F5AE4ABB-5BBA-397E-9FFF-2CDB604D3E1E}"/>
              </a:ext>
            </a:extLst>
          </p:cNvPr>
          <p:cNvGrpSpPr/>
          <p:nvPr/>
        </p:nvGrpSpPr>
        <p:grpSpPr>
          <a:xfrm>
            <a:off x="795182" y="3656862"/>
            <a:ext cx="2656030" cy="609600"/>
            <a:chOff x="830016" y="3752849"/>
            <a:chExt cx="2656030" cy="609600"/>
          </a:xfrm>
        </p:grpSpPr>
        <p:sp>
          <p:nvSpPr>
            <p:cNvPr id="18" name="コンテンツ プレースホルダー 2">
              <a:extLst>
                <a:ext uri="{FF2B5EF4-FFF2-40B4-BE49-F238E27FC236}">
                  <a16:creationId xmlns:a16="http://schemas.microsoft.com/office/drawing/2014/main" id="{08E585D1-E25A-B1C6-8A3C-4AC5979D0251}"/>
                </a:ext>
              </a:extLst>
            </p:cNvPr>
            <p:cNvSpPr txBox="1">
              <a:spLocks/>
            </p:cNvSpPr>
            <p:nvPr/>
          </p:nvSpPr>
          <p:spPr bwMode="auto">
            <a:xfrm>
              <a:off x="836025" y="3752849"/>
              <a:ext cx="2382664"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　　の判定値：</a:t>
              </a:r>
            </a:p>
          </p:txBody>
        </p:sp>
        <p:pic>
          <p:nvPicPr>
            <p:cNvPr id="13" name="図 12">
              <a:extLst>
                <a:ext uri="{FF2B5EF4-FFF2-40B4-BE49-F238E27FC236}">
                  <a16:creationId xmlns:a16="http://schemas.microsoft.com/office/drawing/2014/main" id="{B9D0AD44-5DDF-38D6-7783-0576D5A89E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4617" y="3784294"/>
              <a:ext cx="471429" cy="402857"/>
            </a:xfrm>
            <a:prstGeom prst="rect">
              <a:avLst/>
            </a:prstGeom>
          </p:spPr>
        </p:pic>
        <p:pic>
          <p:nvPicPr>
            <p:cNvPr id="8" name="図 7">
              <a:extLst>
                <a:ext uri="{FF2B5EF4-FFF2-40B4-BE49-F238E27FC236}">
                  <a16:creationId xmlns:a16="http://schemas.microsoft.com/office/drawing/2014/main" id="{C7D57610-CAD9-69D3-4EE1-54C7EC7C30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016" y="3771438"/>
              <a:ext cx="523810" cy="428571"/>
            </a:xfrm>
            <a:prstGeom prst="rect">
              <a:avLst/>
            </a:prstGeom>
          </p:spPr>
        </p:pic>
      </p:grpSp>
      <p:grpSp>
        <p:nvGrpSpPr>
          <p:cNvPr id="22" name="グループ化 21">
            <a:extLst>
              <a:ext uri="{FF2B5EF4-FFF2-40B4-BE49-F238E27FC236}">
                <a16:creationId xmlns:a16="http://schemas.microsoft.com/office/drawing/2014/main" id="{C65D2763-3D5A-62D4-B10B-C10850C20D2E}"/>
              </a:ext>
            </a:extLst>
          </p:cNvPr>
          <p:cNvGrpSpPr/>
          <p:nvPr/>
        </p:nvGrpSpPr>
        <p:grpSpPr>
          <a:xfrm>
            <a:off x="795182" y="5308244"/>
            <a:ext cx="4751059" cy="714286"/>
            <a:chOff x="830016" y="5036623"/>
            <a:chExt cx="4751059" cy="714286"/>
          </a:xfrm>
        </p:grpSpPr>
        <p:pic>
          <p:nvPicPr>
            <p:cNvPr id="12" name="図 11" descr="図形&#10;&#10;中程度の精度で自動的に生成された説明">
              <a:extLst>
                <a:ext uri="{FF2B5EF4-FFF2-40B4-BE49-F238E27FC236}">
                  <a16:creationId xmlns:a16="http://schemas.microsoft.com/office/drawing/2014/main" id="{D5E69777-098C-59BF-1600-C4069C98F8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0599" y="5036623"/>
              <a:ext cx="2990476" cy="714286"/>
            </a:xfrm>
            <a:prstGeom prst="rect">
              <a:avLst/>
            </a:prstGeom>
          </p:spPr>
        </p:pic>
        <p:sp>
          <p:nvSpPr>
            <p:cNvPr id="24" name="コンテンツ プレースホルダー 2">
              <a:extLst>
                <a:ext uri="{FF2B5EF4-FFF2-40B4-BE49-F238E27FC236}">
                  <a16:creationId xmlns:a16="http://schemas.microsoft.com/office/drawing/2014/main" id="{8E39A0B8-E5EA-069C-92D2-E0E7469F9425}"/>
                </a:ext>
              </a:extLst>
            </p:cNvPr>
            <p:cNvSpPr txBox="1">
              <a:spLocks/>
            </p:cNvSpPr>
            <p:nvPr/>
          </p:nvSpPr>
          <p:spPr bwMode="auto">
            <a:xfrm>
              <a:off x="830016" y="5084702"/>
              <a:ext cx="186964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n"/>
                <a:defRPr kumimoji="1"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0000"/>
                <a:buFont typeface="Wingdings" panose="05000000000000000000" pitchFamily="2" charset="2"/>
                <a:buChar char="q"/>
                <a:defRPr kumimoji="1"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SzPct val="70000"/>
                <a:buFont typeface="Wingdings" panose="05000000000000000000" pitchFamily="2" charset="2"/>
                <a:buChar char="n"/>
                <a:defRPr kumimoji="1"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更新条件：</a:t>
              </a:r>
            </a:p>
          </p:txBody>
        </p:sp>
      </p:grpSp>
    </p:spTree>
    <p:extLst>
      <p:ext uri="{BB962C8B-B14F-4D97-AF65-F5344CB8AC3E}">
        <p14:creationId xmlns:p14="http://schemas.microsoft.com/office/powerpoint/2010/main" val="887472487"/>
      </p:ext>
    </p:extLst>
  </p:cSld>
  <p:clrMapOvr>
    <a:masterClrMapping/>
  </p:clrMapOvr>
  <mc:AlternateContent xmlns:mc="http://schemas.openxmlformats.org/markup-compatibility/2006" xmlns:p14="http://schemas.microsoft.com/office/powerpoint/2010/main">
    <mc:Choice Requires="p14">
      <p:transition spd="slow" p14:dur="2000" advTm="1264"/>
    </mc:Choice>
    <mc:Fallback xmlns="">
      <p:transition spd="slow" advTm="1264"/>
    </mc:Fallback>
  </mc:AlternateContent>
</p:sld>
</file>

<file path=ppt/theme/theme1.xml><?xml version="1.0" encoding="utf-8"?>
<a:theme xmlns:a="http://schemas.openxmlformats.org/drawingml/2006/main" name="template2">
  <a:themeElements>
    <a:clrScheme name="template2 1">
      <a:dk1>
        <a:srgbClr val="000000"/>
      </a:dk1>
      <a:lt1>
        <a:srgbClr val="FFFFFF"/>
      </a:lt1>
      <a:dk2>
        <a:srgbClr val="6432A0"/>
      </a:dk2>
      <a:lt2>
        <a:srgbClr val="8C64AA"/>
      </a:lt2>
      <a:accent1>
        <a:srgbClr val="551E82"/>
      </a:accent1>
      <a:accent2>
        <a:srgbClr val="6432A0"/>
      </a:accent2>
      <a:accent3>
        <a:srgbClr val="FFFFFF"/>
      </a:accent3>
      <a:accent4>
        <a:srgbClr val="000000"/>
      </a:accent4>
      <a:accent5>
        <a:srgbClr val="B4ABC1"/>
      </a:accent5>
      <a:accent6>
        <a:srgbClr val="5A2C91"/>
      </a:accent6>
      <a:hlink>
        <a:srgbClr val="4D4D4D"/>
      </a:hlink>
      <a:folHlink>
        <a:srgbClr val="DCBEFF"/>
      </a:folHlink>
    </a:clrScheme>
    <a:fontScheme name="template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800" b="1"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solidFill>
          <a:schemeClr val="bg1"/>
        </a:solidFill>
        <a:ln>
          <a:solidFill>
            <a:schemeClr val="tx1"/>
          </a:solidFill>
        </a:ln>
      </a:spPr>
      <a:bodyPr wrap="none" rtlCol="0">
        <a:spAutoFit/>
      </a:bodyPr>
      <a:lstStyle>
        <a:defPPr>
          <a:defRPr kumimoji="1" sz="1600" dirty="0"/>
        </a:defPPr>
      </a:lstStyle>
    </a:txDef>
  </a:objectDefaults>
  <a:extraClrSchemeLst>
    <a:extraClrScheme>
      <a:clrScheme name="template2 1">
        <a:dk1>
          <a:srgbClr val="000000"/>
        </a:dk1>
        <a:lt1>
          <a:srgbClr val="FFFFFF"/>
        </a:lt1>
        <a:dk2>
          <a:srgbClr val="6432A0"/>
        </a:dk2>
        <a:lt2>
          <a:srgbClr val="8C64AA"/>
        </a:lt2>
        <a:accent1>
          <a:srgbClr val="551E82"/>
        </a:accent1>
        <a:accent2>
          <a:srgbClr val="6432A0"/>
        </a:accent2>
        <a:accent3>
          <a:srgbClr val="FFFFFF"/>
        </a:accent3>
        <a:accent4>
          <a:srgbClr val="000000"/>
        </a:accent4>
        <a:accent5>
          <a:srgbClr val="B4ABC1"/>
        </a:accent5>
        <a:accent6>
          <a:srgbClr val="5A2C91"/>
        </a:accent6>
        <a:hlink>
          <a:srgbClr val="4D4D4D"/>
        </a:hlink>
        <a:folHlink>
          <a:srgbClr val="DCBEFF"/>
        </a:folHlink>
      </a:clrScheme>
      <a:clrMap bg1="lt1" tx1="dk1" bg2="lt2" tx2="dk2" accent1="accent1" accent2="accent2" accent3="accent3" accent4="accent4" accent5="accent5" accent6="accent6" hlink="hlink" folHlink="folHlink"/>
    </a:extraClrScheme>
    <a:extraClrScheme>
      <a:clrScheme name="template2 2">
        <a:dk1>
          <a:srgbClr val="000000"/>
        </a:dk1>
        <a:lt1>
          <a:srgbClr val="FFFFFF"/>
        </a:lt1>
        <a:dk2>
          <a:srgbClr val="413C78"/>
        </a:dk2>
        <a:lt2>
          <a:srgbClr val="8C64AA"/>
        </a:lt2>
        <a:accent1>
          <a:srgbClr val="551E82"/>
        </a:accent1>
        <a:accent2>
          <a:srgbClr val="6432A0"/>
        </a:accent2>
        <a:accent3>
          <a:srgbClr val="FFFFFF"/>
        </a:accent3>
        <a:accent4>
          <a:srgbClr val="000000"/>
        </a:accent4>
        <a:accent5>
          <a:srgbClr val="B4ABC1"/>
        </a:accent5>
        <a:accent6>
          <a:srgbClr val="5A2C91"/>
        </a:accent6>
        <a:hlink>
          <a:srgbClr val="4D4D4D"/>
        </a:hlink>
        <a:folHlink>
          <a:srgbClr val="B4B4DC"/>
        </a:folHlink>
      </a:clrScheme>
      <a:clrMap bg1="lt1" tx1="dk1" bg2="lt2" tx2="dk2" accent1="accent1" accent2="accent2" accent3="accent3" accent4="accent4" accent5="accent5" accent6="accent6" hlink="hlink" folHlink="folHlink"/>
    </a:extraClrScheme>
    <a:extraClrScheme>
      <a:clrScheme name="template2 3">
        <a:dk1>
          <a:srgbClr val="000000"/>
        </a:dk1>
        <a:lt1>
          <a:srgbClr val="FFFFFF"/>
        </a:lt1>
        <a:dk2>
          <a:srgbClr val="660066"/>
        </a:dk2>
        <a:lt2>
          <a:srgbClr val="8C64AA"/>
        </a:lt2>
        <a:accent1>
          <a:srgbClr val="551E82"/>
        </a:accent1>
        <a:accent2>
          <a:srgbClr val="6432A0"/>
        </a:accent2>
        <a:accent3>
          <a:srgbClr val="FFFFFF"/>
        </a:accent3>
        <a:accent4>
          <a:srgbClr val="000000"/>
        </a:accent4>
        <a:accent5>
          <a:srgbClr val="B4ABC1"/>
        </a:accent5>
        <a:accent6>
          <a:srgbClr val="5A2C91"/>
        </a:accent6>
        <a:hlink>
          <a:srgbClr val="4D4D4D"/>
        </a:hlink>
        <a:folHlink>
          <a:srgbClr val="E7BFFF"/>
        </a:folHlink>
      </a:clrScheme>
      <a:clrMap bg1="lt1" tx1="dk1" bg2="lt2" tx2="dk2" accent1="accent1" accent2="accent2" accent3="accent3" accent4="accent4" accent5="accent5" accent6="accent6" hlink="hlink" folHlink="folHlink"/>
    </a:extraClrScheme>
    <a:extraClrScheme>
      <a:clrScheme name="template2 4">
        <a:dk1>
          <a:srgbClr val="000000"/>
        </a:dk1>
        <a:lt1>
          <a:srgbClr val="FFFFFF"/>
        </a:lt1>
        <a:dk2>
          <a:srgbClr val="333333"/>
        </a:dk2>
        <a:lt2>
          <a:srgbClr val="808080"/>
        </a:lt2>
        <a:accent1>
          <a:srgbClr val="808080"/>
        </a:accent1>
        <a:accent2>
          <a:srgbClr val="000000"/>
        </a:accent2>
        <a:accent3>
          <a:srgbClr val="FFFFFF"/>
        </a:accent3>
        <a:accent4>
          <a:srgbClr val="000000"/>
        </a:accent4>
        <a:accent5>
          <a:srgbClr val="C0C0C0"/>
        </a:accent5>
        <a:accent6>
          <a:srgbClr val="000000"/>
        </a:accent6>
        <a:hlink>
          <a:srgbClr val="4D4D4D"/>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800" b="1"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FFFFFF"/>
        </a:solidFill>
        <a:ln w="254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800" b="1"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46F366FC12D8141BDF48E39D42179E1" ma:contentTypeVersion="17" ma:contentTypeDescription="新しいドキュメントを作成します。" ma:contentTypeScope="" ma:versionID="4316753db3fa1c264d8121c167490bf9">
  <xsd:schema xmlns:xsd="http://www.w3.org/2001/XMLSchema" xmlns:xs="http://www.w3.org/2001/XMLSchema" xmlns:p="http://schemas.microsoft.com/office/2006/metadata/properties" xmlns:ns2="35cf8821-7bf1-4dea-9083-c08b141dbdc3" xmlns:ns3="87dc28ca-3b4f-4540-b936-afcf9fc07d6b" targetNamespace="http://schemas.microsoft.com/office/2006/metadata/properties" ma:root="true" ma:fieldsID="1b8f7a8d4654fc27c27c6d2c12d3ce04" ns2:_="" ns3:_="">
    <xsd:import namespace="35cf8821-7bf1-4dea-9083-c08b141dbdc3"/>
    <xsd:import namespace="87dc28ca-3b4f-4540-b936-afcf9fc07d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ServiceLocation" minOccurs="0"/>
                <xsd:element ref="ns2:matlab"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cf8821-7bf1-4dea-9083-c08b141dbd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atlab" ma:index="20" nillable="true" ma:displayName="matlab" ma:format="Dropdown" ma:internalName="matlab">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30dd8146-a23d-4c80-b35f-4e7df6c52fe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7dc28ca-3b4f-4540-b936-afcf9fc07d6b"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6b33495a-711d-4567-ad28-99a10e83ba41}" ma:internalName="TaxCatchAll" ma:showField="CatchAllData" ma:web="87dc28ca-3b4f-4540-b936-afcf9fc07d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lab xmlns="35cf8821-7bf1-4dea-9083-c08b141dbdc3" xsi:nil="true"/>
    <lcf76f155ced4ddcb4097134ff3c332f xmlns="35cf8821-7bf1-4dea-9083-c08b141dbdc3">
      <Terms xmlns="http://schemas.microsoft.com/office/infopath/2007/PartnerControls"/>
    </lcf76f155ced4ddcb4097134ff3c332f>
    <TaxCatchAll xmlns="87dc28ca-3b4f-4540-b936-afcf9fc07d6b" xsi:nil="true"/>
  </documentManagement>
</p:properties>
</file>

<file path=customXml/itemProps1.xml><?xml version="1.0" encoding="utf-8"?>
<ds:datastoreItem xmlns:ds="http://schemas.openxmlformats.org/officeDocument/2006/customXml" ds:itemID="{3F132615-CF39-4CA1-B5F0-2E1AA280B2BA}">
  <ds:schemaRefs>
    <ds:schemaRef ds:uri="http://schemas.microsoft.com/sharepoint/v3/contenttype/forms"/>
  </ds:schemaRefs>
</ds:datastoreItem>
</file>

<file path=customXml/itemProps2.xml><?xml version="1.0" encoding="utf-8"?>
<ds:datastoreItem xmlns:ds="http://schemas.openxmlformats.org/officeDocument/2006/customXml" ds:itemID="{864E3DC0-0F33-4C67-846B-8E525C366396}">
  <ds:schemaRefs>
    <ds:schemaRef ds:uri="http://schemas.microsoft.com/office/2006/metadata/contentType"/>
    <ds:schemaRef ds:uri="http://schemas.microsoft.com/office/2006/metadata/properties/metaAttributes"/>
    <ds:schemaRef ds:uri="http://www.w3.org/2000/xmlns/"/>
    <ds:schemaRef ds:uri="http://www.w3.org/2001/XMLSchema"/>
    <ds:schemaRef ds:uri="35cf8821-7bf1-4dea-9083-c08b141dbdc3"/>
    <ds:schemaRef ds:uri="87dc28ca-3b4f-4540-b936-afcf9fc07d6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D3674B-809F-4641-82D4-C6D6F4626E40}">
  <ds:schemaRefs>
    <ds:schemaRef ds:uri="http://schemas.microsoft.com/office/2006/metadata/properties"/>
    <ds:schemaRef ds:uri="http://www.w3.org/2000/xmlns/"/>
    <ds:schemaRef ds:uri="35cf8821-7bf1-4dea-9083-c08b141dbdc3"/>
    <ds:schemaRef ds:uri="http://www.w3.org/2001/XMLSchema-instance"/>
    <ds:schemaRef ds:uri="http://schemas.microsoft.com/office/infopath/2007/PartnerControls"/>
    <ds:schemaRef ds:uri="87dc28ca-3b4f-4540-b936-afcf9fc07d6b"/>
  </ds:schemaRefs>
</ds:datastoreItem>
</file>

<file path=docProps/app.xml><?xml version="1.0" encoding="utf-8"?>
<Properties xmlns="http://schemas.openxmlformats.org/officeDocument/2006/extended-properties" xmlns:vt="http://schemas.openxmlformats.org/officeDocument/2006/docPropsVTypes">
  <Template>テーマ案‗福島 - コピー</Template>
  <TotalTime>33261</TotalTime>
  <Words>1950</Words>
  <Application>Microsoft Office PowerPoint</Application>
  <PresentationFormat>ワイド画面</PresentationFormat>
  <Paragraphs>383</Paragraphs>
  <Slides>23</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23</vt:i4>
      </vt:variant>
    </vt:vector>
  </HeadingPairs>
  <TitlesOfParts>
    <vt:vector size="31" baseType="lpstr">
      <vt:lpstr>游明朝</vt:lpstr>
      <vt:lpstr>Arial</vt:lpstr>
      <vt:lpstr>Calibri</vt:lpstr>
      <vt:lpstr>Cambria Math</vt:lpstr>
      <vt:lpstr>Times New Roman</vt:lpstr>
      <vt:lpstr>Wingdings</vt:lpstr>
      <vt:lpstr>template2</vt:lpstr>
      <vt:lpstr>デザインの設定</vt:lpstr>
      <vt:lpstr>判定帰還通信路推定のための 無線自己符号化器に関する一検討</vt:lpstr>
      <vt:lpstr>研究背景</vt:lpstr>
      <vt:lpstr>研究背景</vt:lpstr>
      <vt:lpstr>研究背景</vt:lpstr>
      <vt:lpstr>研究目的</vt:lpstr>
      <vt:lpstr>自己符号化器</vt:lpstr>
      <vt:lpstr>自己符号化器 – 信号点生成</vt:lpstr>
      <vt:lpstr>自己符号化器 – 通信路推定</vt:lpstr>
      <vt:lpstr>自己符号化器 – 通信路推定</vt:lpstr>
      <vt:lpstr>自己符号化器 – 信号検出</vt:lpstr>
      <vt:lpstr>自己符号化器 – 学習</vt:lpstr>
      <vt:lpstr>PowerPoint プレゼンテーション</vt:lpstr>
      <vt:lpstr>PowerPoint プレゼンテーション</vt:lpstr>
      <vt:lpstr>PowerPoint プレゼンテーション</vt:lpstr>
      <vt:lpstr>PowerPoint プレゼンテーション</vt:lpstr>
      <vt:lpstr>計算機シミュレーション</vt:lpstr>
      <vt:lpstr>パイロットのみによる通信路推定</vt:lpstr>
      <vt:lpstr>パイロットのみによる通信路推定</vt:lpstr>
      <vt:lpstr>繰り返し通信路推定</vt:lpstr>
      <vt:lpstr>繰り返し通信路推定</vt:lpstr>
      <vt:lpstr>逐次通信路推定</vt:lpstr>
      <vt:lpstr>逐次通信路推定</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山本 雄太</dc:creator>
  <cp:lastModifiedBy>市橋　義紀</cp:lastModifiedBy>
  <cp:revision>4348</cp:revision>
  <cp:lastPrinted>2020-03-31T01:03:48Z</cp:lastPrinted>
  <dcterms:created xsi:type="dcterms:W3CDTF">2018-09-28T12:00:22Z</dcterms:created>
  <dcterms:modified xsi:type="dcterms:W3CDTF">2023-02-12T12:40:16Z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0x010100B46F366FC12D8141BDF48E39D42179E1</vt:lpwstr>
  </property>
</Properties>
</file>