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00"/>
    <a:srgbClr val="F4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A86C5-7B99-4527-8E1C-207FD6F82B4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56EF-D77E-4F58-A13F-8D3598320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8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4BA6-195A-429C-8B68-458453C9BCA4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14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521-820E-4C43-ABD0-2CF3D0B59FB6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37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F1B8-8D55-4439-8ADA-1DAC2332D7C0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4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68BC-4BC7-4B31-BB8F-73A04A6C25E3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BAAC-891A-4386-928A-AA0832DAFDD8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3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A7E5-ACD6-4499-9A73-8EDBF67BB8F9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2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2AAB-FDA6-423A-B6CA-D5A051652D9C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5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8013-8191-4F2D-8941-6AFC37D424E1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93AA-4F8F-466A-A88E-3238C06F1A06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74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B702-BC5C-4682-A4C7-538B276E0F05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C2A1-C1C6-4915-989C-92450DCD02F8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4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AD35-3D9E-446F-A913-89764285C828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762C-C52A-41E2-B932-5EA8CD2E0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33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2284411"/>
            <a:ext cx="9144000" cy="1660525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330000"/>
                </a:solidFill>
                <a:latin typeface="Saira Condensed Condensed" panose="00000806000000000000" pitchFamily="2" charset="0"/>
              </a:rPr>
              <a:t>COW</a:t>
            </a:r>
            <a:r>
              <a:rPr lang="en-US" sz="9600" dirty="0" smtClean="0">
                <a:solidFill>
                  <a:srgbClr val="330000"/>
                </a:solidFill>
                <a:latin typeface="Saira Condensed Condensed" panose="00000806000000000000" pitchFamily="2" charset="0"/>
              </a:rPr>
              <a:t>ËR</a:t>
            </a:r>
            <a:endParaRPr lang="ru-RU" sz="9600" dirty="0">
              <a:solidFill>
                <a:srgbClr val="33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20078" y="3707603"/>
            <a:ext cx="1704244" cy="17042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1875" y="5174514"/>
            <a:ext cx="2991525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Группа 8, команда 5</a:t>
            </a:r>
            <a:endParaRPr lang="ru-RU" dirty="0">
              <a:solidFill>
                <a:srgbClr val="330000"/>
              </a:solidFill>
              <a:latin typeface="Montserrat" panose="00000500000000000000" pitchFamily="2" charset="-52"/>
            </a:endParaRPr>
          </a:p>
          <a:p>
            <a:pPr algn="r">
              <a:spcBef>
                <a:spcPts val="600"/>
              </a:spcBef>
            </a:pPr>
            <a:r>
              <a:rPr lang="ru-RU" dirty="0">
                <a:solidFill>
                  <a:srgbClr val="330000"/>
                </a:solidFill>
                <a:latin typeface="Montserrat" panose="00000500000000000000" pitchFamily="2" charset="-52"/>
              </a:rPr>
              <a:t>Разработчики проекта:</a:t>
            </a:r>
          </a:p>
          <a:p>
            <a:pPr algn="r"/>
            <a:r>
              <a:rPr lang="ru-RU" dirty="0">
                <a:solidFill>
                  <a:srgbClr val="330000"/>
                </a:solidFill>
                <a:latin typeface="Montserrat Medium" panose="00000600000000000000" pitchFamily="2" charset="-52"/>
              </a:rPr>
              <a:t>Печенкин П. В</a:t>
            </a:r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.</a:t>
            </a:r>
          </a:p>
          <a:p>
            <a:pPr algn="r"/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Сидорова Е. И.</a:t>
            </a:r>
            <a:r>
              <a:rPr lang="ru-RU" dirty="0">
                <a:solidFill>
                  <a:srgbClr val="330000"/>
                </a:solidFill>
                <a:latin typeface="Montserrat Medium" panose="00000600000000000000" pitchFamily="2" charset="-52"/>
              </a:rPr>
              <a:t/>
            </a:r>
            <a:br>
              <a:rPr lang="ru-RU" dirty="0">
                <a:solidFill>
                  <a:srgbClr val="330000"/>
                </a:solidFill>
                <a:latin typeface="Montserrat Medium" panose="00000600000000000000" pitchFamily="2" charset="-52"/>
              </a:rPr>
            </a:br>
            <a:r>
              <a:rPr lang="ru-RU" dirty="0" err="1" smtClean="0">
                <a:solidFill>
                  <a:srgbClr val="330000"/>
                </a:solidFill>
                <a:latin typeface="Montserrat Medium" panose="00000600000000000000" pitchFamily="2" charset="-52"/>
              </a:rPr>
              <a:t>Улезько</a:t>
            </a:r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 Т. А.</a:t>
            </a:r>
            <a:endParaRPr lang="ru-RU" dirty="0">
              <a:solidFill>
                <a:srgbClr val="33000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605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Участники команды</a:t>
            </a:r>
            <a:endParaRPr lang="ru-RU" dirty="0">
              <a:solidFill>
                <a:srgbClr val="33000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59050"/>
            <a:ext cx="10515600" cy="264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Печенкин Павел Владимирович – </a:t>
            </a:r>
            <a:r>
              <a:rPr lang="en-US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PM, BE</a:t>
            </a:r>
          </a:p>
          <a:p>
            <a:pPr marL="0" indent="0">
              <a:buNone/>
            </a:pPr>
            <a:endParaRPr lang="ru-RU" dirty="0" smtClean="0">
              <a:solidFill>
                <a:srgbClr val="330000"/>
              </a:solidFill>
              <a:latin typeface="Montserrat" panose="00000500000000000000" pitchFamily="2" charset="-52"/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330000"/>
                </a:solidFill>
                <a:latin typeface="Montserrat" panose="00000500000000000000" pitchFamily="2" charset="-52"/>
              </a:rPr>
              <a:t>Улезько</a:t>
            </a: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 Тимофей Андреевич</a:t>
            </a:r>
            <a:r>
              <a:rPr lang="en-US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 – FE, DE</a:t>
            </a:r>
          </a:p>
          <a:p>
            <a:pPr marL="0" indent="0">
              <a:buNone/>
            </a:pPr>
            <a:endParaRPr lang="ru-RU" dirty="0" smtClean="0">
              <a:solidFill>
                <a:srgbClr val="330000"/>
              </a:solidFill>
              <a:latin typeface="Montserrat" panose="00000500000000000000" pitchFamily="2" charset="-52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Сидорова Елизавета Ивановна – </a:t>
            </a:r>
            <a:r>
              <a:rPr lang="en-US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BA, QA</a:t>
            </a:r>
            <a:endParaRPr lang="ru-RU" dirty="0">
              <a:solidFill>
                <a:srgbClr val="330000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4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10656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Контактная информация</a:t>
            </a:r>
            <a:endParaRPr lang="ru-RU" dirty="0">
              <a:solidFill>
                <a:srgbClr val="33000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4113" y="3023978"/>
            <a:ext cx="1717874" cy="171787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478187" y="3282750"/>
            <a:ext cx="8388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Email</a:t>
            </a:r>
            <a:r>
              <a:rPr lang="ru-RU" sz="3600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:</a:t>
            </a:r>
            <a:r>
              <a:rPr lang="en-US" sz="3600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 cower@internet.ru</a:t>
            </a:r>
          </a:p>
          <a:p>
            <a:r>
              <a:rPr lang="ru-RU" sz="3600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Номер телефона: 8(960)-124-00-50</a:t>
            </a:r>
            <a:endParaRPr lang="ru-RU" sz="3600" dirty="0">
              <a:solidFill>
                <a:srgbClr val="330000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6137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Целевая аудитория</a:t>
            </a:r>
            <a:endParaRPr lang="ru-RU" dirty="0">
              <a:solidFill>
                <a:srgbClr val="33000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25800"/>
            <a:ext cx="10515600" cy="1003300"/>
          </a:xfrm>
        </p:spPr>
        <p:txBody>
          <a:bodyPr/>
          <a:lstStyle/>
          <a:p>
            <a:pPr marL="0" indent="0">
              <a:buClr>
                <a:srgbClr val="330000"/>
              </a:buClr>
              <a:buNone/>
            </a:pP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Молодые </a:t>
            </a:r>
            <a:r>
              <a:rPr lang="ru-RU" dirty="0">
                <a:solidFill>
                  <a:srgbClr val="330000"/>
                </a:solidFill>
                <a:latin typeface="Montserrat" panose="00000500000000000000" pitchFamily="2" charset="-52"/>
              </a:rPr>
              <a:t>люди возрастом от 20 до 30 </a:t>
            </a: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лет</a:t>
            </a:r>
            <a:r>
              <a:rPr lang="ru-RU" dirty="0">
                <a:solidFill>
                  <a:srgbClr val="330000"/>
                </a:solidFill>
                <a:latin typeface="Montserrat" panose="00000500000000000000" pitchFamily="2" charset="-52"/>
              </a:rPr>
              <a:t>, в основном </a:t>
            </a: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- студенты </a:t>
            </a:r>
            <a:r>
              <a:rPr lang="ru-RU" dirty="0">
                <a:solidFill>
                  <a:srgbClr val="330000"/>
                </a:solidFill>
                <a:latin typeface="Montserrat" panose="00000500000000000000" pitchFamily="2" charset="-52"/>
              </a:rPr>
              <a:t>и </a:t>
            </a:r>
            <a:r>
              <a:rPr lang="ru-RU" dirty="0" err="1">
                <a:solidFill>
                  <a:srgbClr val="330000"/>
                </a:solidFill>
                <a:latin typeface="Montserrat" panose="00000500000000000000" pitchFamily="2" charset="-52"/>
              </a:rPr>
              <a:t>фрилансеры</a:t>
            </a:r>
            <a:r>
              <a:rPr lang="ru-RU" dirty="0">
                <a:solidFill>
                  <a:srgbClr val="330000"/>
                </a:solidFill>
                <a:latin typeface="Montserrat" panose="00000500000000000000" pitchFamily="2" charset="-52"/>
              </a:rPr>
              <a:t>. </a:t>
            </a:r>
            <a:endParaRPr lang="ru-RU" dirty="0" smtClean="0">
              <a:solidFill>
                <a:srgbClr val="330000"/>
              </a:solidFill>
              <a:latin typeface="Montserrat" panose="00000500000000000000" pitchFamily="2" charset="-52"/>
            </a:endParaRPr>
          </a:p>
          <a:p>
            <a:pPr>
              <a:buClr>
                <a:srgbClr val="330000"/>
              </a:buClr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9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Используемые технологии</a:t>
            </a:r>
            <a:endParaRPr lang="ru-RU" dirty="0">
              <a:solidFill>
                <a:srgbClr val="33000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98" y="2237978"/>
            <a:ext cx="2814202" cy="244713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3</a:t>
            </a:fld>
            <a:endParaRPr lang="ru-RU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D1A0333-18F7-B612-A6A9-439EF670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39" y="1487659"/>
            <a:ext cx="2478328" cy="226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69" y="1612107"/>
            <a:ext cx="2219325" cy="22193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275185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Конкурентное преимущество</a:t>
            </a:r>
            <a:endParaRPr lang="ru-RU" dirty="0">
              <a:solidFill>
                <a:srgbClr val="33000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43213"/>
            <a:ext cx="10515600" cy="1719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Студентам –ДА!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Волонтерам – ДА!</a:t>
            </a:r>
          </a:p>
          <a:p>
            <a:pPr marL="0" indent="0">
              <a:buNone/>
            </a:pPr>
            <a:r>
              <a:rPr lang="ru-RU" dirty="0">
                <a:solidFill>
                  <a:srgbClr val="330000"/>
                </a:solidFill>
                <a:latin typeface="Montserrat" panose="00000500000000000000" pitchFamily="2" charset="-52"/>
              </a:rPr>
              <a:t>Удобному бронированию – ДА!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4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Главная страница</a:t>
            </a:r>
            <a:endParaRPr lang="ru-RU" dirty="0">
              <a:solidFill>
                <a:srgbClr val="33000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602090"/>
            <a:ext cx="8610600" cy="4842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238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Страница </a:t>
            </a:r>
            <a:r>
              <a:rPr lang="ru-RU" dirty="0" err="1" smtClean="0">
                <a:solidFill>
                  <a:srgbClr val="330000"/>
                </a:solidFill>
                <a:latin typeface="Montserrat Medium" panose="00000600000000000000" pitchFamily="2" charset="-52"/>
              </a:rPr>
              <a:t>чекаута</a:t>
            </a:r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 с оплатой</a:t>
            </a:r>
            <a:endParaRPr lang="ru-RU" dirty="0">
              <a:solidFill>
                <a:srgbClr val="33000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04" y="1589088"/>
            <a:ext cx="8476192" cy="4767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8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Страница со списком заказов</a:t>
            </a:r>
            <a:endParaRPr lang="ru-RU" dirty="0">
              <a:solidFill>
                <a:srgbClr val="33000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456" y="1576644"/>
            <a:ext cx="8701088" cy="4893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54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Бизнес модель</a:t>
            </a:r>
            <a:endParaRPr lang="ru-RU" dirty="0">
              <a:solidFill>
                <a:srgbClr val="33000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ru-RU" dirty="0"/>
          </a:p>
          <a:p>
            <a:r>
              <a:rPr lang="ru-RU" dirty="0">
                <a:solidFill>
                  <a:srgbClr val="330000"/>
                </a:solidFill>
                <a:latin typeface="Montserrat" panose="00000500000000000000" pitchFamily="2" charset="-52"/>
              </a:rPr>
              <a:t>п</a:t>
            </a: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ользователи бронируют места – заказчик получает прибыль;</a:t>
            </a:r>
          </a:p>
          <a:p>
            <a:r>
              <a:rPr lang="ru-RU" dirty="0">
                <a:solidFill>
                  <a:srgbClr val="330000"/>
                </a:solidFill>
                <a:latin typeface="Montserrat" panose="00000500000000000000" pitchFamily="2" charset="-52"/>
              </a:rPr>
              <a:t>с</a:t>
            </a: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кидки студентам и волонтерам – расширение клиентской базы;</a:t>
            </a:r>
          </a:p>
          <a:p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в</a:t>
            </a: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озможность </a:t>
            </a: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предоплаты – уменьшение рисков бизнеса!</a:t>
            </a:r>
            <a:endParaRPr lang="ru-RU" dirty="0">
              <a:solidFill>
                <a:srgbClr val="330000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2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330000"/>
                </a:solidFill>
                <a:latin typeface="Montserrat Medium" panose="00000600000000000000" pitchFamily="2" charset="-52"/>
              </a:rPr>
              <a:t>План развития</a:t>
            </a:r>
            <a:endParaRPr lang="ru-RU" dirty="0">
              <a:solidFill>
                <a:srgbClr val="33000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4050" y="2005012"/>
            <a:ext cx="89535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330000"/>
                </a:solidFill>
                <a:latin typeface="Montserrat" panose="00000500000000000000" pitchFamily="2" charset="-52"/>
              </a:rPr>
              <a:t>Развитие социальной составляющей системы</a:t>
            </a:r>
            <a:endParaRPr lang="ru-RU" dirty="0">
              <a:solidFill>
                <a:srgbClr val="330000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762C-C52A-41E2-B932-5EA8CD2E0BF9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3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417" y="2831760"/>
            <a:ext cx="3400766" cy="34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84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140</Words>
  <Application>Microsoft Office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Medium</vt:lpstr>
      <vt:lpstr>Saira Condensed Condensed</vt:lpstr>
      <vt:lpstr>Тема Office</vt:lpstr>
      <vt:lpstr>COWËR</vt:lpstr>
      <vt:lpstr>Целевая аудитория</vt:lpstr>
      <vt:lpstr>Используемые технологии</vt:lpstr>
      <vt:lpstr>Конкурентное преимущество</vt:lpstr>
      <vt:lpstr>Главная страница</vt:lpstr>
      <vt:lpstr>Страница чекаута с оплатой</vt:lpstr>
      <vt:lpstr>Страница со списком заказов</vt:lpstr>
      <vt:lpstr>Бизнес модель</vt:lpstr>
      <vt:lpstr>План развития</vt:lpstr>
      <vt:lpstr>Участники команды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Cower</dc:title>
  <dc:creator>лиз</dc:creator>
  <cp:lastModifiedBy>лиз</cp:lastModifiedBy>
  <cp:revision>15</cp:revision>
  <dcterms:created xsi:type="dcterms:W3CDTF">2024-03-13T15:56:21Z</dcterms:created>
  <dcterms:modified xsi:type="dcterms:W3CDTF">2024-03-13T20:35:18Z</dcterms:modified>
</cp:coreProperties>
</file>