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8" r:id="rId4"/>
    <p:sldId id="263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4660"/>
  </p:normalViewPr>
  <p:slideViewPr>
    <p:cSldViewPr>
      <p:cViewPr varScale="1">
        <p:scale>
          <a:sx n="69" d="100"/>
          <a:sy n="69" d="100"/>
        </p:scale>
        <p:origin x="14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96F0B1-8929-4167-A129-7C064346AD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E8ADABA-E79D-46AC-9275-6C0015A22F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73" y="1686613"/>
            <a:ext cx="3873437" cy="3873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8628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PENDIDIKAN PANCASILA DAN KEWARGANEGARAAN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6584" y="566788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 smtClean="0"/>
              <a:t>Daru Susanti, M.Pd.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5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7584" y="1412776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latin typeface="Arial Black" pitchFamily="34" charset="0"/>
              </a:rPr>
              <a:t>BAB 10</a:t>
            </a:r>
          </a:p>
          <a:p>
            <a:pPr algn="ctr"/>
            <a:endParaRPr lang="id-ID" sz="4000" b="1" dirty="0">
              <a:latin typeface="Arial Black" pitchFamily="34" charset="0"/>
            </a:endParaRPr>
          </a:p>
          <a:p>
            <a:pPr algn="ctr"/>
            <a:endParaRPr lang="id-ID" sz="4000" b="1" dirty="0" smtClean="0">
              <a:latin typeface="Arial Black" pitchFamily="34" charset="0"/>
            </a:endParaRPr>
          </a:p>
          <a:p>
            <a:pPr algn="ctr"/>
            <a:r>
              <a:rPr lang="id-ID" sz="4000" b="1" dirty="0" smtClean="0">
                <a:latin typeface="Arial Black" pitchFamily="34" charset="0"/>
              </a:rPr>
              <a:t> DEMOKRASI</a:t>
            </a:r>
            <a:endParaRPr lang="en-US" sz="4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2384"/>
            <a:ext cx="1115616" cy="1115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946249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Daru Susanti, M.Pd</a:t>
            </a:r>
            <a:endParaRPr lang="en-US" sz="2000" b="1" dirty="0">
              <a:latin typeface="Agency FB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980728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id-ID" b="1" dirty="0" smtClean="0">
                <a:latin typeface="Arial" charset="0"/>
                <a:cs typeface="Arial" charset="0"/>
              </a:rPr>
              <a:t>SLIDE 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charset="0"/>
                <a:cs typeface="Arial" charset="0"/>
              </a:rPr>
              <a:t>PENGERTIAN </a:t>
            </a:r>
            <a:r>
              <a:rPr lang="en-US" b="1" dirty="0">
                <a:latin typeface="Arial" charset="0"/>
                <a:cs typeface="Arial" charset="0"/>
              </a:rPr>
              <a:t>DAN HAKIKAT </a:t>
            </a:r>
            <a:endParaRPr lang="id-ID" b="1" dirty="0" smtClean="0">
              <a:latin typeface="Arial" charset="0"/>
              <a:cs typeface="Arial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d-ID" b="1" dirty="0">
              <a:latin typeface="Arial" charset="0"/>
              <a:cs typeface="Arial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d-ID" b="1" dirty="0" smtClean="0">
              <a:latin typeface="Arial" charset="0"/>
              <a:cs typeface="Arial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latin typeface="Arial" charset="0"/>
                <a:cs typeface="Arial" charset="0"/>
              </a:rPr>
              <a:t>Demokrasi</a:t>
            </a:r>
            <a:r>
              <a:rPr lang="en-US" b="1" dirty="0" smtClean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berasal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dari</a:t>
            </a:r>
            <a:r>
              <a:rPr lang="en-US" b="1" dirty="0">
                <a:latin typeface="Arial" charset="0"/>
                <a:cs typeface="Arial" charset="0"/>
              </a:rPr>
              <a:t> kata demos </a:t>
            </a:r>
            <a:r>
              <a:rPr lang="en-US" b="1" dirty="0" err="1">
                <a:latin typeface="Arial" charset="0"/>
                <a:cs typeface="Arial" charset="0"/>
              </a:rPr>
              <a:t>dan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kratos</a:t>
            </a:r>
            <a:r>
              <a:rPr lang="en-US" b="1" dirty="0">
                <a:latin typeface="Arial" charset="0"/>
                <a:cs typeface="Arial" charset="0"/>
              </a:rPr>
              <a:t> (</a:t>
            </a:r>
            <a:r>
              <a:rPr lang="en-US" b="1" dirty="0" err="1">
                <a:latin typeface="Arial" charset="0"/>
                <a:cs typeface="Arial" charset="0"/>
              </a:rPr>
              <a:t>Bahasa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Yunani</a:t>
            </a:r>
            <a:r>
              <a:rPr lang="en-US" b="1" dirty="0">
                <a:latin typeface="Arial" charset="0"/>
                <a:cs typeface="Arial" charset="0"/>
              </a:rPr>
              <a:t>). Demos : </a:t>
            </a:r>
            <a:r>
              <a:rPr lang="en-US" b="1" dirty="0" err="1">
                <a:latin typeface="Arial" charset="0"/>
                <a:cs typeface="Arial" charset="0"/>
              </a:rPr>
              <a:t>rakyat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Kratos</a:t>
            </a:r>
            <a:r>
              <a:rPr lang="en-US" b="1" dirty="0">
                <a:latin typeface="Arial" charset="0"/>
                <a:cs typeface="Arial" charset="0"/>
              </a:rPr>
              <a:t> : </a:t>
            </a:r>
            <a:r>
              <a:rPr lang="en-US" b="1" dirty="0" err="1">
                <a:latin typeface="Arial" charset="0"/>
                <a:cs typeface="Arial" charset="0"/>
              </a:rPr>
              <a:t>memerintah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Secara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harfiah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demokrasi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berarti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rakyat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memerintah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atau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pemerintahan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rakyat</a:t>
            </a:r>
            <a:r>
              <a:rPr lang="en-US" b="1" dirty="0">
                <a:latin typeface="Arial" charset="0"/>
                <a:cs typeface="Arial" charset="0"/>
              </a:rPr>
              <a:t>. </a:t>
            </a:r>
            <a:endParaRPr lang="id-ID" b="1" dirty="0" smtClean="0">
              <a:latin typeface="Arial" charset="0"/>
              <a:cs typeface="Arial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d-ID" b="1" dirty="0">
              <a:latin typeface="Arial" charset="0"/>
              <a:cs typeface="Arial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id-ID" b="1" dirty="0">
              <a:latin typeface="Arial" charset="0"/>
              <a:cs typeface="Arial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latin typeface="Arial" charset="0"/>
                <a:cs typeface="Arial" charset="0"/>
              </a:rPr>
              <a:t>Jadi</a:t>
            </a:r>
            <a:r>
              <a:rPr lang="en-US" b="1" dirty="0">
                <a:latin typeface="Arial" charset="0"/>
                <a:cs typeface="Arial" charset="0"/>
              </a:rPr>
              <a:t>, </a:t>
            </a:r>
            <a:r>
              <a:rPr lang="en-US" b="1" dirty="0" err="1">
                <a:latin typeface="Arial" charset="0"/>
                <a:cs typeface="Arial" charset="0"/>
              </a:rPr>
              <a:t>apa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hakikat</a:t>
            </a:r>
            <a:r>
              <a:rPr lang="en-US" b="1" dirty="0">
                <a:latin typeface="Arial" charset="0"/>
                <a:cs typeface="Arial" charset="0"/>
              </a:rPr>
              <a:t> </a:t>
            </a:r>
            <a:r>
              <a:rPr lang="en-US" b="1" dirty="0" err="1">
                <a:latin typeface="Arial" charset="0"/>
                <a:cs typeface="Arial" charset="0"/>
              </a:rPr>
              <a:t>demokrasi</a:t>
            </a:r>
            <a:r>
              <a:rPr lang="en-US" b="1" dirty="0">
                <a:latin typeface="Arial" charset="0"/>
                <a:cs typeface="Arial" charset="0"/>
              </a:rPr>
              <a:t>??? </a:t>
            </a:r>
            <a:endParaRPr lang="id-ID" b="1" dirty="0" smtClean="0">
              <a:latin typeface="Arial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b="1" dirty="0">
              <a:latin typeface="Arial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 err="1"/>
              <a:t>Pembuatan</a:t>
            </a:r>
            <a:r>
              <a:rPr lang="en-US" b="1" i="1" dirty="0"/>
              <a:t> </a:t>
            </a:r>
            <a:r>
              <a:rPr lang="en-US" b="1" i="1" dirty="0" err="1"/>
              <a:t>keputusan</a:t>
            </a:r>
            <a:r>
              <a:rPr lang="en-US" b="1" i="1" dirty="0"/>
              <a:t> </a:t>
            </a:r>
            <a:r>
              <a:rPr lang="en-US" b="1" i="1" dirty="0" err="1"/>
              <a:t>secara</a:t>
            </a:r>
            <a:r>
              <a:rPr lang="en-US" b="1" i="1" dirty="0"/>
              <a:t> </a:t>
            </a:r>
            <a:r>
              <a:rPr lang="en-US" b="1" i="1" dirty="0" err="1"/>
              <a:t>bersama</a:t>
            </a:r>
            <a:r>
              <a:rPr lang="en-US" b="1" i="1" dirty="0"/>
              <a:t> </a:t>
            </a:r>
            <a:r>
              <a:rPr lang="en-US" b="1" i="1" dirty="0" err="1"/>
              <a:t>Keputusan</a:t>
            </a:r>
            <a:r>
              <a:rPr lang="en-US" b="1" i="1" dirty="0"/>
              <a:t> </a:t>
            </a:r>
            <a:r>
              <a:rPr lang="en-US" b="1" i="1" dirty="0" err="1"/>
              <a:t>harus</a:t>
            </a:r>
            <a:r>
              <a:rPr lang="en-US" b="1" i="1" dirty="0"/>
              <a:t> </a:t>
            </a:r>
            <a:r>
              <a:rPr lang="en-US" b="1" i="1" dirty="0" err="1"/>
              <a:t>ditentukan</a:t>
            </a:r>
            <a:r>
              <a:rPr lang="en-US" b="1" i="1" dirty="0"/>
              <a:t> </a:t>
            </a:r>
            <a:r>
              <a:rPr lang="en-US" b="1" i="1" dirty="0" err="1"/>
              <a:t>secara</a:t>
            </a:r>
            <a:r>
              <a:rPr lang="en-US" b="1" i="1" dirty="0"/>
              <a:t> </a:t>
            </a:r>
            <a:r>
              <a:rPr lang="en-US" b="1" i="1" dirty="0" err="1"/>
              <a:t>bersama</a:t>
            </a:r>
            <a:r>
              <a:rPr lang="en-US" b="1" i="1" dirty="0"/>
              <a:t> </a:t>
            </a:r>
            <a:r>
              <a:rPr lang="en-US" b="1" i="1" dirty="0" err="1"/>
              <a:t>Tiap</a:t>
            </a:r>
            <a:r>
              <a:rPr lang="en-US" b="1" i="1" dirty="0"/>
              <a:t> </a:t>
            </a:r>
            <a:r>
              <a:rPr lang="en-US" b="1" i="1" dirty="0" err="1"/>
              <a:t>anggota</a:t>
            </a:r>
            <a:r>
              <a:rPr lang="en-US" b="1" i="1" dirty="0"/>
              <a:t> </a:t>
            </a:r>
            <a:r>
              <a:rPr lang="en-US" b="1" i="1" dirty="0" err="1"/>
              <a:t>harus</a:t>
            </a:r>
            <a:r>
              <a:rPr lang="en-US" b="1" i="1" dirty="0"/>
              <a:t> </a:t>
            </a:r>
            <a:r>
              <a:rPr lang="en-US" b="1" i="1" dirty="0" err="1"/>
              <a:t>mempunyai</a:t>
            </a:r>
            <a:r>
              <a:rPr lang="en-US" b="1" i="1" dirty="0"/>
              <a:t> </a:t>
            </a:r>
            <a:r>
              <a:rPr lang="en-US" b="1" i="1" dirty="0" err="1"/>
              <a:t>hak</a:t>
            </a:r>
            <a:r>
              <a:rPr lang="en-US" b="1" i="1" dirty="0"/>
              <a:t> yang </a:t>
            </a:r>
            <a:r>
              <a:rPr lang="en-US" b="1" i="1" dirty="0" err="1"/>
              <a:t>sama</a:t>
            </a:r>
            <a:r>
              <a:rPr lang="en-US" b="1" i="1" dirty="0"/>
              <a:t> </a:t>
            </a:r>
            <a:r>
              <a:rPr lang="en-US" b="1" i="1" dirty="0" err="1"/>
              <a:t>untuk</a:t>
            </a:r>
            <a:r>
              <a:rPr lang="en-US" b="1" i="1" dirty="0"/>
              <a:t> </a:t>
            </a:r>
            <a:r>
              <a:rPr lang="en-US" b="1" i="1" dirty="0" err="1"/>
              <a:t>terlibat</a:t>
            </a:r>
            <a:r>
              <a:rPr lang="en-US" b="1" i="1" dirty="0"/>
              <a:t> </a:t>
            </a:r>
            <a:r>
              <a:rPr lang="en-US" b="1" i="1" dirty="0" err="1"/>
              <a:t>dalam</a:t>
            </a:r>
            <a:r>
              <a:rPr lang="en-US" b="1" i="1" dirty="0"/>
              <a:t> proses </a:t>
            </a:r>
            <a:r>
              <a:rPr lang="en-US" b="1" i="1" dirty="0" err="1"/>
              <a:t>pengambilan</a:t>
            </a:r>
            <a:r>
              <a:rPr lang="en-US" b="1" i="1" dirty="0"/>
              <a:t> </a:t>
            </a:r>
            <a:r>
              <a:rPr lang="en-US" b="1" i="1" dirty="0" err="1"/>
              <a:t>keputusan</a:t>
            </a:r>
            <a:endParaRPr lang="id-ID" b="1" i="1" dirty="0" smtClean="0">
              <a:latin typeface="Arial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b="1" dirty="0">
              <a:latin typeface="Arial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414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8145" y="2356261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Makna</a:t>
            </a:r>
            <a:r>
              <a:rPr lang="en-US" sz="2800" dirty="0"/>
              <a:t> </a:t>
            </a:r>
            <a:r>
              <a:rPr lang="en-US" sz="2800" dirty="0" err="1"/>
              <a:t>demokrasi</a:t>
            </a:r>
            <a:r>
              <a:rPr lang="en-US" sz="2800" dirty="0"/>
              <a:t> </a:t>
            </a:r>
            <a:endParaRPr lang="id-ID" sz="2800" dirty="0" smtClean="0"/>
          </a:p>
          <a:p>
            <a:pPr algn="just"/>
            <a:endParaRPr lang="id-ID" sz="2800" dirty="0"/>
          </a:p>
          <a:p>
            <a:pPr algn="just"/>
            <a:r>
              <a:rPr lang="id-ID" sz="2400" dirty="0" smtClean="0"/>
              <a:t>Makna Demokrasi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/>
              <a:t>ialah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bermasyarakat</a:t>
            </a:r>
            <a:r>
              <a:rPr lang="en-US" sz="2400" dirty="0"/>
              <a:t>, </a:t>
            </a:r>
            <a:r>
              <a:rPr lang="en-US" sz="2400" dirty="0" err="1"/>
              <a:t>berbangsa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bernegara</a:t>
            </a:r>
            <a:r>
              <a:rPr lang="en-US" sz="2400" dirty="0"/>
              <a:t>. </a:t>
            </a:r>
            <a:r>
              <a:rPr lang="en-US" sz="2400" dirty="0" err="1"/>
              <a:t>Makna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arti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rakyat</a:t>
            </a:r>
            <a:r>
              <a:rPr lang="en-US" sz="2400" dirty="0"/>
              <a:t> </a:t>
            </a:r>
            <a:r>
              <a:rPr lang="en-US" sz="2400" dirty="0" err="1"/>
              <a:t>ialah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yang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yang </a:t>
            </a:r>
            <a:r>
              <a:rPr lang="en-US" sz="2400" dirty="0" err="1"/>
              <a:t>mempengaruhi</a:t>
            </a:r>
            <a:r>
              <a:rPr lang="en-US" sz="2400" dirty="0"/>
              <a:t> </a:t>
            </a:r>
            <a:r>
              <a:rPr lang="en-US" sz="2400" dirty="0" err="1" smtClean="0"/>
              <a:t>kehidupannya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7" y="260648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7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8145" y="2356261"/>
            <a:ext cx="66967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/>
              <a:t>U</a:t>
            </a:r>
            <a:r>
              <a:rPr lang="en-US" sz="2800" b="1" dirty="0" err="1" smtClean="0"/>
              <a:t>nsur-unsur</a:t>
            </a:r>
            <a:r>
              <a:rPr lang="en-US" sz="2800" b="1" dirty="0" smtClean="0"/>
              <a:t> </a:t>
            </a:r>
            <a:r>
              <a:rPr lang="en-US" sz="2800" b="1" dirty="0" err="1"/>
              <a:t>demokrasi</a:t>
            </a:r>
            <a:r>
              <a:rPr lang="en-US" sz="2800" b="1" dirty="0"/>
              <a:t> </a:t>
            </a:r>
            <a:r>
              <a:rPr lang="en-US" sz="2800" b="1" dirty="0" smtClean="0"/>
              <a:t>:</a:t>
            </a:r>
            <a:endParaRPr lang="id-ID" sz="2800" b="1" dirty="0" smtClean="0"/>
          </a:p>
          <a:p>
            <a:pPr algn="ctr"/>
            <a:endParaRPr lang="en-US" sz="2800" b="1" dirty="0"/>
          </a:p>
          <a:p>
            <a:r>
              <a:rPr lang="en-US" sz="2000" dirty="0"/>
              <a:t>1.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partisipasi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aktif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kehidupan</a:t>
            </a:r>
            <a:r>
              <a:rPr lang="en-US" sz="2000" dirty="0"/>
              <a:t> </a:t>
            </a:r>
            <a:r>
              <a:rPr lang="en-US" sz="2000" dirty="0" err="1"/>
              <a:t>bermasyarakat</a:t>
            </a:r>
            <a:r>
              <a:rPr lang="en-US" sz="2000" dirty="0"/>
              <a:t>, </a:t>
            </a:r>
            <a:r>
              <a:rPr lang="en-US" sz="2000" dirty="0" err="1"/>
              <a:t>berbangsa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bernegara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pengakuan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supremasi</a:t>
            </a:r>
            <a:r>
              <a:rPr lang="en-US" sz="2000" dirty="0"/>
              <a:t> </a:t>
            </a:r>
            <a:r>
              <a:rPr lang="en-US" sz="2000" dirty="0" err="1"/>
              <a:t>hukum</a:t>
            </a:r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pengakuan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kesamaan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WN</a:t>
            </a:r>
          </a:p>
          <a:p>
            <a:r>
              <a:rPr lang="en-US" sz="2000" dirty="0"/>
              <a:t>4.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pengakuan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supremasi</a:t>
            </a:r>
            <a:r>
              <a:rPr lang="en-US" sz="2000" dirty="0"/>
              <a:t> </a:t>
            </a:r>
            <a:r>
              <a:rPr lang="en-US" sz="2000" dirty="0" err="1"/>
              <a:t>sipil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militer</a:t>
            </a:r>
            <a:endParaRPr lang="en-US" sz="2000" dirty="0"/>
          </a:p>
          <a:p>
            <a:r>
              <a:rPr lang="en-US" sz="2000" dirty="0"/>
              <a:t>5.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kebebasan</a:t>
            </a:r>
            <a:r>
              <a:rPr lang="en-US" sz="2000" dirty="0"/>
              <a:t> </a:t>
            </a:r>
            <a:r>
              <a:rPr lang="en-US" sz="2000" dirty="0" err="1" smtClean="0"/>
              <a:t>berserikat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92696"/>
            <a:ext cx="3048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5526360"/>
            <a:ext cx="1331640" cy="1331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59614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Agency FB" pitchFamily="34" charset="0"/>
              </a:rPr>
              <a:t>Pendidikan Pancasila dan Kewarganegaraan</a:t>
            </a:r>
          </a:p>
          <a:p>
            <a:pPr algn="ctr"/>
            <a:r>
              <a:rPr lang="id-ID" sz="2000" b="1" dirty="0" smtClean="0">
                <a:latin typeface="Agency FB" pitchFamily="34" charset="0"/>
              </a:rPr>
              <a:t>Institut Bisnis Muhammadiyah Bekasi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375" y="1268760"/>
            <a:ext cx="66967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/>
              <a:t>1. </a:t>
            </a:r>
            <a:r>
              <a:rPr lang="id-ID" sz="1400" b="1" dirty="0"/>
              <a:t>Negara Hukum</a:t>
            </a:r>
          </a:p>
          <a:p>
            <a:pPr algn="ctr"/>
            <a:endParaRPr lang="id-ID" sz="1400" b="1" dirty="0"/>
          </a:p>
          <a:p>
            <a:pPr algn="ctr"/>
            <a:r>
              <a:rPr lang="id-ID" sz="1400" b="1" dirty="0"/>
              <a:t>Konsep negara hukum mengandung pengertian bahwa negara memberikan perlindungan hukum bagi warga negara melalui perlembagaan peradilanyang bebas dan tidak memihakdan penjaminan hak asasi manusia.</a:t>
            </a:r>
          </a:p>
          <a:p>
            <a:pPr algn="ctr"/>
            <a:endParaRPr lang="id-ID" sz="1400" b="1" dirty="0"/>
          </a:p>
          <a:p>
            <a:pPr algn="ctr"/>
            <a:r>
              <a:rPr lang="id-ID" sz="1400" b="1" dirty="0"/>
              <a:t>2.Masyarakat madani</a:t>
            </a:r>
          </a:p>
          <a:p>
            <a:pPr algn="ctr"/>
            <a:endParaRPr lang="id-ID" sz="1400" b="1" dirty="0"/>
          </a:p>
          <a:p>
            <a:pPr algn="ctr"/>
            <a:r>
              <a:rPr lang="id-ID" sz="1400" b="1" dirty="0"/>
              <a:t>Masyarakat madani dicirikan dengan masyarakat terbuka, masyarakat yang bebas dari pengaruh kekuasaan dan tekanan negara, masyarakat yang kritis dan berpartisipasi aktif serta masyarakat egaliter.</a:t>
            </a:r>
          </a:p>
          <a:p>
            <a:pPr algn="ctr"/>
            <a:endParaRPr lang="id-ID" sz="1400" b="1" dirty="0"/>
          </a:p>
          <a:p>
            <a:pPr algn="ctr"/>
            <a:r>
              <a:rPr lang="id-ID" sz="1400" b="1" dirty="0"/>
              <a:t>3. Infrastruktur Politik</a:t>
            </a:r>
          </a:p>
          <a:p>
            <a:pPr algn="ctr"/>
            <a:endParaRPr lang="id-ID" sz="1400" b="1" dirty="0"/>
          </a:p>
          <a:p>
            <a:pPr algn="ctr"/>
            <a:r>
              <a:rPr lang="id-ID" sz="1400" b="1" dirty="0"/>
              <a:t>Komponen berikutnya yang dapat mendukung tegaknya demokrasi adalah infrastruktur politik. Infrastruktur politik terdiri dari partai politik, kelompok gerakandan kelompok penekan atau kelompok </a:t>
            </a:r>
            <a:r>
              <a:rPr lang="id-ID" sz="1400" b="1" dirty="0" smtClean="0"/>
              <a:t>kepentingan.</a:t>
            </a:r>
            <a:endParaRPr lang="en-US" sz="1050" dirty="0"/>
          </a:p>
        </p:txBody>
      </p:sp>
      <p:sp>
        <p:nvSpPr>
          <p:cNvPr id="3" name="Rectangle 2"/>
          <p:cNvSpPr/>
          <p:nvPr/>
        </p:nvSpPr>
        <p:spPr>
          <a:xfrm>
            <a:off x="3155336" y="54868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Penegak D</a:t>
            </a:r>
            <a:r>
              <a:rPr lang="en-US" b="1" dirty="0" err="1" smtClean="0"/>
              <a:t>emokrasi</a:t>
            </a:r>
            <a:r>
              <a:rPr lang="en-US" b="1" dirty="0" smtClean="0"/>
              <a:t> </a:t>
            </a:r>
            <a:r>
              <a:rPr lang="en-US" b="1" dirty="0"/>
              <a:t>:</a:t>
            </a:r>
            <a:endParaRPr lang="id-ID" b="1" dirty="0"/>
          </a:p>
        </p:txBody>
      </p:sp>
      <p:sp>
        <p:nvSpPr>
          <p:cNvPr id="5" name="AutoShape 2" descr="PUSH: UNSUR PENEGAK DEMOKRAS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73016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8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310</TotalTime>
  <Words>286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Arial Black</vt:lpstr>
      <vt:lpstr>Candara</vt:lpstr>
      <vt:lpstr>Symbol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User</cp:lastModifiedBy>
  <cp:revision>20</cp:revision>
  <dcterms:created xsi:type="dcterms:W3CDTF">2020-02-25T12:00:26Z</dcterms:created>
  <dcterms:modified xsi:type="dcterms:W3CDTF">2020-09-28T04:51:27Z</dcterms:modified>
</cp:coreProperties>
</file>