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486284"/>
            <a:ext cx="681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PENDIDIKAN PANCASILA DAN KEWARGANEGARAAN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1357298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Dosen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Ibu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Daru Susanti, M.Pd.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3108" y="2143116"/>
            <a:ext cx="658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BAB 12 - GOOD GOVERNANCE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857356" y="4286256"/>
            <a:ext cx="61436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Institut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Bisnis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Muhammadiyah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Bekasi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Fakultas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Ekonomi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&amp;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Bisnis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Akuntansi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2019/2020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758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7158" y="2000240"/>
            <a:ext cx="2643206" cy="1285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PENGERTIAN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2" y="571480"/>
            <a:ext cx="1784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GOOD = BAIK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8992" y="928670"/>
            <a:ext cx="406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GOVERNANCE = PEMERINTAHAN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43240" y="1357299"/>
            <a:ext cx="5643602" cy="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good governance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1802" y="2143117"/>
            <a:ext cx="5643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good governance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kesepakatan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menyangkut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diciptakan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madani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v-SE" sz="2000" b="1" i="1" dirty="0" smtClean="0">
                <a:latin typeface="Times New Roman" pitchFamily="18" charset="0"/>
                <a:cs typeface="Times New Roman" pitchFamily="18" charset="0"/>
              </a:rPr>
              <a:t>civil society), dan sektor swasta. Kesepakatan tersebut mencakup keseluruhan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mekanisme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hukum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kewajiban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menjembatani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58" y="2000240"/>
            <a:ext cx="2643206" cy="1285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PRINSIP-PRINSIP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1934" y="428604"/>
            <a:ext cx="378621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Partisipasi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masyarakat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1934" y="928670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Tegaknya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supremasi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hukum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1934" y="1500174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Transparansi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1934" y="2071678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Peduli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stakeholder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1934" y="2643182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Berorientasi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konsensus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71934" y="3214686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Kesetaraan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1934" y="3786190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Efektivitas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eisien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1934" y="4357694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Akuntabilitas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1934" y="4929198"/>
            <a:ext cx="378621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Visi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Strategis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58" y="1714488"/>
            <a:ext cx="2286016" cy="1357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PILAR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86314" y="714356"/>
            <a:ext cx="2143140" cy="1357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PEMERINTAH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71802" y="3000372"/>
            <a:ext cx="2143140" cy="1357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SWASTA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86578" y="3000372"/>
            <a:ext cx="2143140" cy="1357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286380" y="3643314"/>
            <a:ext cx="142876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3154102">
            <a:off x="6662235" y="2183357"/>
            <a:ext cx="135732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18217479">
            <a:off x="3703479" y="2128461"/>
            <a:ext cx="135732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0232" y="4357694"/>
            <a:ext cx="704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pembuat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kebijakan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pengendali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pengawas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00232" y="4714884"/>
            <a:ext cx="58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Swasta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penggerak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14546" y="51435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1203" y="5072074"/>
            <a:ext cx="717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subjek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sektor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swasta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58" y="2143116"/>
            <a:ext cx="2500330" cy="1214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KARAKTERISTIK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0364" y="642918"/>
            <a:ext cx="59293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partisipasi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hukum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adil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pandang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bulu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transparan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tanggap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konsesus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kesepakatan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Menerapkan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prinsip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keadilan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bertindak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dipertanggungjawabkan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publik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akuntabilitas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Penyelenggaraan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bervisi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strategis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kesalingketerkaitan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antarkebijakan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58" y="2143116"/>
            <a:ext cx="2500330" cy="1214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ASPEK-ASPEK 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3240" y="428604"/>
            <a:ext cx="5572164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v-SE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Hukum atau Kebijakan</a:t>
            </a:r>
            <a:r>
              <a:rPr lang="sv-SE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merupakan salah satu aspek yang ditujukan pada perlindungan kebebasan.</a:t>
            </a: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3240" y="1285860"/>
            <a:ext cx="5572164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Administrative Competence and Transparency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perencanaan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penyederhanaan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penciptaan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disiplin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administratif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keterbukaan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3240" y="3214686"/>
            <a:ext cx="5572164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Desentralisasi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desentralisasi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regional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dekonsentrasi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departemen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4071942"/>
            <a:ext cx="5572164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Penciptaan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Kompetitif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penyempurnaan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mekanisme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pengusaha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sektor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swasta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deregulasi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makro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58" y="2143116"/>
            <a:ext cx="2500330" cy="1214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ASAS-ASAS 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43240" y="357166"/>
            <a:ext cx="2643206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Kepastian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Hukum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29322" y="357166"/>
            <a:ext cx="2643206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Tertib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Penyelenggaraan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29322" y="1500174"/>
            <a:ext cx="2643206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Keterbukaan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00760" y="2786058"/>
            <a:ext cx="2643206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Profesionalitas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72198" y="4000504"/>
            <a:ext cx="2571768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Efisiensi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71802" y="1571612"/>
            <a:ext cx="2714644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00364" y="2786058"/>
            <a:ext cx="2714644" cy="10715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Proporsoionalitas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71802" y="4000504"/>
            <a:ext cx="2714644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Akuntabilitas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72198" y="5214950"/>
            <a:ext cx="2571768" cy="9286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Efektivitas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76" y="6072206"/>
            <a:ext cx="65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Agency FB" pitchFamily="34" charset="0"/>
              </a:rPr>
              <a:t>Pendidikan Pancasila dan Kewarganegaraan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58" y="2143116"/>
            <a:ext cx="2500330" cy="1214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KESIMPULAN GOOD GOVERNANCE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0364" y="214290"/>
            <a:ext cx="59293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Good governance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hasil-hasilnya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unsur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bergerak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sinergis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berbenturan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memperoleh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rakyat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terlepas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gerakan-gerakan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anarkis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menghambat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Dikategorikan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minimal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kesejahteraan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kemakmuran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memperlihatkan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indikator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i-FI" sz="2000" dirty="0" smtClean="0">
                <a:latin typeface="Times New Roman" pitchFamily="18" charset="0"/>
                <a:cs typeface="Times New Roman" pitchFamily="18" charset="0"/>
              </a:rPr>
              <a:t>kemampuan ekonomi rakyat meningkat, kesejahteraan spiritualitasnya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indikator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rasa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bahagia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kedamaian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20" y="4429132"/>
            <a:ext cx="8572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Good Governance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sentral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lembaga-lembaga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multilateral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sasaran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Di lain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memaknai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good governance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pengaplikasian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konkret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demokrasi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423</TotalTime>
  <Words>508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Mincho</vt:lpstr>
      <vt:lpstr>Agency FB</vt:lpstr>
      <vt:lpstr>Arial</vt:lpstr>
      <vt:lpstr>Candara</vt:lpstr>
      <vt:lpstr>Symbol</vt:lpstr>
      <vt:lpstr>Times New Roman</vt:lpstr>
      <vt:lpstr>Wingdings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41</cp:revision>
  <dcterms:created xsi:type="dcterms:W3CDTF">2020-02-25T12:00:26Z</dcterms:created>
  <dcterms:modified xsi:type="dcterms:W3CDTF">2020-09-28T07:08:16Z</dcterms:modified>
</cp:coreProperties>
</file>