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61" r:id="rId3"/>
    <p:sldId id="258" r:id="rId4"/>
    <p:sldId id="257" r:id="rId5"/>
    <p:sldId id="262" r:id="rId6"/>
    <p:sldId id="263" r:id="rId7"/>
    <p:sldId id="259" r:id="rId8"/>
    <p:sldId id="260"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69" d="100"/>
          <a:sy n="69" d="100"/>
        </p:scale>
        <p:origin x="141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821AA-A2F8-4BC3-BE7D-7E30C96D7640}" type="datetimeFigureOut">
              <a:rPr lang="en-US" smtClean="0"/>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F1E1A-57FB-44BF-952A-EF387F05CE70}" type="slidenum">
              <a:rPr lang="en-US" smtClean="0"/>
              <a:t>‹#›</a:t>
            </a:fld>
            <a:endParaRPr lang="en-US"/>
          </a:p>
        </p:txBody>
      </p:sp>
    </p:spTree>
    <p:extLst>
      <p:ext uri="{BB962C8B-B14F-4D97-AF65-F5344CB8AC3E}">
        <p14:creationId xmlns:p14="http://schemas.microsoft.com/office/powerpoint/2010/main" val="395726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30F1E1A-57FB-44BF-952A-EF387F05CE70}" type="slidenum">
              <a:rPr lang="en-US" smtClean="0"/>
              <a:t>1</a:t>
            </a:fld>
            <a:endParaRPr lang="en-US"/>
          </a:p>
        </p:txBody>
      </p:sp>
    </p:spTree>
    <p:extLst>
      <p:ext uri="{BB962C8B-B14F-4D97-AF65-F5344CB8AC3E}">
        <p14:creationId xmlns:p14="http://schemas.microsoft.com/office/powerpoint/2010/main" val="14785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07BEBB-03FB-4DA8-BFC6-0A0B7D90F13F}"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7BEBB-03FB-4DA8-BFC6-0A0B7D90F13F}"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07BEBB-03FB-4DA8-BFC6-0A0B7D90F13F}"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A6AA-08A3-4249-BA65-0A17D847948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7BEBB-03FB-4DA8-BFC6-0A0B7D90F13F}"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A6AA-08A3-4249-BA65-0A17D847948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7BEBB-03FB-4DA8-BFC6-0A0B7D90F13F}"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E07BEBB-03FB-4DA8-BFC6-0A0B7D90F13F}"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A6AA-08A3-4249-BA65-0A17D847948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07BEBB-03FB-4DA8-BFC6-0A0B7D90F13F}"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07BEBB-03FB-4DA8-BFC6-0A0B7D90F13F}"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E07BEBB-03FB-4DA8-BFC6-0A0B7D90F13F}"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3A6AA-08A3-4249-BA65-0A17D84794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07BEBB-03FB-4DA8-BFC6-0A0B7D90F13F}"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A6AA-08A3-4249-BA65-0A17D847948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7BEBB-03FB-4DA8-BFC6-0A0B7D90F13F}"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A6AA-08A3-4249-BA65-0A17D847948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E07BEBB-03FB-4DA8-BFC6-0A0B7D90F13F}" type="datetimeFigureOut">
              <a:rPr lang="en-US" smtClean="0"/>
              <a:t>9/28/2020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DB3A6AA-08A3-4249-BA65-0A17D847948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mage.slidesharecdn.com/kelompok8pancasilasbgparadigmaperkemb-141208224058-conversion-gate02/95/pancasila-sbg-paradigma-perkemb-iptek-4-638.jpg?cb=14876831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a:bodyPr>
          <a:lstStyle/>
          <a:p>
            <a:r>
              <a:rPr lang="en-US" sz="2800" b="1" i="1" dirty="0" smtClean="0">
                <a:solidFill>
                  <a:schemeClr val="bg1"/>
                </a:solidFill>
              </a:rPr>
              <a:t>Pancasila </a:t>
            </a:r>
            <a:r>
              <a:rPr lang="en-US" sz="2800" b="1" i="1" dirty="0" err="1" smtClean="0">
                <a:solidFill>
                  <a:schemeClr val="bg1"/>
                </a:solidFill>
              </a:rPr>
              <a:t>sebagai</a:t>
            </a:r>
            <a:r>
              <a:rPr lang="en-US" sz="2800" b="1" i="1" dirty="0" smtClean="0">
                <a:solidFill>
                  <a:schemeClr val="bg1"/>
                </a:solidFill>
              </a:rPr>
              <a:t> </a:t>
            </a:r>
            <a:r>
              <a:rPr lang="en-US" sz="2800" b="1" i="1" dirty="0" err="1" smtClean="0">
                <a:solidFill>
                  <a:schemeClr val="bg1"/>
                </a:solidFill>
              </a:rPr>
              <a:t>paradigma</a:t>
            </a:r>
            <a:r>
              <a:rPr lang="en-US" sz="2800" b="1" i="1" dirty="0" smtClean="0">
                <a:solidFill>
                  <a:schemeClr val="bg1"/>
                </a:solidFill>
              </a:rPr>
              <a:t> </a:t>
            </a:r>
            <a:r>
              <a:rPr lang="en-US" sz="2800" b="1" i="1" dirty="0" err="1" smtClean="0">
                <a:solidFill>
                  <a:schemeClr val="bg1"/>
                </a:solidFill>
              </a:rPr>
              <a:t>kehidupan</a:t>
            </a:r>
            <a:r>
              <a:rPr lang="en-US" sz="2800" b="1" i="1" dirty="0" smtClean="0">
                <a:solidFill>
                  <a:schemeClr val="bg1"/>
                </a:solidFill>
              </a:rPr>
              <a:t> </a:t>
            </a:r>
            <a:r>
              <a:rPr lang="en-US" sz="2800" b="1" i="1" dirty="0" err="1" smtClean="0">
                <a:solidFill>
                  <a:schemeClr val="bg1"/>
                </a:solidFill>
              </a:rPr>
              <a:t>bermasyrakatdan</a:t>
            </a:r>
            <a:r>
              <a:rPr lang="en-US" sz="2800" b="1" i="1" dirty="0" smtClean="0">
                <a:solidFill>
                  <a:schemeClr val="bg1"/>
                </a:solidFill>
              </a:rPr>
              <a:t> </a:t>
            </a:r>
            <a:r>
              <a:rPr lang="en-US" sz="2800" b="1" i="1" dirty="0" err="1" smtClean="0">
                <a:solidFill>
                  <a:schemeClr val="bg1"/>
                </a:solidFill>
              </a:rPr>
              <a:t>bernegara</a:t>
            </a:r>
            <a:endParaRPr lang="en-US" sz="2800" b="1" i="1" dirty="0">
              <a:solidFill>
                <a:schemeClr val="bg1"/>
              </a:solidFill>
            </a:endParaRPr>
          </a:p>
        </p:txBody>
      </p:sp>
      <p:sp>
        <p:nvSpPr>
          <p:cNvPr id="3" name="Subtitle 2"/>
          <p:cNvSpPr>
            <a:spLocks noGrp="1"/>
          </p:cNvSpPr>
          <p:nvPr>
            <p:ph type="subTitle" idx="1"/>
          </p:nvPr>
        </p:nvSpPr>
        <p:spPr>
          <a:xfrm>
            <a:off x="1447800" y="3962400"/>
            <a:ext cx="6400800" cy="1731818"/>
          </a:xfrm>
        </p:spPr>
        <p:txBody>
          <a:bodyPr>
            <a:normAutofit/>
          </a:bodyPr>
          <a:lstStyle/>
          <a:p>
            <a:endParaRPr lang="en-US" dirty="0" smtClean="0">
              <a:solidFill>
                <a:srgbClr val="7030A0"/>
              </a:solidFill>
            </a:endParaRPr>
          </a:p>
        </p:txBody>
      </p:sp>
      <p:pic>
        <p:nvPicPr>
          <p:cNvPr id="4" name="Picture 3" descr="https://pbs.twimg.com/profile_images/615810740117573633/jBGLUpCC_400x400.png"/>
          <p:cNvPicPr/>
          <p:nvPr/>
        </p:nvPicPr>
        <p:blipFill>
          <a:blip r:embed="rId3">
            <a:extLst>
              <a:ext uri="{28A0092B-C50C-407E-A947-70E740481C1C}">
                <a14:useLocalDpi xmlns:a14="http://schemas.microsoft.com/office/drawing/2010/main" val="0"/>
              </a:ext>
            </a:extLst>
          </a:blip>
          <a:srcRect/>
          <a:stretch>
            <a:fillRect/>
          </a:stretch>
        </p:blipFill>
        <p:spPr bwMode="auto">
          <a:xfrm>
            <a:off x="3553691" y="2514600"/>
            <a:ext cx="2189018" cy="1905000"/>
          </a:xfrm>
          <a:prstGeom prst="rect">
            <a:avLst/>
          </a:prstGeom>
          <a:noFill/>
          <a:ln>
            <a:noFill/>
          </a:ln>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1" y="5486400"/>
            <a:ext cx="1447799" cy="106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808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743200"/>
          </a:xfrm>
        </p:spPr>
        <p:txBody>
          <a:bodyPr>
            <a:normAutofit fontScale="90000"/>
          </a:bodyPr>
          <a:lstStyle/>
          <a:p>
            <a:pPr algn="l"/>
            <a:r>
              <a:rPr lang="en-US" sz="1600" dirty="0"/>
              <a:t/>
            </a:r>
            <a:br>
              <a:rPr lang="en-US" sz="1600" dirty="0"/>
            </a:br>
            <a:r>
              <a:rPr lang="en-US" sz="1600" dirty="0" err="1"/>
              <a:t>Inti</a:t>
            </a:r>
            <a:r>
              <a:rPr lang="en-US" sz="1600" dirty="0"/>
              <a:t> </a:t>
            </a:r>
            <a:r>
              <a:rPr lang="en-US" sz="1600" dirty="0" err="1"/>
              <a:t>reformasi</a:t>
            </a:r>
            <a:r>
              <a:rPr lang="en-US" sz="1600" dirty="0"/>
              <a:t> </a:t>
            </a:r>
            <a:r>
              <a:rPr lang="en-US" sz="1600" dirty="0" err="1"/>
              <a:t>adalah</a:t>
            </a:r>
            <a:r>
              <a:rPr lang="en-US" sz="1600" dirty="0"/>
              <a:t> </a:t>
            </a:r>
            <a:r>
              <a:rPr lang="en-US" sz="1600" dirty="0" err="1"/>
              <a:t>memelihara</a:t>
            </a:r>
            <a:r>
              <a:rPr lang="en-US" sz="1600" dirty="0"/>
              <a:t> </a:t>
            </a:r>
            <a:r>
              <a:rPr lang="en-US" sz="1600" dirty="0" err="1"/>
              <a:t>segala</a:t>
            </a:r>
            <a:r>
              <a:rPr lang="en-US" sz="1600" dirty="0"/>
              <a:t> yang </a:t>
            </a:r>
            <a:r>
              <a:rPr lang="en-US" sz="1600" dirty="0" err="1"/>
              <a:t>sudah</a:t>
            </a:r>
            <a:r>
              <a:rPr lang="en-US" sz="1600" dirty="0"/>
              <a:t> </a:t>
            </a:r>
            <a:r>
              <a:rPr lang="en-US" sz="1600" dirty="0" err="1"/>
              <a:t>baik</a:t>
            </a:r>
            <a:r>
              <a:rPr lang="en-US" sz="1600" dirty="0"/>
              <a:t> </a:t>
            </a:r>
            <a:r>
              <a:rPr lang="en-US" sz="1600" dirty="0" err="1"/>
              <a:t>dari</a:t>
            </a:r>
            <a:r>
              <a:rPr lang="en-US" sz="1600" dirty="0"/>
              <a:t> </a:t>
            </a:r>
            <a:r>
              <a:rPr lang="en-US" sz="1600" dirty="0" err="1"/>
              <a:t>kinerja</a:t>
            </a:r>
            <a:r>
              <a:rPr lang="en-US" sz="1600" dirty="0"/>
              <a:t> </a:t>
            </a:r>
            <a:r>
              <a:rPr lang="en-US" sz="1600" dirty="0" err="1"/>
              <a:t>bangsa</a:t>
            </a:r>
            <a:r>
              <a:rPr lang="en-US" sz="1600" dirty="0"/>
              <a:t> </a:t>
            </a:r>
            <a:r>
              <a:rPr lang="en-US" sz="1600" dirty="0" err="1"/>
              <a:t>dan</a:t>
            </a:r>
            <a:r>
              <a:rPr lang="en-US" sz="1600" dirty="0"/>
              <a:t> </a:t>
            </a:r>
            <a:r>
              <a:rPr lang="en-US" sz="1600" dirty="0" err="1"/>
              <a:t>negara</a:t>
            </a:r>
            <a:r>
              <a:rPr lang="en-US" sz="1600" dirty="0"/>
              <a:t> </a:t>
            </a:r>
            <a:r>
              <a:rPr lang="en-US" sz="1600" dirty="0" err="1"/>
              <a:t>dimasa</a:t>
            </a:r>
            <a:r>
              <a:rPr lang="en-US" sz="1600" dirty="0"/>
              <a:t> </a:t>
            </a:r>
            <a:r>
              <a:rPr lang="en-US" sz="1600" dirty="0" err="1"/>
              <a:t>lampau</a:t>
            </a:r>
            <a:r>
              <a:rPr lang="en-US" sz="1600" dirty="0"/>
              <a:t>, </a:t>
            </a:r>
            <a:r>
              <a:rPr lang="en-US" sz="1600" dirty="0" err="1"/>
              <a:t>mengoreksi</a:t>
            </a:r>
            <a:r>
              <a:rPr lang="en-US" sz="1600" dirty="0"/>
              <a:t> </a:t>
            </a:r>
            <a:r>
              <a:rPr lang="en-US" sz="1600" dirty="0" err="1"/>
              <a:t>segala</a:t>
            </a:r>
            <a:r>
              <a:rPr lang="en-US" sz="1600" dirty="0"/>
              <a:t> </a:t>
            </a:r>
            <a:r>
              <a:rPr lang="en-US" sz="1600" dirty="0" err="1"/>
              <a:t>kekurangannya,sambil</a:t>
            </a:r>
            <a:r>
              <a:rPr lang="en-US" sz="1600" dirty="0"/>
              <a:t> </a:t>
            </a:r>
            <a:r>
              <a:rPr lang="en-US" sz="1600" dirty="0" err="1"/>
              <a:t>merintis</a:t>
            </a:r>
            <a:r>
              <a:rPr lang="en-US" sz="1600" dirty="0"/>
              <a:t> </a:t>
            </a:r>
            <a:r>
              <a:rPr lang="en-US" sz="1600" dirty="0" err="1"/>
              <a:t>pembaharuan</a:t>
            </a:r>
            <a:r>
              <a:rPr lang="en-US" sz="1600" dirty="0"/>
              <a:t> </a:t>
            </a:r>
            <a:r>
              <a:rPr lang="en-US" sz="1600" dirty="0" err="1"/>
              <a:t>untuk</a:t>
            </a:r>
            <a:r>
              <a:rPr lang="en-US" sz="1600" dirty="0"/>
              <a:t> </a:t>
            </a:r>
            <a:r>
              <a:rPr lang="en-US" sz="1600" dirty="0" err="1"/>
              <a:t>menjawab</a:t>
            </a:r>
            <a:r>
              <a:rPr lang="en-US" sz="1600" dirty="0"/>
              <a:t> </a:t>
            </a:r>
            <a:r>
              <a:rPr lang="en-US" sz="1600" dirty="0" err="1"/>
              <a:t>tantangan</a:t>
            </a:r>
            <a:r>
              <a:rPr lang="en-US" sz="1600" dirty="0"/>
              <a:t> </a:t>
            </a:r>
            <a:r>
              <a:rPr lang="en-US" sz="1600" dirty="0" err="1"/>
              <a:t>masa</a:t>
            </a:r>
            <a:r>
              <a:rPr lang="en-US" sz="1600" dirty="0"/>
              <a:t> </a:t>
            </a:r>
            <a:r>
              <a:rPr lang="en-US" sz="1600" dirty="0" err="1"/>
              <a:t>depan</a:t>
            </a:r>
            <a:r>
              <a:rPr lang="en-US" sz="1600" dirty="0"/>
              <a:t>. </a:t>
            </a:r>
            <a:r>
              <a:rPr lang="en-US" sz="1600" dirty="0" err="1"/>
              <a:t>Pelaksanaan</a:t>
            </a:r>
            <a:r>
              <a:rPr lang="en-US" sz="1600" dirty="0"/>
              <a:t> </a:t>
            </a:r>
            <a:r>
              <a:rPr lang="en-US" sz="1600" dirty="0" err="1"/>
              <a:t>kehidupan</a:t>
            </a:r>
            <a:r>
              <a:rPr lang="en-US" sz="1600" dirty="0"/>
              <a:t> </a:t>
            </a:r>
            <a:r>
              <a:rPr lang="en-US" sz="1600" dirty="0" err="1"/>
              <a:t>berbangsa</a:t>
            </a:r>
            <a:r>
              <a:rPr lang="en-US" sz="1600" dirty="0"/>
              <a:t> </a:t>
            </a:r>
            <a:r>
              <a:rPr lang="en-US" sz="1600" dirty="0" err="1"/>
              <a:t>dan</a:t>
            </a:r>
            <a:r>
              <a:rPr lang="en-US" sz="1600" dirty="0"/>
              <a:t> </a:t>
            </a:r>
            <a:r>
              <a:rPr lang="en-US" sz="1600" dirty="0" err="1"/>
              <a:t>bernegara</a:t>
            </a:r>
            <a:r>
              <a:rPr lang="en-US" sz="1600" dirty="0"/>
              <a:t> </a:t>
            </a:r>
            <a:r>
              <a:rPr lang="en-US" sz="1600" dirty="0" err="1"/>
              <a:t>masa</a:t>
            </a:r>
            <a:r>
              <a:rPr lang="en-US" sz="1600" dirty="0"/>
              <a:t> </a:t>
            </a:r>
            <a:r>
              <a:rPr lang="en-US" sz="1600" dirty="0" err="1"/>
              <a:t>lalu</a:t>
            </a:r>
            <a:r>
              <a:rPr lang="en-US" sz="1600" dirty="0"/>
              <a:t> </a:t>
            </a:r>
            <a:r>
              <a:rPr lang="en-US" sz="1600" dirty="0" err="1"/>
              <a:t>memerlukan</a:t>
            </a:r>
            <a:r>
              <a:rPr lang="en-US" sz="1600" dirty="0"/>
              <a:t> </a:t>
            </a:r>
            <a:r>
              <a:rPr lang="en-US" sz="1600" dirty="0" err="1"/>
              <a:t>identifikasi</a:t>
            </a:r>
            <a:r>
              <a:rPr lang="en-US" sz="1600" dirty="0"/>
              <a:t>, </a:t>
            </a:r>
            <a:r>
              <a:rPr lang="en-US" sz="1600" dirty="0" err="1"/>
              <a:t>mana</a:t>
            </a:r>
            <a:r>
              <a:rPr lang="en-US" sz="1600" dirty="0"/>
              <a:t> yang </a:t>
            </a:r>
            <a:r>
              <a:rPr lang="en-US" sz="1600" dirty="0" err="1"/>
              <a:t>masih</a:t>
            </a:r>
            <a:r>
              <a:rPr lang="en-US" sz="1600" dirty="0"/>
              <a:t> </a:t>
            </a:r>
            <a:r>
              <a:rPr lang="en-US" sz="1600" dirty="0" err="1"/>
              <a:t>perlu</a:t>
            </a:r>
            <a:r>
              <a:rPr lang="en-US" sz="1600" dirty="0"/>
              <a:t> </a:t>
            </a:r>
            <a:r>
              <a:rPr lang="en-US" sz="1600" dirty="0" err="1"/>
              <a:t>pertahankan</a:t>
            </a:r>
            <a:r>
              <a:rPr lang="en-US" sz="1600" dirty="0"/>
              <a:t> </a:t>
            </a:r>
            <a:r>
              <a:rPr lang="en-US" sz="1600" dirty="0" err="1"/>
              <a:t>dan</a:t>
            </a:r>
            <a:r>
              <a:rPr lang="en-US" sz="1600" dirty="0"/>
              <a:t> </a:t>
            </a:r>
            <a:r>
              <a:rPr lang="en-US" sz="1600" dirty="0" err="1"/>
              <a:t>mana</a:t>
            </a:r>
            <a:r>
              <a:rPr lang="en-US" sz="1600" dirty="0"/>
              <a:t> yang </a:t>
            </a:r>
            <a:r>
              <a:rPr lang="en-US" sz="1600" dirty="0" err="1"/>
              <a:t>harus</a:t>
            </a:r>
            <a:r>
              <a:rPr lang="en-US" sz="1600" dirty="0"/>
              <a:t> </a:t>
            </a:r>
            <a:r>
              <a:rPr lang="en-US" sz="1600" dirty="0" err="1"/>
              <a:t>diperbaiki</a:t>
            </a:r>
            <a:r>
              <a:rPr lang="en-US" sz="1600" dirty="0"/>
              <a:t>. Hal </a:t>
            </a:r>
            <a:r>
              <a:rPr lang="en-US" sz="1600" dirty="0" err="1"/>
              <a:t>ini</a:t>
            </a:r>
            <a:r>
              <a:rPr lang="en-US" sz="1600" dirty="0"/>
              <a:t> </a:t>
            </a:r>
            <a:r>
              <a:rPr lang="en-US" sz="1600" dirty="0" err="1"/>
              <a:t>mutlak</a:t>
            </a:r>
            <a:r>
              <a:rPr lang="en-US" sz="1600" dirty="0"/>
              <a:t> </a:t>
            </a:r>
            <a:r>
              <a:rPr lang="en-US" sz="1600" dirty="0" err="1"/>
              <a:t>diperlukan</a:t>
            </a:r>
            <a:r>
              <a:rPr lang="en-US" sz="1600" dirty="0"/>
              <a:t> </a:t>
            </a:r>
            <a:r>
              <a:rPr lang="en-US" sz="1600" dirty="0" err="1"/>
              <a:t>dalam</a:t>
            </a:r>
            <a:r>
              <a:rPr lang="en-US" sz="1600" dirty="0"/>
              <a:t> </a:t>
            </a:r>
            <a:r>
              <a:rPr lang="en-US" sz="1600" dirty="0" err="1"/>
              <a:t>upaya</a:t>
            </a:r>
            <a:r>
              <a:rPr lang="en-US" sz="1600" dirty="0"/>
              <a:t> </a:t>
            </a:r>
            <a:r>
              <a:rPr lang="en-US" sz="1600" dirty="0" err="1"/>
              <a:t>pemantapan</a:t>
            </a:r>
            <a:r>
              <a:rPr lang="en-US" sz="1600" dirty="0"/>
              <a:t> </a:t>
            </a:r>
            <a:r>
              <a:rPr lang="en-US" sz="1600" dirty="0" err="1"/>
              <a:t>kebijaksanaan</a:t>
            </a:r>
            <a:r>
              <a:rPr lang="en-US" sz="1600" dirty="0"/>
              <a:t> </a:t>
            </a:r>
            <a:r>
              <a:rPr lang="en-US" sz="1600" dirty="0" err="1"/>
              <a:t>nasional</a:t>
            </a:r>
            <a:r>
              <a:rPr lang="en-US" sz="1600" dirty="0"/>
              <a:t> </a:t>
            </a:r>
            <a:r>
              <a:rPr lang="en-US" sz="1600" dirty="0" err="1"/>
              <a:t>untuk</a:t>
            </a:r>
            <a:r>
              <a:rPr lang="en-US" sz="1600" dirty="0"/>
              <a:t> </a:t>
            </a:r>
            <a:r>
              <a:rPr lang="en-US" sz="1600" dirty="0" err="1"/>
              <a:t>menyongsong</a:t>
            </a:r>
            <a:r>
              <a:rPr lang="en-US" sz="1600" dirty="0"/>
              <a:t> </a:t>
            </a:r>
            <a:r>
              <a:rPr lang="en-US" sz="1600" dirty="0" err="1"/>
              <a:t>dan</a:t>
            </a:r>
            <a:r>
              <a:rPr lang="en-US" sz="1600" dirty="0"/>
              <a:t> </a:t>
            </a:r>
            <a:r>
              <a:rPr lang="en-US" sz="1600" dirty="0" err="1"/>
              <a:t>mencapai</a:t>
            </a:r>
            <a:r>
              <a:rPr lang="en-US" sz="1600" dirty="0"/>
              <a:t> </a:t>
            </a:r>
            <a:r>
              <a:rPr lang="en-US" sz="1600" dirty="0" err="1"/>
              <a:t>masa</a:t>
            </a:r>
            <a:r>
              <a:rPr lang="en-US" sz="1600" dirty="0"/>
              <a:t> </a:t>
            </a:r>
            <a:r>
              <a:rPr lang="en-US" sz="1600" dirty="0" err="1"/>
              <a:t>depan</a:t>
            </a:r>
            <a:r>
              <a:rPr lang="en-US" sz="1600" dirty="0"/>
              <a:t> </a:t>
            </a:r>
            <a:r>
              <a:rPr lang="en-US" sz="1600" dirty="0" err="1"/>
              <a:t>bangsa</a:t>
            </a:r>
            <a:r>
              <a:rPr lang="en-US" sz="1600" dirty="0"/>
              <a:t> yang </a:t>
            </a:r>
            <a:r>
              <a:rPr lang="en-US" sz="1600" dirty="0" err="1"/>
              <a:t>aman</a:t>
            </a:r>
            <a:r>
              <a:rPr lang="en-US" sz="1600" dirty="0"/>
              <a:t> </a:t>
            </a:r>
            <a:r>
              <a:rPr lang="en-US" sz="1600" dirty="0" err="1"/>
              <a:t>dan</a:t>
            </a:r>
            <a:r>
              <a:rPr lang="en-US" sz="1600" dirty="0"/>
              <a:t> </a:t>
            </a:r>
            <a:r>
              <a:rPr lang="en-US" sz="1600" dirty="0" err="1"/>
              <a:t>sejahtera</a:t>
            </a:r>
            <a:r>
              <a:rPr lang="en-US" sz="1600" dirty="0"/>
              <a:t>. </a:t>
            </a:r>
            <a:r>
              <a:rPr lang="en-US" sz="1600" dirty="0" err="1"/>
              <a:t>Pancasila</a:t>
            </a:r>
            <a:r>
              <a:rPr lang="en-US" sz="1600" dirty="0"/>
              <a:t> yang </a:t>
            </a:r>
            <a:r>
              <a:rPr lang="en-US" sz="1600" dirty="0" err="1"/>
              <a:t>merupakan</a:t>
            </a:r>
            <a:r>
              <a:rPr lang="en-US" sz="1600" dirty="0"/>
              <a:t> lima </a:t>
            </a:r>
            <a:r>
              <a:rPr lang="en-US" sz="1600" dirty="0" err="1"/>
              <a:t>aksioma</a:t>
            </a:r>
            <a:r>
              <a:rPr lang="en-US" sz="1600" dirty="0"/>
              <a:t> yang </a:t>
            </a:r>
            <a:r>
              <a:rPr lang="en-US" sz="1600" dirty="0" err="1"/>
              <a:t>disarikan</a:t>
            </a:r>
            <a:r>
              <a:rPr lang="en-US" sz="1600" dirty="0"/>
              <a:t> </a:t>
            </a:r>
            <a:r>
              <a:rPr lang="en-US" sz="1600" dirty="0" err="1"/>
              <a:t>dari</a:t>
            </a:r>
            <a:r>
              <a:rPr lang="en-US" sz="1600" dirty="0"/>
              <a:t> </a:t>
            </a:r>
            <a:r>
              <a:rPr lang="en-US" sz="1600" dirty="0" err="1"/>
              <a:t>kehidupan</a:t>
            </a:r>
            <a:r>
              <a:rPr lang="en-US" sz="1600" dirty="0"/>
              <a:t> </a:t>
            </a:r>
            <a:r>
              <a:rPr lang="en-US" sz="1600" dirty="0" err="1"/>
              <a:t>masyarakat</a:t>
            </a:r>
            <a:r>
              <a:rPr lang="en-US" sz="1600" dirty="0"/>
              <a:t> Indonesia </a:t>
            </a:r>
            <a:r>
              <a:rPr lang="en-US" sz="1600" dirty="0" err="1"/>
              <a:t>jelas</a:t>
            </a:r>
            <a:r>
              <a:rPr lang="en-US" sz="1600" dirty="0"/>
              <a:t> </a:t>
            </a:r>
            <a:r>
              <a:rPr lang="en-US" sz="1600" dirty="0" err="1"/>
              <a:t>akan</a:t>
            </a:r>
            <a:r>
              <a:rPr lang="en-US" sz="1600" dirty="0"/>
              <a:t> </a:t>
            </a:r>
            <a:r>
              <a:rPr lang="en-US" sz="1600" dirty="0" err="1"/>
              <a:t>mantap</a:t>
            </a:r>
            <a:r>
              <a:rPr lang="en-US" sz="1600" dirty="0"/>
              <a:t> </a:t>
            </a:r>
            <a:r>
              <a:rPr lang="en-US" sz="1600" dirty="0" err="1"/>
              <a:t>jika</a:t>
            </a:r>
            <a:r>
              <a:rPr lang="en-US" sz="1600" dirty="0"/>
              <a:t> </a:t>
            </a:r>
            <a:r>
              <a:rPr lang="en-US" sz="1600" dirty="0" err="1"/>
              <a:t>diwadahi</a:t>
            </a:r>
            <a:r>
              <a:rPr lang="en-US" sz="1600" dirty="0"/>
              <a:t> </a:t>
            </a:r>
            <a:r>
              <a:rPr lang="en-US" sz="1600" dirty="0" err="1"/>
              <a:t>dalam</a:t>
            </a:r>
            <a:r>
              <a:rPr lang="en-US" sz="1600" dirty="0"/>
              <a:t> </a:t>
            </a:r>
            <a:r>
              <a:rPr lang="en-US" sz="1600" dirty="0" err="1"/>
              <a:t>sistem</a:t>
            </a:r>
            <a:r>
              <a:rPr lang="en-US" sz="1600" dirty="0"/>
              <a:t> </a:t>
            </a:r>
            <a:r>
              <a:rPr lang="en-US" sz="1600" dirty="0" err="1"/>
              <a:t>politik</a:t>
            </a:r>
            <a:r>
              <a:rPr lang="en-US" sz="1600" dirty="0"/>
              <a:t> yang </a:t>
            </a:r>
            <a:r>
              <a:rPr lang="en-US" sz="1600" dirty="0" err="1"/>
              <a:t>demokratis</a:t>
            </a:r>
            <a:r>
              <a:rPr lang="en-US" sz="1600" dirty="0"/>
              <a:t>, yang </a:t>
            </a:r>
            <a:r>
              <a:rPr lang="en-US" sz="1600" dirty="0" err="1"/>
              <a:t>dengan</a:t>
            </a:r>
            <a:r>
              <a:rPr lang="en-US" sz="1600" dirty="0"/>
              <a:t> </a:t>
            </a:r>
            <a:r>
              <a:rPr lang="en-US" sz="1600" dirty="0" err="1"/>
              <a:t>sendirinya</a:t>
            </a:r>
            <a:r>
              <a:rPr lang="en-US" sz="1600" dirty="0"/>
              <a:t> </a:t>
            </a:r>
            <a:r>
              <a:rPr lang="en-US" sz="1600" dirty="0" err="1"/>
              <a:t>menghormati</a:t>
            </a:r>
            <a:r>
              <a:rPr lang="en-US" sz="1600" dirty="0"/>
              <a:t> </a:t>
            </a:r>
            <a:r>
              <a:rPr lang="en-US" sz="1600" dirty="0" err="1"/>
              <a:t>kemajemukan</a:t>
            </a:r>
            <a:r>
              <a:rPr lang="en-US" sz="1600" dirty="0"/>
              <a:t> </a:t>
            </a:r>
            <a:r>
              <a:rPr lang="en-US" sz="1600" dirty="0" err="1"/>
              <a:t>masyarakat</a:t>
            </a:r>
            <a:r>
              <a:rPr lang="en-US" sz="1600" dirty="0"/>
              <a:t> Indonesia</a:t>
            </a:r>
            <a:br>
              <a:rPr lang="en-US" sz="1600" dirty="0"/>
            </a:br>
            <a:endParaRPr lang="en-US" sz="1600"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209799" y="609600"/>
            <a:ext cx="5097293" cy="4001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Pancasila</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sebagai</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Paradigma</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Reformasi</a:t>
            </a:r>
            <a:endPar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27" y="5486400"/>
            <a:ext cx="114147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68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4191000"/>
          </a:xfrm>
        </p:spPr>
        <p:txBody>
          <a:bodyPr>
            <a:normAutofit fontScale="90000"/>
          </a:bodyPr>
          <a:lstStyle/>
          <a:p>
            <a:pPr algn="l">
              <a:lnSpc>
                <a:spcPct val="150000"/>
              </a:lnSpc>
            </a:pPr>
            <a:r>
              <a:rPr lang="en-US" sz="1600" dirty="0" smtClean="0"/>
              <a:t>GERAKAN REFORMASI </a:t>
            </a:r>
            <a:r>
              <a:rPr lang="en-US" sz="1600" dirty="0" err="1" smtClean="0"/>
              <a:t>Gerakan</a:t>
            </a:r>
            <a:r>
              <a:rPr lang="en-US" sz="1600" dirty="0" smtClean="0"/>
              <a:t> </a:t>
            </a:r>
            <a:r>
              <a:rPr lang="en-US" sz="1600" dirty="0" err="1"/>
              <a:t>reformasi</a:t>
            </a:r>
            <a:r>
              <a:rPr lang="en-US" sz="1600" dirty="0"/>
              <a:t> </a:t>
            </a:r>
            <a:r>
              <a:rPr lang="en-US" sz="1600" dirty="0" err="1"/>
              <a:t>merupakan</a:t>
            </a:r>
            <a:r>
              <a:rPr lang="en-US" sz="1600" dirty="0"/>
              <a:t> </a:t>
            </a:r>
            <a:r>
              <a:rPr lang="en-US" sz="1600" dirty="0" err="1"/>
              <a:t>gerakanmasyarakat</a:t>
            </a:r>
            <a:r>
              <a:rPr lang="en-US" sz="1600" dirty="0"/>
              <a:t> yang </a:t>
            </a:r>
            <a:r>
              <a:rPr lang="en-US" sz="1600" dirty="0" err="1"/>
              <a:t>dipelopori</a:t>
            </a:r>
            <a:r>
              <a:rPr lang="en-US" sz="1600" dirty="0"/>
              <a:t> </a:t>
            </a:r>
            <a:r>
              <a:rPr lang="en-US" sz="1600" dirty="0" err="1"/>
              <a:t>oleh</a:t>
            </a:r>
            <a:r>
              <a:rPr lang="en-US" sz="1600" dirty="0"/>
              <a:t> </a:t>
            </a:r>
            <a:r>
              <a:rPr lang="en-US" sz="1600" dirty="0" err="1"/>
              <a:t>mahasiswa,sebagai</a:t>
            </a:r>
            <a:r>
              <a:rPr lang="en-US" sz="1600" dirty="0"/>
              <a:t> </a:t>
            </a:r>
            <a:r>
              <a:rPr lang="en-US" sz="1600" dirty="0" err="1"/>
              <a:t>reaksi</a:t>
            </a:r>
            <a:r>
              <a:rPr lang="en-US" sz="1600" dirty="0"/>
              <a:t> </a:t>
            </a:r>
            <a:r>
              <a:rPr lang="en-US" sz="1600" dirty="0" err="1"/>
              <a:t>atas</a:t>
            </a:r>
            <a:r>
              <a:rPr lang="en-US" sz="1600" dirty="0"/>
              <a:t> </a:t>
            </a:r>
            <a:r>
              <a:rPr lang="en-US" sz="1600" dirty="0" err="1"/>
              <a:t>praktik-praktik</a:t>
            </a:r>
            <a:r>
              <a:rPr lang="en-US" sz="1600" dirty="0"/>
              <a:t> </a:t>
            </a:r>
            <a:r>
              <a:rPr lang="en-US" sz="1600" dirty="0" err="1"/>
              <a:t>pemerintahanyang</a:t>
            </a:r>
            <a:r>
              <a:rPr lang="en-US" sz="1600" dirty="0"/>
              <a:t> </a:t>
            </a:r>
            <a:r>
              <a:rPr lang="en-US" sz="1600" dirty="0" err="1"/>
              <a:t>menyimpang</a:t>
            </a:r>
            <a:r>
              <a:rPr lang="en-US" sz="1600" dirty="0"/>
              <a:t> </a:t>
            </a:r>
            <a:r>
              <a:rPr lang="en-US" sz="1600" dirty="0" err="1"/>
              <a:t>dari</a:t>
            </a:r>
            <a:r>
              <a:rPr lang="en-US" sz="1600" dirty="0"/>
              <a:t> </a:t>
            </a:r>
            <a:r>
              <a:rPr lang="en-US" sz="1600" dirty="0" err="1"/>
              <a:t>harapan</a:t>
            </a:r>
            <a:r>
              <a:rPr lang="en-US" sz="1600" dirty="0"/>
              <a:t> </a:t>
            </a:r>
            <a:r>
              <a:rPr lang="en-US" sz="1600" dirty="0" err="1" smtClean="0"/>
              <a:t>rakyat</a:t>
            </a:r>
            <a:r>
              <a:rPr lang="en-US" sz="1600" dirty="0" smtClean="0"/>
              <a:t/>
            </a:r>
            <a:br>
              <a:rPr lang="en-US" sz="1600" dirty="0" smtClean="0"/>
            </a:br>
            <a:r>
              <a:rPr lang="en-US" sz="1600" dirty="0" err="1"/>
              <a:t>Penyebab</a:t>
            </a:r>
            <a:r>
              <a:rPr lang="en-US" sz="1600" dirty="0"/>
              <a:t> </a:t>
            </a:r>
            <a:r>
              <a:rPr lang="en-US" sz="1600" dirty="0" err="1"/>
              <a:t>Terjadinya</a:t>
            </a:r>
            <a:r>
              <a:rPr lang="en-US" sz="1600" dirty="0"/>
              <a:t> </a:t>
            </a:r>
            <a:r>
              <a:rPr lang="en-US" sz="1600" dirty="0" err="1"/>
              <a:t>Gerakan</a:t>
            </a:r>
            <a:r>
              <a:rPr lang="en-US" sz="1600" dirty="0"/>
              <a:t> </a:t>
            </a:r>
            <a:r>
              <a:rPr lang="en-US" sz="1600" dirty="0" err="1"/>
              <a:t>Reformasi</a:t>
            </a:r>
            <a:r>
              <a:rPr lang="en-US" sz="1600" dirty="0"/>
              <a:t/>
            </a:r>
            <a:br>
              <a:rPr lang="en-US" sz="1600" dirty="0"/>
            </a:br>
            <a:r>
              <a:rPr lang="en-US" sz="1600" dirty="0"/>
              <a:t/>
            </a:r>
            <a:br>
              <a:rPr lang="en-US" sz="1600" dirty="0"/>
            </a:br>
            <a:r>
              <a:rPr lang="en-US" sz="1600" b="1" dirty="0" err="1" smtClean="0"/>
              <a:t>Penyebab</a:t>
            </a:r>
            <a:r>
              <a:rPr lang="en-US" sz="1600" b="1" dirty="0" smtClean="0"/>
              <a:t> </a:t>
            </a:r>
            <a:r>
              <a:rPr lang="en-US" sz="1600" b="1" dirty="0" err="1"/>
              <a:t>Terjadinya</a:t>
            </a:r>
            <a:r>
              <a:rPr lang="en-US" sz="1600" b="1" dirty="0"/>
              <a:t> </a:t>
            </a:r>
            <a:r>
              <a:rPr lang="en-US" sz="1600" b="1" dirty="0" err="1"/>
              <a:t>Gerakan</a:t>
            </a:r>
            <a:r>
              <a:rPr lang="en-US" sz="1600" b="1" dirty="0"/>
              <a:t> </a:t>
            </a:r>
            <a:r>
              <a:rPr lang="en-US" sz="1600" b="1" dirty="0" err="1" smtClean="0"/>
              <a:t>Reformasi</a:t>
            </a:r>
            <a:r>
              <a:rPr lang="en-US" sz="1600" b="1" dirty="0"/>
              <a:t/>
            </a:r>
            <a:br>
              <a:rPr lang="en-US" sz="1600" b="1" dirty="0"/>
            </a:br>
            <a:r>
              <a:rPr lang="en-US" sz="1600" b="1" dirty="0"/>
              <a:t/>
            </a:r>
            <a:br>
              <a:rPr lang="en-US" sz="1600" b="1" dirty="0"/>
            </a:br>
            <a:r>
              <a:rPr lang="en-US" sz="1400" dirty="0" err="1"/>
              <a:t>terjadi</a:t>
            </a:r>
            <a:r>
              <a:rPr lang="en-US" sz="1400" dirty="0"/>
              <a:t> </a:t>
            </a:r>
            <a:r>
              <a:rPr lang="en-US" sz="1400" dirty="0" err="1"/>
              <a:t>atas</a:t>
            </a:r>
            <a:r>
              <a:rPr lang="en-US" sz="1400" dirty="0"/>
              <a:t> </a:t>
            </a:r>
            <a:r>
              <a:rPr lang="en-US" sz="1400" dirty="0" err="1"/>
              <a:t>tuntutan</a:t>
            </a:r>
            <a:r>
              <a:rPr lang="en-US" sz="1400" dirty="0"/>
              <a:t> </a:t>
            </a:r>
            <a:r>
              <a:rPr lang="en-US" sz="1400" dirty="0" err="1"/>
              <a:t>rakyat</a:t>
            </a:r>
            <a:r>
              <a:rPr lang="en-US" sz="1400" dirty="0"/>
              <a:t> </a:t>
            </a:r>
            <a:r>
              <a:rPr lang="en-US" sz="1400" dirty="0" err="1"/>
              <a:t>kepada</a:t>
            </a:r>
            <a:r>
              <a:rPr lang="en-US" sz="1400" dirty="0"/>
              <a:t> </a:t>
            </a:r>
            <a:r>
              <a:rPr lang="en-US" sz="1400" dirty="0" err="1"/>
              <a:t>pemerintah</a:t>
            </a:r>
            <a:r>
              <a:rPr lang="en-US" sz="1400" dirty="0"/>
              <a:t>. </a:t>
            </a:r>
            <a:r>
              <a:rPr lang="en-US" sz="1400" dirty="0" err="1"/>
              <a:t>Secara</a:t>
            </a:r>
            <a:r>
              <a:rPr lang="en-US" sz="1400" dirty="0"/>
              <a:t> </a:t>
            </a:r>
            <a:r>
              <a:rPr lang="en-US" sz="1400" dirty="0" err="1"/>
              <a:t>umum</a:t>
            </a:r>
            <a:r>
              <a:rPr lang="en-US" sz="1400" dirty="0"/>
              <a:t> </a:t>
            </a:r>
            <a:r>
              <a:rPr lang="en-US" sz="1400" dirty="0" err="1"/>
              <a:t>latar</a:t>
            </a:r>
            <a:r>
              <a:rPr lang="en-US" sz="1400" dirty="0"/>
              <a:t> </a:t>
            </a:r>
            <a:r>
              <a:rPr lang="en-US" sz="1400" dirty="0" err="1"/>
              <a:t>belakang</a:t>
            </a:r>
            <a:r>
              <a:rPr lang="en-US" sz="1400" dirty="0"/>
              <a:t> </a:t>
            </a:r>
            <a:r>
              <a:rPr lang="en-US" sz="1400" dirty="0" err="1"/>
              <a:t>munculnya</a:t>
            </a:r>
            <a:r>
              <a:rPr lang="en-US" sz="1400" dirty="0"/>
              <a:t> </a:t>
            </a:r>
            <a:r>
              <a:rPr lang="en-US" sz="1400" dirty="0" err="1"/>
              <a:t>reformasi</a:t>
            </a:r>
            <a:r>
              <a:rPr lang="en-US" sz="1400" dirty="0"/>
              <a:t> </a:t>
            </a:r>
            <a:r>
              <a:rPr lang="en-US" sz="1400" dirty="0" err="1"/>
              <a:t>karena</a:t>
            </a:r>
            <a:r>
              <a:rPr lang="en-US" sz="1400" dirty="0"/>
              <a:t> </a:t>
            </a:r>
            <a:r>
              <a:rPr lang="en-US" sz="1400" dirty="0" err="1"/>
              <a:t>penyelewengan</a:t>
            </a:r>
            <a:r>
              <a:rPr lang="en-US" sz="1400" dirty="0"/>
              <a:t> </a:t>
            </a:r>
            <a:r>
              <a:rPr lang="en-US" sz="1400" dirty="0" err="1"/>
              <a:t>dan</a:t>
            </a:r>
            <a:r>
              <a:rPr lang="en-US" sz="1400" dirty="0"/>
              <a:t> </a:t>
            </a:r>
            <a:r>
              <a:rPr lang="en-US" sz="1400" dirty="0" err="1"/>
              <a:t>perlakuan</a:t>
            </a:r>
            <a:r>
              <a:rPr lang="en-US" sz="1400" dirty="0"/>
              <a:t> </a:t>
            </a:r>
            <a:r>
              <a:rPr lang="en-US" sz="1400" dirty="0" err="1"/>
              <a:t>tidak</a:t>
            </a:r>
            <a:r>
              <a:rPr lang="en-US" sz="1400" dirty="0"/>
              <a:t> </a:t>
            </a:r>
            <a:r>
              <a:rPr lang="en-US" sz="1400" dirty="0" err="1"/>
              <a:t>adil</a:t>
            </a:r>
            <a:r>
              <a:rPr lang="en-US" sz="1400" dirty="0"/>
              <a:t> </a:t>
            </a:r>
            <a:r>
              <a:rPr lang="en-US" sz="1400" dirty="0" err="1"/>
              <a:t>pada</a:t>
            </a:r>
            <a:r>
              <a:rPr lang="en-US" sz="1400" dirty="0"/>
              <a:t> era </a:t>
            </a:r>
            <a:r>
              <a:rPr lang="en-US" sz="1400" dirty="0" err="1"/>
              <a:t>Orde</a:t>
            </a:r>
            <a:r>
              <a:rPr lang="en-US" sz="1400" dirty="0"/>
              <a:t> </a:t>
            </a:r>
            <a:r>
              <a:rPr lang="en-US" sz="1400" dirty="0" err="1"/>
              <a:t>Baru</a:t>
            </a:r>
            <a:r>
              <a:rPr lang="en-US" sz="1400" dirty="0"/>
              <a:t>. </a:t>
            </a:r>
            <a:r>
              <a:rPr lang="en-US" sz="1400" dirty="0" err="1"/>
              <a:t>Ketidakadilan</a:t>
            </a:r>
            <a:r>
              <a:rPr lang="en-US" sz="1400" dirty="0"/>
              <a:t> </a:t>
            </a:r>
            <a:r>
              <a:rPr lang="en-US" sz="1400" dirty="0" err="1"/>
              <a:t>tersebut</a:t>
            </a:r>
            <a:r>
              <a:rPr lang="en-US" sz="1400" dirty="0"/>
              <a:t> </a:t>
            </a:r>
            <a:r>
              <a:rPr lang="en-US" sz="1400" dirty="0" err="1"/>
              <a:t>terjadi</a:t>
            </a:r>
            <a:r>
              <a:rPr lang="en-US" sz="1400" dirty="0"/>
              <a:t> di </a:t>
            </a:r>
            <a:r>
              <a:rPr lang="en-US" sz="1400" dirty="0" err="1"/>
              <a:t>berbagai</a:t>
            </a:r>
            <a:r>
              <a:rPr lang="en-US" sz="1400" dirty="0"/>
              <a:t> </a:t>
            </a:r>
            <a:r>
              <a:rPr lang="en-US" sz="1400" dirty="0" err="1"/>
              <a:t>bidang</a:t>
            </a:r>
            <a:r>
              <a:rPr lang="en-US" sz="1400" dirty="0"/>
              <a:t>, </a:t>
            </a:r>
            <a:r>
              <a:rPr lang="en-US" sz="1400" dirty="0" err="1"/>
              <a:t>yaitu</a:t>
            </a:r>
            <a:r>
              <a:rPr lang="en-US" sz="1400" dirty="0"/>
              <a:t> </a:t>
            </a:r>
            <a:r>
              <a:rPr lang="en-US" sz="1400" dirty="0" err="1"/>
              <a:t>politik</a:t>
            </a:r>
            <a:r>
              <a:rPr lang="en-US" sz="1400" dirty="0"/>
              <a:t>, </a:t>
            </a:r>
            <a:r>
              <a:rPr lang="en-US" sz="1400" dirty="0" err="1"/>
              <a:t>hukum</a:t>
            </a:r>
            <a:r>
              <a:rPr lang="en-US" sz="1400" dirty="0"/>
              <a:t>, </a:t>
            </a:r>
            <a:r>
              <a:rPr lang="en-US" sz="1400" dirty="0" err="1"/>
              <a:t>dan</a:t>
            </a:r>
            <a:r>
              <a:rPr lang="en-US" sz="1400" dirty="0"/>
              <a:t> </a:t>
            </a:r>
            <a:r>
              <a:rPr lang="en-US" sz="1400" dirty="0" err="1"/>
              <a:t>ekonomi</a:t>
            </a:r>
            <a:r>
              <a:rPr lang="en-US" sz="1400" dirty="0"/>
              <a:t>. Di </a:t>
            </a:r>
            <a:r>
              <a:rPr lang="en-US" sz="1400" dirty="0" err="1"/>
              <a:t>mana</a:t>
            </a:r>
            <a:r>
              <a:rPr lang="en-US" sz="1400" dirty="0"/>
              <a:t> </a:t>
            </a:r>
            <a:r>
              <a:rPr lang="en-US" sz="1400" dirty="0" err="1"/>
              <a:t>semua</a:t>
            </a:r>
            <a:r>
              <a:rPr lang="en-US" sz="1400" dirty="0"/>
              <a:t> </a:t>
            </a:r>
            <a:r>
              <a:rPr lang="en-US" sz="1400" dirty="0" err="1"/>
              <a:t>bidang</a:t>
            </a:r>
            <a:r>
              <a:rPr lang="en-US" sz="1400" dirty="0"/>
              <a:t> </a:t>
            </a:r>
            <a:r>
              <a:rPr lang="en-US" sz="1400" dirty="0" err="1"/>
              <a:t>terjadi</a:t>
            </a:r>
            <a:r>
              <a:rPr lang="en-US" sz="1400" dirty="0"/>
              <a:t> </a:t>
            </a:r>
            <a:r>
              <a:rPr lang="en-US" sz="1400" dirty="0" err="1"/>
              <a:t>korupsi</a:t>
            </a:r>
            <a:r>
              <a:rPr lang="en-US" sz="1400" dirty="0"/>
              <a:t>, </a:t>
            </a:r>
            <a:r>
              <a:rPr lang="en-US" sz="1400" dirty="0" err="1"/>
              <a:t>kolusi</a:t>
            </a:r>
            <a:r>
              <a:rPr lang="en-US" sz="1400" dirty="0"/>
              <a:t>, </a:t>
            </a:r>
            <a:r>
              <a:rPr lang="en-US" sz="1400" dirty="0" err="1"/>
              <a:t>dan</a:t>
            </a:r>
            <a:r>
              <a:rPr lang="en-US" sz="1400" dirty="0"/>
              <a:t> </a:t>
            </a:r>
            <a:r>
              <a:rPr lang="en-US" sz="1400" dirty="0" err="1"/>
              <a:t>nepotisme</a:t>
            </a:r>
            <a:r>
              <a:rPr lang="en-US" sz="1400" dirty="0"/>
              <a:t> (KKN). </a:t>
            </a:r>
            <a:r>
              <a:rPr lang="en-US" sz="1400" dirty="0" err="1"/>
              <a:t>Sehingga</a:t>
            </a:r>
            <a:r>
              <a:rPr lang="en-US" sz="1400" dirty="0"/>
              <a:t> </a:t>
            </a:r>
            <a:r>
              <a:rPr lang="en-US" sz="1400" dirty="0" err="1"/>
              <a:t>pemerintah</a:t>
            </a:r>
            <a:r>
              <a:rPr lang="en-US" sz="1400" dirty="0"/>
              <a:t> </a:t>
            </a:r>
            <a:r>
              <a:rPr lang="en-US" sz="1400" dirty="0" err="1"/>
              <a:t>masa</a:t>
            </a:r>
            <a:r>
              <a:rPr lang="en-US" sz="1400" dirty="0"/>
              <a:t> </a:t>
            </a:r>
            <a:r>
              <a:rPr lang="en-US" sz="1400" dirty="0" err="1"/>
              <a:t>Orde</a:t>
            </a:r>
            <a:r>
              <a:rPr lang="en-US" sz="1400" dirty="0"/>
              <a:t> </a:t>
            </a:r>
            <a:r>
              <a:rPr lang="en-US" sz="1400" dirty="0" err="1"/>
              <a:t>Baru</a:t>
            </a:r>
            <a:r>
              <a:rPr lang="en-US" sz="1400" dirty="0"/>
              <a:t> </a:t>
            </a:r>
            <a:r>
              <a:rPr lang="en-US" sz="1400" dirty="0" err="1"/>
              <a:t>dinilai</a:t>
            </a:r>
            <a:r>
              <a:rPr lang="en-US" sz="1400" dirty="0"/>
              <a:t> </a:t>
            </a:r>
            <a:r>
              <a:rPr lang="en-US" sz="1400" dirty="0" err="1"/>
              <a:t>tidak</a:t>
            </a:r>
            <a:r>
              <a:rPr lang="en-US" sz="1400" dirty="0"/>
              <a:t> </a:t>
            </a:r>
            <a:r>
              <a:rPr lang="en-US" sz="1400" dirty="0" err="1"/>
              <a:t>sesuai</a:t>
            </a:r>
            <a:r>
              <a:rPr lang="en-US" sz="1400" dirty="0"/>
              <a:t> </a:t>
            </a:r>
            <a:r>
              <a:rPr lang="en-US" sz="1400" dirty="0" err="1"/>
              <a:t>dengan</a:t>
            </a:r>
            <a:r>
              <a:rPr lang="en-US" sz="1400" dirty="0"/>
              <a:t> </a:t>
            </a:r>
            <a:r>
              <a:rPr lang="en-US" sz="1400" dirty="0" err="1"/>
              <a:t>Pancasila</a:t>
            </a:r>
            <a:r>
              <a:rPr lang="en-US" sz="1400" dirty="0"/>
              <a:t> </a:t>
            </a:r>
            <a:r>
              <a:rPr lang="en-US" sz="1400" dirty="0" err="1"/>
              <a:t>dan</a:t>
            </a:r>
            <a:r>
              <a:rPr lang="en-US" sz="1400" dirty="0"/>
              <a:t> UUD 1945 </a:t>
            </a:r>
            <a:r>
              <a:rPr lang="en-US" sz="1400" dirty="0" err="1"/>
              <a:t>secara</a:t>
            </a:r>
            <a:r>
              <a:rPr lang="en-US" sz="1400" dirty="0"/>
              <a:t> </a:t>
            </a:r>
            <a:r>
              <a:rPr lang="en-US" sz="1400" dirty="0" err="1"/>
              <a:t>murni</a:t>
            </a:r>
            <a:r>
              <a:rPr lang="en-US" sz="1400" dirty="0"/>
              <a:t> </a:t>
            </a:r>
            <a:r>
              <a:rPr lang="en-US" sz="1400" dirty="0" err="1"/>
              <a:t>dan</a:t>
            </a:r>
            <a:r>
              <a:rPr lang="en-US" sz="1400" dirty="0"/>
              <a:t> </a:t>
            </a:r>
            <a:r>
              <a:rPr lang="en-US" sz="1400" dirty="0" err="1"/>
              <a:t>konsekuen</a:t>
            </a:r>
            <a:r>
              <a:rPr lang="en-US" sz="1400" dirty="0"/>
              <a:t>. </a:t>
            </a:r>
            <a:br>
              <a:rPr lang="en-US" sz="1400" dirty="0"/>
            </a:br>
            <a:r>
              <a:rPr lang="en-US" sz="1400" dirty="0"/>
              <a:t/>
            </a:r>
            <a:br>
              <a:rPr lang="en-US" sz="1400" dirty="0"/>
            </a:br>
            <a:r>
              <a:rPr lang="en-US" sz="1400" dirty="0" smtClean="0"/>
              <a:t>. </a:t>
            </a:r>
            <a:r>
              <a:rPr lang="en-US" sz="1400" dirty="0"/>
              <a:t/>
            </a:r>
            <a:br>
              <a:rPr lang="en-US" sz="1400" dirty="0"/>
            </a:br>
            <a:endParaRPr lang="en-US" sz="1600" b="1"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2836985" y="457200"/>
            <a:ext cx="3318280" cy="400110"/>
          </a:xfrm>
          <a:prstGeom prst="rect">
            <a:avLst/>
          </a:prstGeom>
          <a:noFill/>
        </p:spPr>
        <p:txBody>
          <a:bodyPr wrap="none" lIns="91440" tIns="45720" rIns="91440" bIns="45720">
            <a:spAutoFit/>
          </a:bodyPr>
          <a:lstStyle/>
          <a:p>
            <a:pPr algn="ctr"/>
            <a:r>
              <a:rPr lang="en-US" sz="2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GERAKAN REFORMASI </a:t>
            </a:r>
            <a:endParaRPr lang="en-US" sz="2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4191000"/>
            <a:ext cx="3034568" cy="123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627" y="5486400"/>
            <a:ext cx="128648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272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62" y="1905000"/>
            <a:ext cx="8229600" cy="4525963"/>
          </a:xfrm>
        </p:spPr>
        <p:txBody>
          <a:bodyPr>
            <a:normAutofit/>
          </a:bodyPr>
          <a:lstStyle/>
          <a:p>
            <a:r>
              <a:rPr lang="en-US" sz="2000" dirty="0" err="1">
                <a:solidFill>
                  <a:schemeClr val="tx1"/>
                </a:solidFill>
              </a:rPr>
              <a:t>Pancasila</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pandangan</a:t>
            </a:r>
            <a:r>
              <a:rPr lang="en-US" sz="2000" dirty="0">
                <a:solidFill>
                  <a:schemeClr val="tx1"/>
                </a:solidFill>
              </a:rPr>
              <a:t> </a:t>
            </a:r>
            <a:r>
              <a:rPr lang="en-US" sz="2000" dirty="0" err="1">
                <a:solidFill>
                  <a:schemeClr val="tx1"/>
                </a:solidFill>
              </a:rPr>
              <a:t>hidup</a:t>
            </a:r>
            <a:r>
              <a:rPr lang="en-US" sz="2000" dirty="0">
                <a:solidFill>
                  <a:schemeClr val="tx1"/>
                </a:solidFill>
              </a:rPr>
              <a:t> </a:t>
            </a:r>
            <a:r>
              <a:rPr lang="en-US" sz="2000" dirty="0" err="1">
                <a:solidFill>
                  <a:schemeClr val="tx1"/>
                </a:solidFill>
              </a:rPr>
              <a:t>bangsa</a:t>
            </a:r>
            <a:r>
              <a:rPr lang="en-US" sz="2000" dirty="0">
                <a:solidFill>
                  <a:schemeClr val="tx1"/>
                </a:solidFill>
              </a:rPr>
              <a:t> Indonesia </a:t>
            </a:r>
            <a:r>
              <a:rPr lang="en-US" sz="2000" dirty="0" err="1">
                <a:solidFill>
                  <a:schemeClr val="tx1"/>
                </a:solidFill>
              </a:rPr>
              <a:t>dalam</a:t>
            </a:r>
            <a:r>
              <a:rPr lang="en-US" sz="2000" dirty="0">
                <a:solidFill>
                  <a:schemeClr val="tx1"/>
                </a:solidFill>
              </a:rPr>
              <a:t> </a:t>
            </a:r>
            <a:r>
              <a:rPr lang="en-US" sz="2000" dirty="0" err="1">
                <a:solidFill>
                  <a:schemeClr val="tx1"/>
                </a:solidFill>
              </a:rPr>
              <a:t>perjalanan</a:t>
            </a:r>
            <a:r>
              <a:rPr lang="en-US" sz="2000" dirty="0">
                <a:solidFill>
                  <a:schemeClr val="tx1"/>
                </a:solidFill>
              </a:rPr>
              <a:t> </a:t>
            </a:r>
            <a:r>
              <a:rPr lang="en-US" sz="2000" dirty="0" err="1" smtClean="0">
                <a:solidFill>
                  <a:schemeClr val="tx1"/>
                </a:solidFill>
              </a:rPr>
              <a:t>sejarah</a:t>
            </a:r>
            <a:r>
              <a:rPr lang="en-US" sz="2000" dirty="0" smtClean="0">
                <a:solidFill>
                  <a:schemeClr val="tx1"/>
                </a:solidFill>
              </a:rPr>
              <a:t> </a:t>
            </a:r>
            <a:r>
              <a:rPr lang="en-US" sz="2000" dirty="0" err="1" smtClean="0">
                <a:solidFill>
                  <a:schemeClr val="tx1"/>
                </a:solidFill>
              </a:rPr>
              <a:t>nampaknya</a:t>
            </a:r>
            <a:r>
              <a:rPr lang="en-US" sz="2000" dirty="0" smtClean="0">
                <a:solidFill>
                  <a:schemeClr val="tx1"/>
                </a:solidFill>
              </a:rPr>
              <a:t> </a:t>
            </a:r>
            <a:r>
              <a:rPr lang="en-US" sz="2000" dirty="0" err="1">
                <a:solidFill>
                  <a:schemeClr val="tx1"/>
                </a:solidFill>
              </a:rPr>
              <a:t>tidak</a:t>
            </a:r>
            <a:r>
              <a:rPr lang="en-US" sz="2000" dirty="0">
                <a:solidFill>
                  <a:schemeClr val="tx1"/>
                </a:solidFill>
              </a:rPr>
              <a:t> </a:t>
            </a:r>
            <a:r>
              <a:rPr lang="en-US" sz="2000" dirty="0" err="1">
                <a:solidFill>
                  <a:schemeClr val="tx1"/>
                </a:solidFill>
              </a:rPr>
              <a:t>diletakkan</a:t>
            </a:r>
            <a:r>
              <a:rPr lang="en-US" sz="2000" dirty="0">
                <a:solidFill>
                  <a:schemeClr val="tx1"/>
                </a:solidFill>
              </a:rPr>
              <a:t> </a:t>
            </a:r>
            <a:r>
              <a:rPr lang="en-US" sz="2000" dirty="0" err="1">
                <a:solidFill>
                  <a:schemeClr val="tx1"/>
                </a:solidFill>
              </a:rPr>
              <a:t>dalam</a:t>
            </a:r>
            <a:r>
              <a:rPr lang="en-US" sz="2000" dirty="0">
                <a:solidFill>
                  <a:schemeClr val="tx1"/>
                </a:solidFill>
              </a:rPr>
              <a:t> </a:t>
            </a:r>
            <a:r>
              <a:rPr lang="en-US" sz="2000" dirty="0" err="1">
                <a:solidFill>
                  <a:schemeClr val="tx1"/>
                </a:solidFill>
              </a:rPr>
              <a:t>kedudukan</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fungsi</a:t>
            </a:r>
            <a:r>
              <a:rPr lang="en-US" sz="2000" dirty="0">
                <a:solidFill>
                  <a:schemeClr val="tx1"/>
                </a:solidFill>
              </a:rPr>
              <a:t> yang </a:t>
            </a:r>
            <a:r>
              <a:rPr lang="en-US" sz="2000" dirty="0" err="1" smtClean="0">
                <a:solidFill>
                  <a:schemeClr val="tx1"/>
                </a:solidFill>
              </a:rPr>
              <a:t>sebenarnya</a:t>
            </a:r>
            <a:r>
              <a:rPr lang="en-US" sz="2000" dirty="0" smtClean="0">
                <a:solidFill>
                  <a:schemeClr val="tx1"/>
                </a:solidFill>
              </a:rPr>
              <a:t> </a:t>
            </a:r>
            <a:r>
              <a:rPr lang="en-US" sz="2000" dirty="0" err="1" smtClean="0">
                <a:solidFill>
                  <a:schemeClr val="tx1"/>
                </a:solidFill>
              </a:rPr>
              <a:t>Pada</a:t>
            </a:r>
            <a:r>
              <a:rPr lang="en-US" sz="2000" dirty="0" smtClean="0">
                <a:solidFill>
                  <a:schemeClr val="tx1"/>
                </a:solidFill>
              </a:rPr>
              <a:t> </a:t>
            </a:r>
            <a:r>
              <a:rPr lang="en-US" sz="2000" dirty="0" err="1">
                <a:solidFill>
                  <a:schemeClr val="tx1"/>
                </a:solidFill>
              </a:rPr>
              <a:t>masaorde</a:t>
            </a:r>
            <a:r>
              <a:rPr lang="en-US" sz="2000" dirty="0">
                <a:solidFill>
                  <a:schemeClr val="tx1"/>
                </a:solidFill>
              </a:rPr>
              <a:t> </a:t>
            </a:r>
            <a:r>
              <a:rPr lang="en-US" sz="2000" dirty="0" err="1">
                <a:solidFill>
                  <a:schemeClr val="tx1"/>
                </a:solidFill>
              </a:rPr>
              <a:t>baru</a:t>
            </a:r>
            <a:r>
              <a:rPr lang="en-US" sz="2000" dirty="0">
                <a:solidFill>
                  <a:schemeClr val="tx1"/>
                </a:solidFill>
              </a:rPr>
              <a:t> </a:t>
            </a:r>
            <a:r>
              <a:rPr lang="en-US" sz="2000" dirty="0" err="1">
                <a:solidFill>
                  <a:schemeClr val="tx1"/>
                </a:solidFill>
              </a:rPr>
              <a:t>Pancasila</a:t>
            </a:r>
            <a:r>
              <a:rPr lang="en-US" sz="2000" dirty="0">
                <a:solidFill>
                  <a:schemeClr val="tx1"/>
                </a:solidFill>
              </a:rPr>
              <a:t> </a:t>
            </a:r>
            <a:r>
              <a:rPr lang="en-US" sz="2000" dirty="0" err="1">
                <a:solidFill>
                  <a:schemeClr val="tx1"/>
                </a:solidFill>
              </a:rPr>
              <a:t>digunakan</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alat</a:t>
            </a:r>
            <a:r>
              <a:rPr lang="en-US" sz="2000" dirty="0">
                <a:solidFill>
                  <a:schemeClr val="tx1"/>
                </a:solidFill>
              </a:rPr>
              <a:t> </a:t>
            </a:r>
            <a:r>
              <a:rPr lang="en-US" sz="2000" dirty="0" err="1">
                <a:solidFill>
                  <a:schemeClr val="tx1"/>
                </a:solidFill>
              </a:rPr>
              <a:t>legitimasi</a:t>
            </a:r>
            <a:r>
              <a:rPr lang="en-US" sz="2000" dirty="0">
                <a:solidFill>
                  <a:schemeClr val="tx1"/>
                </a:solidFill>
              </a:rPr>
              <a:t> </a:t>
            </a:r>
            <a:r>
              <a:rPr lang="en-US" sz="2000" dirty="0" err="1">
                <a:solidFill>
                  <a:schemeClr val="tx1"/>
                </a:solidFill>
              </a:rPr>
              <a:t>politik</a:t>
            </a:r>
            <a:r>
              <a:rPr lang="en-US" sz="2000" dirty="0">
                <a:solidFill>
                  <a:schemeClr val="tx1"/>
                </a:solidFill>
              </a:rPr>
              <a:t> </a:t>
            </a:r>
            <a:r>
              <a:rPr lang="en-US" sz="2000" dirty="0" err="1">
                <a:solidFill>
                  <a:schemeClr val="tx1"/>
                </a:solidFill>
              </a:rPr>
              <a:t>oleh</a:t>
            </a:r>
            <a:r>
              <a:rPr lang="en-US" sz="2000" dirty="0">
                <a:solidFill>
                  <a:schemeClr val="tx1"/>
                </a:solidFill>
              </a:rPr>
              <a:t> </a:t>
            </a:r>
            <a:r>
              <a:rPr lang="en-US" sz="2000" dirty="0" err="1" smtClean="0">
                <a:solidFill>
                  <a:schemeClr val="tx1"/>
                </a:solidFill>
              </a:rPr>
              <a:t>penguas</a:t>
            </a:r>
            <a:r>
              <a:rPr lang="en-US" sz="2000" dirty="0" smtClean="0">
                <a:solidFill>
                  <a:schemeClr val="tx1"/>
                </a:solidFill>
              </a:rPr>
              <a:t> </a:t>
            </a:r>
            <a:r>
              <a:rPr lang="en-US" sz="2000" dirty="0" err="1" smtClean="0">
                <a:solidFill>
                  <a:schemeClr val="tx1"/>
                </a:solidFill>
              </a:rPr>
              <a:t>sehingga</a:t>
            </a:r>
            <a:r>
              <a:rPr lang="en-US" sz="2000" dirty="0" smtClean="0">
                <a:solidFill>
                  <a:schemeClr val="tx1"/>
                </a:solidFill>
              </a:rPr>
              <a:t> </a:t>
            </a:r>
            <a:r>
              <a:rPr lang="en-US" sz="2000" dirty="0" err="1" smtClean="0">
                <a:solidFill>
                  <a:schemeClr val="tx1"/>
                </a:solidFill>
              </a:rPr>
              <a:t>kedudukan</a:t>
            </a:r>
            <a:r>
              <a:rPr lang="en-US" sz="2000" dirty="0" smtClean="0">
                <a:solidFill>
                  <a:schemeClr val="tx1"/>
                </a:solidFill>
              </a:rPr>
              <a:t> </a:t>
            </a:r>
            <a:r>
              <a:rPr lang="en-US" sz="2000" dirty="0" err="1">
                <a:solidFill>
                  <a:schemeClr val="tx1"/>
                </a:solidFill>
              </a:rPr>
              <a:t>pancasila</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sumber</a:t>
            </a:r>
            <a:r>
              <a:rPr lang="en-US" sz="2000" dirty="0">
                <a:solidFill>
                  <a:schemeClr val="tx1"/>
                </a:solidFill>
              </a:rPr>
              <a:t> </a:t>
            </a:r>
            <a:r>
              <a:rPr lang="en-US" sz="2000" dirty="0" err="1">
                <a:solidFill>
                  <a:schemeClr val="tx1"/>
                </a:solidFill>
              </a:rPr>
              <a:t>nilai</a:t>
            </a:r>
            <a:r>
              <a:rPr lang="en-US" sz="2000" dirty="0">
                <a:solidFill>
                  <a:schemeClr val="tx1"/>
                </a:solidFill>
              </a:rPr>
              <a:t> </a:t>
            </a:r>
            <a:r>
              <a:rPr lang="en-US" sz="2000" dirty="0" err="1">
                <a:solidFill>
                  <a:schemeClr val="tx1"/>
                </a:solidFill>
              </a:rPr>
              <a:t>dikaburkan</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praktek</a:t>
            </a:r>
            <a:r>
              <a:rPr lang="en-US" sz="2000" dirty="0">
                <a:solidFill>
                  <a:schemeClr val="tx1"/>
                </a:solidFill>
              </a:rPr>
              <a:t> </a:t>
            </a:r>
            <a:r>
              <a:rPr lang="en-US" sz="2000" dirty="0" err="1" smtClean="0">
                <a:solidFill>
                  <a:schemeClr val="tx1"/>
                </a:solidFill>
              </a:rPr>
              <a:t>kebijaksanaana</a:t>
            </a:r>
            <a:r>
              <a:rPr lang="en-US" sz="2000" dirty="0">
                <a:solidFill>
                  <a:schemeClr val="tx1"/>
                </a:solidFill>
              </a:rPr>
              <a:t> </a:t>
            </a:r>
            <a:r>
              <a:rPr lang="en-US" sz="2000" dirty="0" err="1">
                <a:solidFill>
                  <a:schemeClr val="tx1"/>
                </a:solidFill>
              </a:rPr>
              <a:t>pelaksana</a:t>
            </a:r>
            <a:r>
              <a:rPr lang="en-US" sz="2000" dirty="0">
                <a:solidFill>
                  <a:schemeClr val="tx1"/>
                </a:solidFill>
              </a:rPr>
              <a:t> </a:t>
            </a:r>
            <a:r>
              <a:rPr lang="en-US" sz="2000" dirty="0" err="1">
                <a:solidFill>
                  <a:schemeClr val="tx1"/>
                </a:solidFill>
              </a:rPr>
              <a:t>penguasa</a:t>
            </a:r>
            <a:r>
              <a:rPr lang="en-US" sz="2000" dirty="0">
                <a:solidFill>
                  <a:schemeClr val="tx1"/>
                </a:solidFill>
              </a:rPr>
              <a:t> </a:t>
            </a:r>
            <a:r>
              <a:rPr lang="en-US" sz="2000" dirty="0" err="1">
                <a:solidFill>
                  <a:schemeClr val="tx1"/>
                </a:solidFill>
              </a:rPr>
              <a:t>negara</a:t>
            </a:r>
            <a:r>
              <a:rPr lang="en-US" sz="2000" dirty="0">
                <a:solidFill>
                  <a:schemeClr val="tx1"/>
                </a:solidFill>
              </a:rPr>
              <a:t>.</a:t>
            </a:r>
          </a:p>
        </p:txBody>
      </p:sp>
      <p:sp>
        <p:nvSpPr>
          <p:cNvPr id="2" name="Title 1"/>
          <p:cNvSpPr>
            <a:spLocks noGrp="1"/>
          </p:cNvSpPr>
          <p:nvPr>
            <p:ph type="title"/>
          </p:nvPr>
        </p:nvSpPr>
        <p:spPr/>
        <p:txBody>
          <a:bodyPr>
            <a:normAutofit/>
          </a:bodyPr>
          <a:lstStyle/>
          <a:p>
            <a:r>
              <a:rPr lang="en-US" sz="1600" b="1" dirty="0" smtClean="0"/>
              <a:t> </a:t>
            </a:r>
            <a:r>
              <a:rPr lang="en-US" sz="1600" b="1" dirty="0"/>
              <a:t/>
            </a:r>
            <a:br>
              <a:rPr lang="en-US" sz="1600" b="1" dirty="0"/>
            </a:br>
            <a:r>
              <a:rPr lang="en-US" sz="1600" dirty="0"/>
              <a:t/>
            </a:r>
            <a:br>
              <a:rPr lang="en-US" sz="1600" dirty="0"/>
            </a:br>
            <a:endParaRPr lang="en-US" sz="1600" dirty="0"/>
          </a:p>
        </p:txBody>
      </p:sp>
      <p:sp>
        <p:nvSpPr>
          <p:cNvPr id="4" name="Rectangle 3"/>
          <p:cNvSpPr/>
          <p:nvPr/>
        </p:nvSpPr>
        <p:spPr>
          <a:xfrm>
            <a:off x="1822938" y="739914"/>
            <a:ext cx="5759448"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spc="0" dirty="0" err="1">
                <a:ln w="0"/>
                <a:effectLst>
                  <a:reflection blurRad="12700" stA="50000" endPos="50000" dist="5000" dir="5400000" sy="-100000" rotWithShape="0"/>
                </a:effectLst>
              </a:rPr>
              <a:t>Pancasila</a:t>
            </a:r>
            <a:r>
              <a:rPr lang="en-US" sz="2000" b="1" cap="all" spc="0" dirty="0">
                <a:ln w="0"/>
                <a:effectLst>
                  <a:reflection blurRad="12700" stA="50000" endPos="50000" dist="5000" dir="5400000" sy="-100000" rotWithShape="0"/>
                </a:effectLst>
              </a:rPr>
              <a:t> </a:t>
            </a:r>
            <a:r>
              <a:rPr lang="en-US" sz="2000" b="1" cap="all" spc="0" dirty="0" err="1">
                <a:ln w="0"/>
                <a:effectLst>
                  <a:reflection blurRad="12700" stA="50000" endPos="50000" dist="5000" dir="5400000" sy="-100000" rotWithShape="0"/>
                </a:effectLst>
              </a:rPr>
              <a:t>Sebagai</a:t>
            </a:r>
            <a:r>
              <a:rPr lang="en-US" sz="2000" b="1" cap="all" spc="0" dirty="0">
                <a:ln w="0"/>
                <a:effectLst>
                  <a:reflection blurRad="12700" stA="50000" endPos="50000" dist="5000" dir="5400000" sy="-100000" rotWithShape="0"/>
                </a:effectLst>
              </a:rPr>
              <a:t> </a:t>
            </a:r>
            <a:r>
              <a:rPr lang="en-US" sz="2000" b="1" cap="all" spc="0" dirty="0" err="1">
                <a:ln w="0"/>
                <a:effectLst>
                  <a:reflection blurRad="12700" stA="50000" endPos="50000" dist="5000" dir="5400000" sy="-100000" rotWithShape="0"/>
                </a:effectLst>
              </a:rPr>
              <a:t>Dasar</a:t>
            </a:r>
            <a:r>
              <a:rPr lang="en-US" sz="2000" b="1" cap="all" spc="0" dirty="0">
                <a:ln w="0"/>
                <a:effectLst>
                  <a:reflection blurRad="12700" stA="50000" endPos="50000" dist="5000" dir="5400000" sy="-100000" rotWithShape="0"/>
                </a:effectLst>
              </a:rPr>
              <a:t> </a:t>
            </a:r>
            <a:r>
              <a:rPr lang="en-US" sz="2000" b="1" cap="all" spc="0" dirty="0" err="1">
                <a:ln w="0"/>
                <a:effectLst>
                  <a:reflection blurRad="12700" stA="50000" endPos="50000" dist="5000" dir="5400000" sy="-100000" rotWithShape="0"/>
                </a:effectLst>
              </a:rPr>
              <a:t>Cita-cita</a:t>
            </a:r>
            <a:r>
              <a:rPr lang="en-US" sz="2000" b="1" cap="all" spc="0" dirty="0">
                <a:ln w="0"/>
                <a:effectLst>
                  <a:reflection blurRad="12700" stA="50000" endPos="50000" dist="5000" dir="5400000" sy="-100000" rotWithShape="0"/>
                </a:effectLst>
              </a:rPr>
              <a:t> </a:t>
            </a:r>
            <a:r>
              <a:rPr lang="en-US" sz="2000" b="1" cap="all" spc="0" dirty="0" err="1">
                <a:ln w="0"/>
                <a:effectLst>
                  <a:reflection blurRad="12700" stA="50000" endPos="50000" dist="5000" dir="5400000" sy="-100000" rotWithShape="0"/>
                </a:effectLst>
              </a:rPr>
              <a:t>Reformasi</a:t>
            </a:r>
            <a:r>
              <a:rPr lang="en-US" sz="2000" b="1" cap="all" spc="0" dirty="0">
                <a:ln w="0"/>
                <a:effectLst>
                  <a:reflection blurRad="12700" stA="50000" endPos="50000" dist="5000" dir="5400000" sy="-100000" rotWithShape="0"/>
                </a:effectLst>
              </a:rPr>
              <a:t> </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232" y="5257800"/>
            <a:ext cx="137160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267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https://youtu.be/296Xpvrl8vE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377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248400"/>
          </a:xfrm>
        </p:spPr>
        <p:txBody>
          <a:bodyPr/>
          <a:lstStyle/>
          <a:p>
            <a:r>
              <a:rPr lang="en-US" b="1" dirty="0" err="1" smtClean="0"/>
              <a:t>Kesimpulan</a:t>
            </a:r>
            <a:endParaRPr lang="en-US" b="1" dirty="0" smtClean="0"/>
          </a:p>
          <a:p>
            <a:pPr algn="l"/>
            <a:r>
              <a:rPr lang="en-US" dirty="0" err="1" smtClean="0"/>
              <a:t>Pancasila</a:t>
            </a:r>
            <a:r>
              <a:rPr lang="en-US" dirty="0" smtClean="0"/>
              <a:t> </a:t>
            </a:r>
            <a:r>
              <a:rPr lang="en-US" dirty="0" err="1" smtClean="0"/>
              <a:t>sebagai</a:t>
            </a:r>
            <a:r>
              <a:rPr lang="en-US" dirty="0" smtClean="0"/>
              <a:t> </a:t>
            </a:r>
            <a:r>
              <a:rPr lang="en-US" dirty="0" err="1" smtClean="0"/>
              <a:t>paradigma</a:t>
            </a:r>
            <a:r>
              <a:rPr lang="en-US" dirty="0" smtClean="0"/>
              <a:t> </a:t>
            </a:r>
            <a:r>
              <a:rPr lang="en-US" dirty="0" err="1" smtClean="0"/>
              <a:t>pembangunan</a:t>
            </a:r>
            <a:r>
              <a:rPr lang="en-US" dirty="0" smtClean="0"/>
              <a:t> </a:t>
            </a:r>
            <a:r>
              <a:rPr lang="en-US" dirty="0" err="1" smtClean="0"/>
              <a:t>nasional</a:t>
            </a:r>
            <a:r>
              <a:rPr lang="en-US" dirty="0" smtClean="0"/>
              <a:t> </a:t>
            </a:r>
            <a:r>
              <a:rPr lang="en-US" dirty="0" err="1" smtClean="0"/>
              <a:t>mengandung</a:t>
            </a:r>
            <a:r>
              <a:rPr lang="en-US" dirty="0" smtClean="0"/>
              <a:t> </a:t>
            </a:r>
            <a:r>
              <a:rPr lang="en-US" dirty="0" err="1" smtClean="0"/>
              <a:t>sesuatu</a:t>
            </a:r>
            <a:r>
              <a:rPr lang="en-US" dirty="0" smtClean="0"/>
              <a:t> </a:t>
            </a:r>
            <a:r>
              <a:rPr lang="en-US" dirty="0" err="1" smtClean="0"/>
              <a:t>konsekuensi</a:t>
            </a:r>
            <a:r>
              <a:rPr lang="en-US" dirty="0" smtClean="0"/>
              <a:t> </a:t>
            </a:r>
            <a:r>
              <a:rPr lang="en-US" dirty="0" err="1" smtClean="0"/>
              <a:t>bahwa</a:t>
            </a:r>
            <a:r>
              <a:rPr lang="en-US" dirty="0" smtClean="0"/>
              <a:t> </a:t>
            </a:r>
            <a:r>
              <a:rPr lang="en-US" dirty="0" err="1" smtClean="0"/>
              <a:t>dala</a:t>
            </a:r>
            <a:r>
              <a:rPr lang="en-US" dirty="0" smtClean="0"/>
              <a:t>, </a:t>
            </a:r>
            <a:r>
              <a:rPr lang="en-US" dirty="0" err="1" smtClean="0"/>
              <a:t>segala</a:t>
            </a:r>
            <a:r>
              <a:rPr lang="en-US" dirty="0" smtClean="0"/>
              <a:t> </a:t>
            </a:r>
            <a:r>
              <a:rPr lang="en-US" dirty="0" err="1" smtClean="0"/>
              <a:t>aspek</a:t>
            </a:r>
            <a:r>
              <a:rPr lang="en-US" dirty="0" smtClean="0"/>
              <a:t> </a:t>
            </a:r>
            <a:r>
              <a:rPr lang="en-US" dirty="0" err="1" smtClean="0"/>
              <a:t>pembangunan</a:t>
            </a:r>
            <a:r>
              <a:rPr lang="en-US" dirty="0" smtClean="0"/>
              <a:t> </a:t>
            </a:r>
            <a:r>
              <a:rPr lang="en-US" dirty="0" err="1" smtClean="0"/>
              <a:t>nasional</a:t>
            </a:r>
            <a:r>
              <a:rPr lang="en-US" dirty="0" smtClean="0"/>
              <a:t> </a:t>
            </a:r>
            <a:r>
              <a:rPr lang="en-US" dirty="0" err="1" smtClean="0"/>
              <a:t>kita</a:t>
            </a:r>
            <a:r>
              <a:rPr lang="en-US" dirty="0" smtClean="0"/>
              <a:t> </a:t>
            </a:r>
            <a:r>
              <a:rPr lang="en-US" dirty="0" err="1" smtClean="0"/>
              <a:t>harus</a:t>
            </a:r>
            <a:r>
              <a:rPr lang="en-US" dirty="0" smtClean="0"/>
              <a:t> </a:t>
            </a:r>
            <a:r>
              <a:rPr lang="en-US" dirty="0" err="1" smtClean="0"/>
              <a:t>mendasarkan</a:t>
            </a:r>
            <a:r>
              <a:rPr lang="en-US" dirty="0" smtClean="0"/>
              <a:t> </a:t>
            </a:r>
            <a:r>
              <a:rPr lang="en-US" dirty="0" err="1" smtClean="0"/>
              <a:t>pada</a:t>
            </a:r>
            <a:r>
              <a:rPr lang="en-US" dirty="0" smtClean="0"/>
              <a:t> </a:t>
            </a:r>
            <a:r>
              <a:rPr lang="en-US" dirty="0" err="1" smtClean="0"/>
              <a:t>hakikat</a:t>
            </a:r>
            <a:r>
              <a:rPr lang="en-US" dirty="0" smtClean="0"/>
              <a:t> </a:t>
            </a:r>
            <a:r>
              <a:rPr lang="en-US" dirty="0" err="1" smtClean="0"/>
              <a:t>pada</a:t>
            </a:r>
            <a:r>
              <a:rPr lang="en-US" dirty="0" smtClean="0"/>
              <a:t> </a:t>
            </a:r>
            <a:r>
              <a:rPr lang="en-US" dirty="0" err="1" smtClean="0"/>
              <a:t>sila</a:t>
            </a:r>
            <a:r>
              <a:rPr lang="en-US" dirty="0" smtClean="0"/>
              <a:t> </a:t>
            </a:r>
            <a:r>
              <a:rPr lang="en-US" dirty="0" err="1" smtClean="0"/>
              <a:t>sila</a:t>
            </a:r>
            <a:r>
              <a:rPr lang="en-US" dirty="0" smtClean="0"/>
              <a:t> </a:t>
            </a:r>
            <a:r>
              <a:rPr lang="en-US" dirty="0" err="1" smtClean="0"/>
              <a:t>pancasila</a:t>
            </a:r>
            <a:r>
              <a:rPr lang="en-US" dirty="0" smtClean="0"/>
              <a:t>. </a:t>
            </a:r>
            <a:r>
              <a:rPr lang="en-US" dirty="0" err="1" smtClean="0"/>
              <a:t>Hakikat</a:t>
            </a:r>
            <a:r>
              <a:rPr lang="en-US" dirty="0" smtClean="0"/>
              <a:t> </a:t>
            </a:r>
            <a:r>
              <a:rPr lang="en-US" dirty="0" err="1" smtClean="0"/>
              <a:t>nilai</a:t>
            </a:r>
            <a:r>
              <a:rPr lang="en-US" dirty="0" smtClean="0"/>
              <a:t> </a:t>
            </a:r>
            <a:r>
              <a:rPr lang="en-US" dirty="0" err="1" smtClean="0"/>
              <a:t>sila</a:t>
            </a:r>
            <a:r>
              <a:rPr lang="en-US" dirty="0" smtClean="0"/>
              <a:t> </a:t>
            </a:r>
            <a:r>
              <a:rPr lang="en-US" dirty="0" err="1" smtClean="0"/>
              <a:t>sila</a:t>
            </a:r>
            <a:r>
              <a:rPr lang="en-US" dirty="0" smtClean="0"/>
              <a:t> </a:t>
            </a:r>
            <a:r>
              <a:rPr lang="en-US" dirty="0" err="1" smtClean="0"/>
              <a:t>pancasila</a:t>
            </a:r>
            <a:r>
              <a:rPr lang="en-US" dirty="0" smtClean="0"/>
              <a:t> </a:t>
            </a:r>
            <a:r>
              <a:rPr lang="en-US" dirty="0" err="1" smtClean="0"/>
              <a:t>berdasarkan</a:t>
            </a:r>
            <a:r>
              <a:rPr lang="en-US" dirty="0" smtClean="0"/>
              <a:t> </a:t>
            </a:r>
            <a:r>
              <a:rPr lang="en-US" dirty="0" err="1" smtClean="0"/>
              <a:t>diri</a:t>
            </a:r>
            <a:r>
              <a:rPr lang="en-US" dirty="0" smtClean="0"/>
              <a:t> </a:t>
            </a:r>
            <a:r>
              <a:rPr lang="en-US" dirty="0" err="1" smtClean="0"/>
              <a:t>pada</a:t>
            </a:r>
            <a:r>
              <a:rPr lang="en-US" dirty="0" smtClean="0"/>
              <a:t> </a:t>
            </a:r>
            <a:r>
              <a:rPr lang="en-US" dirty="0" err="1" smtClean="0"/>
              <a:t>dasar</a:t>
            </a:r>
            <a:r>
              <a:rPr lang="en-US" dirty="0" smtClean="0"/>
              <a:t> </a:t>
            </a:r>
            <a:r>
              <a:rPr lang="en-US" dirty="0" err="1" smtClean="0"/>
              <a:t>ontologis</a:t>
            </a:r>
            <a:r>
              <a:rPr lang="en-US" dirty="0" smtClean="0"/>
              <a:t> </a:t>
            </a:r>
            <a:r>
              <a:rPr lang="en-US" dirty="0" err="1" smtClean="0"/>
              <a:t>manusia</a:t>
            </a:r>
            <a:r>
              <a:rPr lang="en-US" dirty="0" smtClean="0"/>
              <a:t> </a:t>
            </a:r>
            <a:r>
              <a:rPr lang="en-US" dirty="0" err="1" smtClean="0"/>
              <a:t>sebagai</a:t>
            </a:r>
            <a:r>
              <a:rPr lang="en-US" dirty="0" smtClean="0"/>
              <a:t> </a:t>
            </a:r>
            <a:r>
              <a:rPr lang="en-US" dirty="0" err="1" smtClean="0"/>
              <a:t>subjek</a:t>
            </a:r>
            <a:r>
              <a:rPr lang="en-US" dirty="0" smtClean="0"/>
              <a:t> </a:t>
            </a:r>
            <a:r>
              <a:rPr lang="en-US" dirty="0" err="1" smtClean="0"/>
              <a:t>pendukung</a:t>
            </a:r>
            <a:r>
              <a:rPr lang="en-US" dirty="0"/>
              <a:t> </a:t>
            </a:r>
            <a:r>
              <a:rPr lang="en-US" dirty="0" err="1" smtClean="0"/>
              <a:t>poko</a:t>
            </a:r>
            <a:r>
              <a:rPr lang="en-US" dirty="0" smtClean="0"/>
              <a:t> </a:t>
            </a:r>
            <a:r>
              <a:rPr lang="en-US" dirty="0" err="1" smtClean="0"/>
              <a:t>sila</a:t>
            </a:r>
            <a:r>
              <a:rPr lang="en-US" dirty="0" smtClean="0"/>
              <a:t> </a:t>
            </a:r>
            <a:r>
              <a:rPr lang="en-US" dirty="0" err="1" smtClean="0"/>
              <a:t>sila</a:t>
            </a:r>
            <a:r>
              <a:rPr lang="en-US" dirty="0" smtClean="0"/>
              <a:t> </a:t>
            </a:r>
            <a:r>
              <a:rPr lang="en-US" dirty="0" err="1" smtClean="0"/>
              <a:t>pancasila</a:t>
            </a:r>
            <a:r>
              <a:rPr lang="en-US" dirty="0" smtClean="0"/>
              <a:t> </a:t>
            </a:r>
            <a:r>
              <a:rPr lang="en-US" dirty="0" err="1" smtClean="0"/>
              <a:t>sekaligus</a:t>
            </a:r>
            <a:r>
              <a:rPr lang="en-US" dirty="0" smtClean="0"/>
              <a:t> </a:t>
            </a:r>
            <a:r>
              <a:rPr lang="en-US" dirty="0" err="1" smtClean="0"/>
              <a:t>sebagai</a:t>
            </a:r>
            <a:r>
              <a:rPr lang="en-US" dirty="0" smtClean="0"/>
              <a:t> </a:t>
            </a:r>
            <a:r>
              <a:rPr lang="en-US" dirty="0" err="1" smtClean="0"/>
              <a:t>pendukung</a:t>
            </a:r>
            <a:r>
              <a:rPr lang="en-US" dirty="0" smtClean="0"/>
              <a:t> </a:t>
            </a:r>
            <a:r>
              <a:rPr lang="en-US" dirty="0" err="1" smtClean="0"/>
              <a:t>pokok</a:t>
            </a:r>
            <a:r>
              <a:rPr lang="en-US" dirty="0" smtClean="0"/>
              <a:t> </a:t>
            </a:r>
            <a:r>
              <a:rPr lang="en-US" dirty="0" err="1" smtClean="0"/>
              <a:t>negara</a:t>
            </a:r>
            <a:r>
              <a:rPr lang="en-US" dirty="0" smtClean="0"/>
              <a:t>.</a:t>
            </a:r>
          </a:p>
          <a:p>
            <a:pPr algn="l"/>
            <a:r>
              <a:rPr lang="en-US" dirty="0" smtClean="0"/>
              <a:t>Hal </a:t>
            </a:r>
            <a:r>
              <a:rPr lang="en-US" dirty="0" err="1" smtClean="0"/>
              <a:t>ini</a:t>
            </a:r>
            <a:r>
              <a:rPr lang="en-US" dirty="0" smtClean="0"/>
              <a:t> </a:t>
            </a:r>
            <a:r>
              <a:rPr lang="en-US" dirty="0" err="1" smtClean="0"/>
              <a:t>berdasarkan</a:t>
            </a:r>
            <a:r>
              <a:rPr lang="en-US" dirty="0" smtClean="0"/>
              <a:t> </a:t>
            </a:r>
            <a:r>
              <a:rPr lang="en-US" dirty="0" err="1" smtClean="0"/>
              <a:t>pada</a:t>
            </a:r>
            <a:r>
              <a:rPr lang="en-US" dirty="0" smtClean="0"/>
              <a:t> </a:t>
            </a:r>
            <a:r>
              <a:rPr lang="en-US" dirty="0" err="1" smtClean="0"/>
              <a:t>kenyataan</a:t>
            </a:r>
            <a:r>
              <a:rPr lang="en-US" dirty="0" smtClean="0"/>
              <a:t> </a:t>
            </a:r>
            <a:r>
              <a:rPr lang="en-US" dirty="0" err="1" smtClean="0"/>
              <a:t>obejektif</a:t>
            </a:r>
            <a:r>
              <a:rPr lang="en-US" dirty="0" smtClean="0"/>
              <a:t> </a:t>
            </a:r>
            <a:r>
              <a:rPr lang="en-US" dirty="0" err="1" smtClean="0"/>
              <a:t>bahwa</a:t>
            </a:r>
            <a:r>
              <a:rPr lang="en-US" dirty="0" smtClean="0"/>
              <a:t> </a:t>
            </a:r>
            <a:r>
              <a:rPr lang="en-US" dirty="0" err="1" smtClean="0"/>
              <a:t>pancasila</a:t>
            </a:r>
            <a:r>
              <a:rPr lang="en-US" dirty="0" smtClean="0"/>
              <a:t> </a:t>
            </a:r>
            <a:r>
              <a:rPr lang="en-US" dirty="0" err="1" smtClean="0"/>
              <a:t>merupakan</a:t>
            </a:r>
            <a:r>
              <a:rPr lang="en-US" dirty="0" smtClean="0"/>
              <a:t> </a:t>
            </a:r>
            <a:r>
              <a:rPr lang="en-US" dirty="0" err="1" smtClean="0"/>
              <a:t>dasar</a:t>
            </a:r>
            <a:r>
              <a:rPr lang="en-US" dirty="0" smtClean="0"/>
              <a:t> </a:t>
            </a:r>
            <a:r>
              <a:rPr lang="en-US" dirty="0" err="1" smtClean="0"/>
              <a:t>negara</a:t>
            </a:r>
            <a:r>
              <a:rPr lang="en-US" dirty="0" smtClean="0"/>
              <a:t> </a:t>
            </a:r>
            <a:r>
              <a:rPr lang="en-US" dirty="0" err="1" smtClean="0"/>
              <a:t>dan</a:t>
            </a:r>
            <a:r>
              <a:rPr lang="en-US" dirty="0" smtClean="0"/>
              <a:t> </a:t>
            </a:r>
            <a:r>
              <a:rPr lang="en-US" dirty="0" err="1" smtClean="0"/>
              <a:t>negara</a:t>
            </a:r>
            <a:r>
              <a:rPr lang="en-US" dirty="0" smtClean="0"/>
              <a:t> </a:t>
            </a:r>
            <a:r>
              <a:rPr lang="en-US" dirty="0" err="1" smtClean="0"/>
              <a:t>adalah</a:t>
            </a:r>
            <a:r>
              <a:rPr lang="en-US" dirty="0" smtClean="0"/>
              <a:t> </a:t>
            </a:r>
            <a:r>
              <a:rPr lang="en-US" dirty="0" err="1" smtClean="0"/>
              <a:t>organisasi</a:t>
            </a:r>
            <a:r>
              <a:rPr lang="en-US" dirty="0" smtClean="0"/>
              <a:t> (</a:t>
            </a:r>
            <a:r>
              <a:rPr lang="en-US" dirty="0" err="1" smtClean="0"/>
              <a:t>persekutuhan</a:t>
            </a:r>
            <a:r>
              <a:rPr lang="en-US" dirty="0" smtClean="0"/>
              <a:t> </a:t>
            </a:r>
            <a:r>
              <a:rPr lang="en-US" dirty="0" err="1" smtClean="0"/>
              <a:t>hidup</a:t>
            </a:r>
            <a:r>
              <a:rPr lang="en-US" dirty="0" smtClean="0"/>
              <a:t>) </a:t>
            </a:r>
            <a:r>
              <a:rPr lang="en-US" dirty="0" err="1" smtClean="0"/>
              <a:t>manusia</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mewujudkan</a:t>
            </a:r>
            <a:r>
              <a:rPr lang="en-US" dirty="0" smtClean="0"/>
              <a:t> </a:t>
            </a:r>
            <a:r>
              <a:rPr lang="en-US" dirty="0" err="1" smtClean="0"/>
              <a:t>tujuannya</a:t>
            </a:r>
            <a:r>
              <a:rPr lang="en-US" dirty="0" smtClean="0"/>
              <a:t> </a:t>
            </a:r>
            <a:r>
              <a:rPr lang="en-US" dirty="0" err="1" smtClean="0"/>
              <a:t>melalui</a:t>
            </a:r>
            <a:r>
              <a:rPr lang="en-US" dirty="0" smtClean="0"/>
              <a:t> </a:t>
            </a:r>
            <a:r>
              <a:rPr lang="en-US" dirty="0" err="1" smtClean="0"/>
              <a:t>pembangunan</a:t>
            </a:r>
            <a:r>
              <a:rPr lang="en-US" dirty="0" smtClean="0"/>
              <a:t> </a:t>
            </a:r>
            <a:r>
              <a:rPr lang="en-US" dirty="0" err="1" smtClean="0"/>
              <a:t>nasional</a:t>
            </a:r>
            <a:r>
              <a:rPr lang="en-US" dirty="0" smtClean="0"/>
              <a:t> </a:t>
            </a:r>
            <a:r>
              <a:rPr lang="en-US" dirty="0" err="1" smtClean="0"/>
              <a:t>untuk</a:t>
            </a:r>
            <a:r>
              <a:rPr lang="en-US" dirty="0" smtClean="0"/>
              <a:t> </a:t>
            </a:r>
            <a:r>
              <a:rPr lang="en-US" dirty="0" err="1" smtClean="0"/>
              <a:t>mewujudkan</a:t>
            </a:r>
            <a:r>
              <a:rPr lang="en-US" dirty="0" smtClean="0"/>
              <a:t> </a:t>
            </a:r>
            <a:r>
              <a:rPr lang="en-US" dirty="0" err="1" smtClean="0"/>
              <a:t>tujuan</a:t>
            </a:r>
            <a:r>
              <a:rPr lang="en-US" dirty="0" smtClean="0"/>
              <a:t> seluruh </a:t>
            </a:r>
            <a:r>
              <a:rPr lang="en-US" dirty="0" err="1" smtClean="0"/>
              <a:t>warganya</a:t>
            </a:r>
            <a:r>
              <a:rPr lang="en-US" dirty="0" smtClean="0"/>
              <a:t> </a:t>
            </a:r>
            <a:r>
              <a:rPr lang="en-US" dirty="0" err="1" smtClean="0"/>
              <a:t>harus</a:t>
            </a:r>
            <a:r>
              <a:rPr lang="en-US" dirty="0" smtClean="0"/>
              <a:t> </a:t>
            </a:r>
            <a:r>
              <a:rPr lang="en-US" dirty="0" err="1" smtClean="0"/>
              <a:t>dikembalikan</a:t>
            </a:r>
            <a:r>
              <a:rPr lang="en-US" dirty="0" smtClean="0"/>
              <a:t> </a:t>
            </a:r>
            <a:r>
              <a:rPr lang="en-US" dirty="0" err="1" smtClean="0"/>
              <a:t>pada</a:t>
            </a:r>
            <a:r>
              <a:rPr lang="en-US" dirty="0" smtClean="0"/>
              <a:t> </a:t>
            </a:r>
            <a:r>
              <a:rPr lang="en-US" dirty="0" err="1" smtClean="0"/>
              <a:t>dasar</a:t>
            </a:r>
            <a:r>
              <a:rPr lang="en-US" dirty="0" smtClean="0"/>
              <a:t> </a:t>
            </a:r>
            <a:r>
              <a:rPr lang="en-US" dirty="0" err="1" smtClean="0"/>
              <a:t>hakikat</a:t>
            </a:r>
            <a:r>
              <a:rPr lang="en-US" dirty="0" smtClean="0"/>
              <a:t> </a:t>
            </a:r>
            <a:r>
              <a:rPr lang="en-US" dirty="0" err="1" smtClean="0"/>
              <a:t>manusia</a:t>
            </a:r>
            <a:r>
              <a:rPr lang="en-US" dirty="0" smtClean="0"/>
              <a:t> </a:t>
            </a:r>
            <a:r>
              <a:rPr lang="en-US" dirty="0" err="1" smtClean="0"/>
              <a:t>monopluralis</a:t>
            </a:r>
            <a:r>
              <a:rPr lang="en-US" dirty="0" smtClean="0"/>
              <a:t>. </a:t>
            </a:r>
            <a:endParaRPr lang="en-US" dirty="0"/>
          </a:p>
        </p:txBody>
      </p:sp>
    </p:spTree>
    <p:extLst>
      <p:ext uri="{BB962C8B-B14F-4D97-AF65-F5344CB8AC3E}">
        <p14:creationId xmlns:p14="http://schemas.microsoft.com/office/powerpoint/2010/main" val="147634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457200" y="685800"/>
            <a:ext cx="8229600" cy="3124200"/>
          </a:xfrm>
        </p:spPr>
        <p:txBody>
          <a:bodyPr/>
          <a:lstStyle/>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486400"/>
            <a:ext cx="17319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541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normAutofit/>
          </a:bodyPr>
          <a:lstStyle/>
          <a:p>
            <a:r>
              <a:rPr lang="en-US" sz="3200" dirty="0" smtClean="0"/>
              <a:t>A.DEFINISI PARADIGMA</a:t>
            </a:r>
            <a:br>
              <a:rPr lang="en-US" sz="3200" dirty="0" smtClean="0"/>
            </a:b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81" y="1392382"/>
            <a:ext cx="2858287" cy="193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62400"/>
            <a:ext cx="299258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752109" y="838200"/>
            <a:ext cx="4038600" cy="2819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FFFF00"/>
                </a:solidFill>
              </a:rPr>
              <a:t>paradigma</a:t>
            </a:r>
            <a:r>
              <a:rPr lang="en-US" sz="1600" dirty="0" smtClean="0">
                <a:solidFill>
                  <a:srgbClr val="FFFF00"/>
                </a:solidFill>
              </a:rPr>
              <a:t> </a:t>
            </a:r>
            <a:r>
              <a:rPr lang="en-US" sz="1600" dirty="0" err="1" smtClean="0">
                <a:solidFill>
                  <a:srgbClr val="FFFF00"/>
                </a:solidFill>
              </a:rPr>
              <a:t>pada</a:t>
            </a:r>
            <a:r>
              <a:rPr lang="en-US" sz="1600" dirty="0" smtClean="0">
                <a:solidFill>
                  <a:srgbClr val="FFFF00"/>
                </a:solidFill>
              </a:rPr>
              <a:t> </a:t>
            </a:r>
            <a:r>
              <a:rPr lang="en-US" sz="1600" dirty="0" err="1" smtClean="0">
                <a:solidFill>
                  <a:srgbClr val="FFFF00"/>
                </a:solidFill>
              </a:rPr>
              <a:t>awal</a:t>
            </a:r>
            <a:r>
              <a:rPr lang="en-US" sz="1600" dirty="0" smtClean="0">
                <a:solidFill>
                  <a:srgbClr val="FFFF00"/>
                </a:solidFill>
              </a:rPr>
              <a:t> </a:t>
            </a:r>
            <a:r>
              <a:rPr lang="en-US" sz="1600" dirty="0" err="1" smtClean="0">
                <a:solidFill>
                  <a:srgbClr val="FFFF00"/>
                </a:solidFill>
              </a:rPr>
              <a:t>nya</a:t>
            </a:r>
            <a:r>
              <a:rPr lang="en-US" sz="1600" dirty="0">
                <a:solidFill>
                  <a:srgbClr val="FFFF00"/>
                </a:solidFill>
              </a:rPr>
              <a:t> </a:t>
            </a:r>
            <a:r>
              <a:rPr lang="en-US" sz="1600" dirty="0" err="1" smtClean="0">
                <a:solidFill>
                  <a:srgbClr val="FFFF00"/>
                </a:solidFill>
              </a:rPr>
              <a:t>berkembang</a:t>
            </a:r>
            <a:r>
              <a:rPr lang="en-US" sz="1600" dirty="0" smtClean="0">
                <a:solidFill>
                  <a:srgbClr val="FFFF00"/>
                </a:solidFill>
              </a:rPr>
              <a:t> </a:t>
            </a:r>
            <a:r>
              <a:rPr lang="en-US" sz="1600" dirty="0" err="1" smtClean="0">
                <a:solidFill>
                  <a:srgbClr val="FFFF00"/>
                </a:solidFill>
              </a:rPr>
              <a:t>dalam</a:t>
            </a:r>
            <a:r>
              <a:rPr lang="en-US" sz="1600" dirty="0" smtClean="0">
                <a:solidFill>
                  <a:srgbClr val="FFFF00"/>
                </a:solidFill>
              </a:rPr>
              <a:t> </a:t>
            </a:r>
            <a:r>
              <a:rPr lang="en-US" sz="1600" dirty="0" err="1" smtClean="0">
                <a:solidFill>
                  <a:srgbClr val="FFFF00"/>
                </a:solidFill>
              </a:rPr>
              <a:t>ilmu</a:t>
            </a:r>
            <a:r>
              <a:rPr lang="en-US" sz="1600" dirty="0" smtClean="0">
                <a:solidFill>
                  <a:srgbClr val="FFFF00"/>
                </a:solidFill>
              </a:rPr>
              <a:t> </a:t>
            </a:r>
            <a:r>
              <a:rPr lang="en-US" sz="1600" dirty="0" err="1" smtClean="0">
                <a:solidFill>
                  <a:srgbClr val="FFFF00"/>
                </a:solidFill>
              </a:rPr>
              <a:t>pengetahuan</a:t>
            </a:r>
            <a:r>
              <a:rPr lang="en-US" sz="1600" dirty="0" smtClean="0">
                <a:solidFill>
                  <a:srgbClr val="FFFF00"/>
                </a:solidFill>
              </a:rPr>
              <a:t> </a:t>
            </a:r>
            <a:r>
              <a:rPr lang="en-US" sz="1600" dirty="0" err="1" smtClean="0">
                <a:solidFill>
                  <a:srgbClr val="FFFF00"/>
                </a:solidFill>
              </a:rPr>
              <a:t>terutama</a:t>
            </a:r>
            <a:r>
              <a:rPr lang="en-US" sz="1600" dirty="0" smtClean="0">
                <a:solidFill>
                  <a:srgbClr val="FFFF00"/>
                </a:solidFill>
              </a:rPr>
              <a:t> </a:t>
            </a:r>
            <a:r>
              <a:rPr lang="en-US" sz="1600" dirty="0" err="1" smtClean="0">
                <a:solidFill>
                  <a:srgbClr val="FFFF00"/>
                </a:solidFill>
              </a:rPr>
              <a:t>dalam</a:t>
            </a:r>
            <a:r>
              <a:rPr lang="en-US" sz="1600" dirty="0" smtClean="0">
                <a:solidFill>
                  <a:srgbClr val="FFFF00"/>
                </a:solidFill>
              </a:rPr>
              <a:t>  </a:t>
            </a:r>
            <a:r>
              <a:rPr lang="en-US" sz="1600" dirty="0" err="1" smtClean="0">
                <a:solidFill>
                  <a:srgbClr val="FFFF00"/>
                </a:solidFill>
              </a:rPr>
              <a:t>kaitan</a:t>
            </a:r>
            <a:r>
              <a:rPr lang="en-US" sz="1600" dirty="0">
                <a:solidFill>
                  <a:srgbClr val="FFFF00"/>
                </a:solidFill>
              </a:rPr>
              <a:t> </a:t>
            </a:r>
            <a:r>
              <a:rPr lang="en-US" sz="1600" dirty="0" err="1" smtClean="0">
                <a:solidFill>
                  <a:srgbClr val="FFFF00"/>
                </a:solidFill>
              </a:rPr>
              <a:t>filsafat</a:t>
            </a:r>
            <a:r>
              <a:rPr lang="en-US" sz="1600" dirty="0" smtClean="0">
                <a:solidFill>
                  <a:srgbClr val="FFFF00"/>
                </a:solidFill>
              </a:rPr>
              <a:t> </a:t>
            </a:r>
            <a:r>
              <a:rPr lang="en-US" sz="1600" dirty="0" err="1" smtClean="0">
                <a:solidFill>
                  <a:srgbClr val="FFFF00"/>
                </a:solidFill>
              </a:rPr>
              <a:t>ilmu</a:t>
            </a:r>
            <a:r>
              <a:rPr lang="en-US" sz="1600" dirty="0" smtClean="0">
                <a:solidFill>
                  <a:srgbClr val="FFFF00"/>
                </a:solidFill>
              </a:rPr>
              <a:t> </a:t>
            </a:r>
            <a:r>
              <a:rPr lang="en-US" sz="1600" dirty="0" err="1" smtClean="0">
                <a:solidFill>
                  <a:srgbClr val="FFFF00"/>
                </a:solidFill>
              </a:rPr>
              <a:t>pengetahuan,Secara</a:t>
            </a:r>
            <a:r>
              <a:rPr lang="en-US" sz="1600" dirty="0" smtClean="0">
                <a:solidFill>
                  <a:srgbClr val="FFFF00"/>
                </a:solidFill>
              </a:rPr>
              <a:t> </a:t>
            </a:r>
            <a:r>
              <a:rPr lang="en-US" sz="1600" dirty="0" err="1" smtClean="0">
                <a:solidFill>
                  <a:srgbClr val="FFFF00"/>
                </a:solidFill>
              </a:rPr>
              <a:t>terminologis</a:t>
            </a:r>
            <a:r>
              <a:rPr lang="en-US" sz="1600" dirty="0" smtClean="0">
                <a:solidFill>
                  <a:srgbClr val="FFFF00"/>
                </a:solidFill>
              </a:rPr>
              <a:t> </a:t>
            </a:r>
            <a:r>
              <a:rPr lang="en-US" sz="1600" dirty="0" err="1" smtClean="0">
                <a:solidFill>
                  <a:srgbClr val="FFFF00"/>
                </a:solidFill>
              </a:rPr>
              <a:t>tokoh</a:t>
            </a:r>
            <a:r>
              <a:rPr lang="en-US" sz="1600" dirty="0" smtClean="0">
                <a:solidFill>
                  <a:srgbClr val="FFFF00"/>
                </a:solidFill>
              </a:rPr>
              <a:t> yang </a:t>
            </a:r>
            <a:r>
              <a:rPr lang="en-US" sz="1600" dirty="0" err="1" smtClean="0">
                <a:solidFill>
                  <a:srgbClr val="FFFF00"/>
                </a:solidFill>
              </a:rPr>
              <a:t>mengembangkan</a:t>
            </a:r>
            <a:r>
              <a:rPr lang="en-US" sz="1600" dirty="0" smtClean="0">
                <a:solidFill>
                  <a:srgbClr val="FFFF00"/>
                </a:solidFill>
              </a:rPr>
              <a:t> </a:t>
            </a:r>
            <a:r>
              <a:rPr lang="en-US" sz="1600" dirty="0" err="1" smtClean="0">
                <a:solidFill>
                  <a:srgbClr val="FFFF00"/>
                </a:solidFill>
              </a:rPr>
              <a:t>istilah</a:t>
            </a:r>
            <a:r>
              <a:rPr lang="en-US" sz="1600" dirty="0" smtClean="0">
                <a:solidFill>
                  <a:srgbClr val="FFFF00"/>
                </a:solidFill>
              </a:rPr>
              <a:t> </a:t>
            </a:r>
            <a:r>
              <a:rPr lang="en-US" sz="1600" dirty="0" err="1" smtClean="0">
                <a:solidFill>
                  <a:srgbClr val="FFFF00"/>
                </a:solidFill>
              </a:rPr>
              <a:t>tetrsebut</a:t>
            </a:r>
            <a:r>
              <a:rPr lang="en-US" sz="1600" dirty="0" smtClean="0">
                <a:solidFill>
                  <a:srgbClr val="FFFF00"/>
                </a:solidFill>
              </a:rPr>
              <a:t>  </a:t>
            </a:r>
            <a:r>
              <a:rPr lang="en-US" sz="1600" dirty="0" err="1" smtClean="0">
                <a:solidFill>
                  <a:srgbClr val="FFFF00"/>
                </a:solidFill>
              </a:rPr>
              <a:t>adalah</a:t>
            </a:r>
            <a:r>
              <a:rPr lang="en-US" sz="1600" dirty="0" smtClean="0">
                <a:solidFill>
                  <a:srgbClr val="FFFF00"/>
                </a:solidFill>
              </a:rPr>
              <a:t> </a:t>
            </a:r>
            <a:r>
              <a:rPr lang="en-US" sz="1600" dirty="0" err="1" smtClean="0">
                <a:solidFill>
                  <a:srgbClr val="FFFF00"/>
                </a:solidFill>
              </a:rPr>
              <a:t>Thomas.S</a:t>
            </a:r>
            <a:r>
              <a:rPr lang="en-US" sz="1600" dirty="0" smtClean="0">
                <a:solidFill>
                  <a:srgbClr val="FFFF00"/>
                </a:solidFill>
              </a:rPr>
              <a:t> </a:t>
            </a:r>
            <a:r>
              <a:rPr lang="en-US" sz="1600" dirty="0" err="1" smtClean="0">
                <a:solidFill>
                  <a:srgbClr val="FFFF00"/>
                </a:solidFill>
              </a:rPr>
              <a:t>Khun</a:t>
            </a:r>
            <a:r>
              <a:rPr lang="en-US" sz="1600" dirty="0" smtClean="0">
                <a:solidFill>
                  <a:srgbClr val="FFFF00"/>
                </a:solidFill>
              </a:rPr>
              <a:t>.</a:t>
            </a:r>
          </a:p>
          <a:p>
            <a:pPr algn="ctr"/>
            <a:endParaRPr lang="en-US" sz="1600" dirty="0">
              <a:solidFill>
                <a:srgbClr val="FFFF00"/>
              </a:solidFill>
            </a:endParaRPr>
          </a:p>
        </p:txBody>
      </p:sp>
      <p:sp>
        <p:nvSpPr>
          <p:cNvPr id="5" name="Right Arrow 4"/>
          <p:cNvSpPr/>
          <p:nvPr/>
        </p:nvSpPr>
        <p:spPr>
          <a:xfrm>
            <a:off x="3787556" y="23865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5334000" y="3886200"/>
            <a:ext cx="3200400" cy="2590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Inti</a:t>
            </a:r>
            <a:r>
              <a:rPr lang="en-US" sz="1600" dirty="0" smtClean="0"/>
              <a:t> sari </a:t>
            </a:r>
            <a:r>
              <a:rPr lang="en-US" sz="1600" dirty="0" err="1" smtClean="0"/>
              <a:t>paradigma</a:t>
            </a:r>
            <a:r>
              <a:rPr lang="en-US" sz="1600" dirty="0" smtClean="0"/>
              <a:t> </a:t>
            </a:r>
            <a:r>
              <a:rPr lang="en-US" sz="1600" dirty="0" err="1" smtClean="0"/>
              <a:t>suatu</a:t>
            </a:r>
            <a:r>
              <a:rPr lang="en-US" sz="1600" dirty="0" smtClean="0"/>
              <a:t> </a:t>
            </a:r>
            <a:r>
              <a:rPr lang="en-US" sz="1600" dirty="0" err="1" smtClean="0"/>
              <a:t>asumsi-asumsi</a:t>
            </a:r>
            <a:r>
              <a:rPr lang="en-US" sz="1600" dirty="0" smtClean="0"/>
              <a:t> </a:t>
            </a:r>
            <a:r>
              <a:rPr lang="en-US" sz="1600" dirty="0" err="1" smtClean="0"/>
              <a:t>dasar</a:t>
            </a:r>
            <a:r>
              <a:rPr lang="en-US" sz="1600" dirty="0" smtClean="0"/>
              <a:t> </a:t>
            </a:r>
            <a:r>
              <a:rPr lang="en-US" sz="1600" dirty="0" err="1" smtClean="0"/>
              <a:t>dan</a:t>
            </a:r>
            <a:r>
              <a:rPr lang="en-US" sz="1600" dirty="0" smtClean="0"/>
              <a:t> </a:t>
            </a:r>
            <a:r>
              <a:rPr lang="en-US" sz="1600" dirty="0" err="1" smtClean="0"/>
              <a:t>asumsi-asumsi</a:t>
            </a:r>
            <a:r>
              <a:rPr lang="en-US" sz="1600" dirty="0" smtClean="0"/>
              <a:t> </a:t>
            </a:r>
            <a:r>
              <a:rPr lang="en-US" sz="1600" dirty="0" err="1" smtClean="0"/>
              <a:t>teoritis</a:t>
            </a:r>
            <a:r>
              <a:rPr lang="en-US" sz="1600" dirty="0" smtClean="0"/>
              <a:t> yang </a:t>
            </a:r>
            <a:r>
              <a:rPr lang="en-US" sz="1600" dirty="0" err="1" smtClean="0"/>
              <a:t>umum</a:t>
            </a:r>
            <a:r>
              <a:rPr lang="en-US" sz="1600" dirty="0" smtClean="0"/>
              <a:t> (</a:t>
            </a:r>
            <a:r>
              <a:rPr lang="en-US" sz="1600" dirty="0" err="1" smtClean="0"/>
              <a:t>merupakan</a:t>
            </a:r>
            <a:r>
              <a:rPr lang="en-US" sz="1600" dirty="0" smtClean="0"/>
              <a:t> </a:t>
            </a:r>
            <a:r>
              <a:rPr lang="en-US" sz="1600" dirty="0" err="1" smtClean="0"/>
              <a:t>suatu</a:t>
            </a:r>
            <a:r>
              <a:rPr lang="en-US" sz="1600" dirty="0" smtClean="0"/>
              <a:t> </a:t>
            </a:r>
            <a:r>
              <a:rPr lang="en-US" sz="1600" dirty="0" err="1" smtClean="0"/>
              <a:t>sumber</a:t>
            </a:r>
            <a:r>
              <a:rPr lang="en-US" sz="1600" dirty="0" smtClean="0"/>
              <a:t> </a:t>
            </a:r>
            <a:r>
              <a:rPr lang="en-US" sz="1600" dirty="0" err="1" smtClean="0"/>
              <a:t>nilai</a:t>
            </a:r>
            <a:r>
              <a:rPr lang="en-US" sz="1600" dirty="0" smtClean="0"/>
              <a:t>) </a:t>
            </a:r>
            <a:r>
              <a:rPr lang="en-US" sz="1600" dirty="0" err="1" smtClean="0"/>
              <a:t>sehingga</a:t>
            </a:r>
            <a:r>
              <a:rPr lang="en-US" sz="1600" dirty="0" smtClean="0"/>
              <a:t> </a:t>
            </a:r>
            <a:r>
              <a:rPr lang="en-US" sz="1600" dirty="0" err="1" smtClean="0"/>
              <a:t>merupakan</a:t>
            </a:r>
            <a:r>
              <a:rPr lang="en-US" sz="1600" dirty="0" smtClean="0"/>
              <a:t> </a:t>
            </a:r>
            <a:r>
              <a:rPr lang="en-US" sz="1600" dirty="0" err="1" smtClean="0"/>
              <a:t>suatu</a:t>
            </a:r>
            <a:r>
              <a:rPr lang="en-US" sz="1600" dirty="0" smtClean="0"/>
              <a:t> </a:t>
            </a:r>
            <a:r>
              <a:rPr lang="en-US" sz="1600" dirty="0" err="1" smtClean="0"/>
              <a:t>sumber</a:t>
            </a:r>
            <a:r>
              <a:rPr lang="en-US" sz="1600" dirty="0" smtClean="0"/>
              <a:t> </a:t>
            </a:r>
            <a:r>
              <a:rPr lang="en-US" sz="1600" dirty="0" err="1" smtClean="0"/>
              <a:t>hukum-hukum</a:t>
            </a:r>
            <a:r>
              <a:rPr lang="en-US" sz="1600" dirty="0" smtClean="0"/>
              <a:t>, </a:t>
            </a:r>
            <a:r>
              <a:rPr lang="en-US" sz="1600" dirty="0" err="1" smtClean="0"/>
              <a:t>metode</a:t>
            </a:r>
            <a:r>
              <a:rPr lang="en-US" sz="1600" dirty="0" smtClean="0"/>
              <a:t> </a:t>
            </a:r>
            <a:r>
              <a:rPr lang="en-US" sz="1600" dirty="0" err="1" smtClean="0"/>
              <a:t>serta</a:t>
            </a:r>
            <a:r>
              <a:rPr lang="en-US" sz="1600" dirty="0" smtClean="0"/>
              <a:t> </a:t>
            </a:r>
            <a:r>
              <a:rPr lang="en-US" sz="1600" dirty="0" err="1" smtClean="0"/>
              <a:t>penerapan</a:t>
            </a:r>
            <a:r>
              <a:rPr lang="en-US" sz="1600" dirty="0" smtClean="0"/>
              <a:t> </a:t>
            </a:r>
            <a:r>
              <a:rPr lang="en-US" sz="1600" dirty="0" err="1" smtClean="0"/>
              <a:t>dalam</a:t>
            </a:r>
            <a:r>
              <a:rPr lang="en-US" sz="1600" dirty="0" smtClean="0"/>
              <a:t> </a:t>
            </a:r>
            <a:r>
              <a:rPr lang="en-US" sz="1600" dirty="0" err="1" smtClean="0"/>
              <a:t>ilmu</a:t>
            </a:r>
            <a:r>
              <a:rPr lang="en-US" sz="1600" dirty="0" smtClean="0"/>
              <a:t> </a:t>
            </a:r>
            <a:r>
              <a:rPr lang="en-US" sz="1600" dirty="0" err="1" smtClean="0"/>
              <a:t>pengetahuan</a:t>
            </a:r>
            <a:r>
              <a:rPr lang="en-US" sz="1600" dirty="0" smtClean="0"/>
              <a:t> </a:t>
            </a:r>
            <a:r>
              <a:rPr lang="en-US" sz="1600" dirty="0" err="1" smtClean="0"/>
              <a:t>sehingga</a:t>
            </a:r>
            <a:r>
              <a:rPr lang="en-US" sz="1600" dirty="0" smtClean="0"/>
              <a:t> </a:t>
            </a:r>
            <a:r>
              <a:rPr lang="en-US" sz="1600" dirty="0" err="1" smtClean="0"/>
              <a:t>sangat</a:t>
            </a:r>
            <a:r>
              <a:rPr lang="en-US" sz="1600" dirty="0" smtClean="0"/>
              <a:t> </a:t>
            </a:r>
            <a:r>
              <a:rPr lang="en-US" sz="1600" dirty="0" err="1" smtClean="0"/>
              <a:t>menentukan</a:t>
            </a:r>
            <a:r>
              <a:rPr lang="en-US" sz="1600" dirty="0" smtClean="0"/>
              <a:t> </a:t>
            </a:r>
            <a:r>
              <a:rPr lang="en-US" sz="1600" dirty="0" err="1" smtClean="0"/>
              <a:t>sifat</a:t>
            </a:r>
            <a:r>
              <a:rPr lang="en-US" sz="1600" dirty="0" smtClean="0"/>
              <a:t>, cirri </a:t>
            </a:r>
            <a:r>
              <a:rPr lang="en-US" sz="1600" dirty="0" err="1" smtClean="0"/>
              <a:t>serta</a:t>
            </a:r>
            <a:r>
              <a:rPr lang="en-US" sz="1600" dirty="0" smtClean="0"/>
              <a:t> </a:t>
            </a:r>
            <a:r>
              <a:rPr lang="en-US" sz="1600" dirty="0" err="1" smtClean="0"/>
              <a:t>karakter</a:t>
            </a:r>
            <a:r>
              <a:rPr lang="en-US" sz="1600" dirty="0" smtClean="0"/>
              <a:t> </a:t>
            </a:r>
            <a:r>
              <a:rPr lang="en-US" sz="1600" dirty="0" err="1" smtClean="0"/>
              <a:t>ilmu</a:t>
            </a:r>
            <a:r>
              <a:rPr lang="en-US" sz="1600" dirty="0" smtClean="0"/>
              <a:t> </a:t>
            </a:r>
            <a:r>
              <a:rPr lang="en-US" sz="1600" dirty="0" err="1" smtClean="0"/>
              <a:t>pengetahuan</a:t>
            </a:r>
            <a:r>
              <a:rPr lang="en-US" sz="1600" dirty="0" smtClean="0"/>
              <a:t> </a:t>
            </a:r>
            <a:r>
              <a:rPr lang="en-US" sz="1600" dirty="0" err="1" smtClean="0"/>
              <a:t>itu</a:t>
            </a:r>
            <a:r>
              <a:rPr lang="en-US" sz="1600" dirty="0" smtClean="0"/>
              <a:t> </a:t>
            </a:r>
            <a:r>
              <a:rPr lang="en-US" sz="1600" dirty="0" err="1" smtClean="0"/>
              <a:t>sendiri</a:t>
            </a:r>
            <a:r>
              <a:rPr lang="en-US" sz="1600" dirty="0" smtClean="0"/>
              <a:t>.</a:t>
            </a:r>
            <a:endParaRPr lang="en-US" sz="1600" dirty="0"/>
          </a:p>
        </p:txBody>
      </p:sp>
      <p:sp>
        <p:nvSpPr>
          <p:cNvPr id="7" name="Right Arrow 6"/>
          <p:cNvSpPr/>
          <p:nvPr/>
        </p:nvSpPr>
        <p:spPr>
          <a:xfrm>
            <a:off x="3962400" y="4939284"/>
            <a:ext cx="1130808" cy="623316"/>
          </a:xfrm>
          <a:prstGeom prst="rightArrow">
            <a:avLst>
              <a:gd name="adj1" fmla="val 3856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32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35563"/>
          </a:xfrm>
        </p:spPr>
        <p:txBody>
          <a:bodyPr>
            <a:normAutofit/>
          </a:bodyPr>
          <a:lstStyle/>
          <a:p>
            <a:pPr marL="0" indent="0">
              <a:buNone/>
            </a:pPr>
            <a:r>
              <a:rPr lang="en-US" sz="2000" dirty="0" err="1" smtClean="0">
                <a:solidFill>
                  <a:schemeClr val="tx1"/>
                </a:solidFill>
              </a:rPr>
              <a:t>Pengertian</a:t>
            </a:r>
            <a:r>
              <a:rPr lang="en-US" sz="2000" dirty="0" smtClean="0">
                <a:solidFill>
                  <a:schemeClr val="tx1"/>
                </a:solidFill>
              </a:rPr>
              <a:t> </a:t>
            </a:r>
            <a:r>
              <a:rPr lang="en-US" sz="2000" dirty="0" err="1" smtClean="0">
                <a:solidFill>
                  <a:schemeClr val="tx1"/>
                </a:solidFill>
              </a:rPr>
              <a:t>Paradigma</a:t>
            </a:r>
            <a:r>
              <a:rPr lang="en-US" sz="2000" dirty="0" smtClean="0">
                <a:solidFill>
                  <a:schemeClr val="tx1"/>
                </a:solidFill>
              </a:rPr>
              <a:t> </a:t>
            </a:r>
            <a:r>
              <a:rPr lang="en-US" sz="2000" dirty="0" err="1" smtClean="0">
                <a:solidFill>
                  <a:schemeClr val="tx1"/>
                </a:solidFill>
              </a:rPr>
              <a:t>adalah</a:t>
            </a:r>
            <a:r>
              <a:rPr lang="en-US" sz="2000" dirty="0" smtClean="0">
                <a:solidFill>
                  <a:schemeClr val="tx1"/>
                </a:solidFill>
              </a:rPr>
              <a:t> </a:t>
            </a:r>
            <a:r>
              <a:rPr lang="en-US" sz="2000" dirty="0" err="1" smtClean="0">
                <a:solidFill>
                  <a:schemeClr val="tx1"/>
                </a:solidFill>
              </a:rPr>
              <a:t>sebuah</a:t>
            </a:r>
            <a:r>
              <a:rPr lang="en-US" sz="2000" dirty="0" smtClean="0">
                <a:solidFill>
                  <a:schemeClr val="tx1"/>
                </a:solidFill>
              </a:rPr>
              <a:t> </a:t>
            </a:r>
            <a:r>
              <a:rPr lang="en-US" sz="2000" dirty="0" err="1" smtClean="0">
                <a:solidFill>
                  <a:schemeClr val="tx1"/>
                </a:solidFill>
              </a:rPr>
              <a:t>asumsi</a:t>
            </a:r>
            <a:r>
              <a:rPr lang="en-US" sz="2000" dirty="0" smtClean="0">
                <a:solidFill>
                  <a:schemeClr val="tx1"/>
                </a:solidFill>
              </a:rPr>
              <a:t> – </a:t>
            </a:r>
            <a:r>
              <a:rPr lang="en-US" sz="2000" dirty="0" err="1" smtClean="0">
                <a:solidFill>
                  <a:schemeClr val="tx1"/>
                </a:solidFill>
              </a:rPr>
              <a:t>asumsi</a:t>
            </a:r>
            <a:r>
              <a:rPr lang="en-US" sz="2000" dirty="0" smtClean="0">
                <a:solidFill>
                  <a:schemeClr val="tx1"/>
                </a:solidFill>
              </a:rPr>
              <a:t> </a:t>
            </a:r>
            <a:r>
              <a:rPr lang="en-US" sz="2000" dirty="0" err="1" smtClean="0">
                <a:solidFill>
                  <a:schemeClr val="tx1"/>
                </a:solidFill>
              </a:rPr>
              <a:t>dasar</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asumsi</a:t>
            </a:r>
            <a:r>
              <a:rPr lang="en-US" sz="2000" dirty="0" smtClean="0">
                <a:solidFill>
                  <a:schemeClr val="tx1"/>
                </a:solidFill>
              </a:rPr>
              <a:t> – </a:t>
            </a:r>
            <a:r>
              <a:rPr lang="en-US" sz="2000" dirty="0" err="1" smtClean="0">
                <a:solidFill>
                  <a:schemeClr val="tx1"/>
                </a:solidFill>
              </a:rPr>
              <a:t>asumsi</a:t>
            </a:r>
            <a:r>
              <a:rPr lang="en-US" sz="2000" dirty="0" smtClean="0">
                <a:solidFill>
                  <a:schemeClr val="tx1"/>
                </a:solidFill>
              </a:rPr>
              <a:t> </a:t>
            </a:r>
            <a:r>
              <a:rPr lang="en-US" sz="2000" dirty="0" err="1" smtClean="0">
                <a:solidFill>
                  <a:schemeClr val="tx1"/>
                </a:solidFill>
              </a:rPr>
              <a:t>teoritis</a:t>
            </a:r>
            <a:r>
              <a:rPr lang="en-US" sz="2000" dirty="0" smtClean="0">
                <a:solidFill>
                  <a:schemeClr val="tx1"/>
                </a:solidFill>
              </a:rPr>
              <a:t> yang </a:t>
            </a:r>
            <a:r>
              <a:rPr lang="en-US" sz="2000" dirty="0" err="1" smtClean="0">
                <a:solidFill>
                  <a:schemeClr val="tx1"/>
                </a:solidFill>
              </a:rPr>
              <a:t>umum</a:t>
            </a:r>
            <a:r>
              <a:rPr lang="en-US" sz="2000" dirty="0" smtClean="0">
                <a:solidFill>
                  <a:schemeClr val="tx1"/>
                </a:solidFill>
              </a:rPr>
              <a:t>. </a:t>
            </a:r>
            <a:r>
              <a:rPr lang="en-US" sz="2000" dirty="0" err="1" smtClean="0">
                <a:solidFill>
                  <a:schemeClr val="tx1"/>
                </a:solidFill>
              </a:rPr>
              <a:t>Paradigma</a:t>
            </a:r>
            <a:r>
              <a:rPr lang="en-US" sz="2000" dirty="0" smtClean="0">
                <a:solidFill>
                  <a:schemeClr val="tx1"/>
                </a:solidFill>
              </a:rPr>
              <a:t> </a:t>
            </a:r>
            <a:r>
              <a:rPr lang="en-US" sz="2000" dirty="0" err="1" smtClean="0">
                <a:solidFill>
                  <a:schemeClr val="tx1"/>
                </a:solidFill>
              </a:rPr>
              <a:t>dapat</a:t>
            </a:r>
            <a:r>
              <a:rPr lang="en-US" sz="2000" dirty="0" smtClean="0">
                <a:solidFill>
                  <a:schemeClr val="tx1"/>
                </a:solidFill>
              </a:rPr>
              <a:t> </a:t>
            </a:r>
            <a:r>
              <a:rPr lang="en-US" sz="2000" dirty="0" err="1" smtClean="0">
                <a:solidFill>
                  <a:schemeClr val="tx1"/>
                </a:solidFill>
              </a:rPr>
              <a:t>diartikan</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pendapat</a:t>
            </a:r>
            <a:r>
              <a:rPr lang="en-US" sz="2000" dirty="0" smtClean="0">
                <a:solidFill>
                  <a:schemeClr val="tx1"/>
                </a:solidFill>
              </a:rPr>
              <a:t> </a:t>
            </a:r>
            <a:r>
              <a:rPr lang="en-US" sz="2000" dirty="0" err="1" smtClean="0">
                <a:solidFill>
                  <a:schemeClr val="tx1"/>
                </a:solidFill>
              </a:rPr>
              <a:t>awal</a:t>
            </a:r>
            <a:r>
              <a:rPr lang="en-US" sz="2000" dirty="0" smtClean="0">
                <a:solidFill>
                  <a:schemeClr val="tx1"/>
                </a:solidFill>
              </a:rPr>
              <a:t> yang </a:t>
            </a:r>
            <a:r>
              <a:rPr lang="en-US" sz="2000" dirty="0" err="1" smtClean="0">
                <a:solidFill>
                  <a:schemeClr val="tx1"/>
                </a:solidFill>
              </a:rPr>
              <a:t>secara</a:t>
            </a:r>
            <a:r>
              <a:rPr lang="en-US" sz="2000" dirty="0" smtClean="0">
                <a:solidFill>
                  <a:schemeClr val="tx1"/>
                </a:solidFill>
              </a:rPr>
              <a:t> </a:t>
            </a:r>
            <a:r>
              <a:rPr lang="en-US" sz="2000" dirty="0" err="1" smtClean="0">
                <a:solidFill>
                  <a:schemeClr val="tx1"/>
                </a:solidFill>
              </a:rPr>
              <a:t>teoritis</a:t>
            </a:r>
            <a:r>
              <a:rPr lang="en-US" sz="2000" dirty="0" smtClean="0">
                <a:solidFill>
                  <a:schemeClr val="tx1"/>
                </a:solidFill>
              </a:rPr>
              <a:t> </a:t>
            </a:r>
            <a:r>
              <a:rPr lang="en-US" sz="2000" dirty="0" err="1" smtClean="0">
                <a:solidFill>
                  <a:schemeClr val="tx1"/>
                </a:solidFill>
              </a:rPr>
              <a:t>dapat</a:t>
            </a:r>
            <a:r>
              <a:rPr lang="en-US" sz="2000" dirty="0" smtClean="0">
                <a:solidFill>
                  <a:schemeClr val="tx1"/>
                </a:solidFill>
              </a:rPr>
              <a:t> </a:t>
            </a:r>
            <a:r>
              <a:rPr lang="en-US" sz="2000" dirty="0" err="1" smtClean="0">
                <a:solidFill>
                  <a:schemeClr val="tx1"/>
                </a:solidFill>
              </a:rPr>
              <a:t>dijadikan</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suatu</a:t>
            </a:r>
            <a:r>
              <a:rPr lang="en-US" sz="2000" dirty="0" smtClean="0">
                <a:solidFill>
                  <a:schemeClr val="tx1"/>
                </a:solidFill>
              </a:rPr>
              <a:t> </a:t>
            </a:r>
            <a:r>
              <a:rPr lang="en-US" sz="2000" dirty="0" err="1" smtClean="0">
                <a:solidFill>
                  <a:schemeClr val="tx1"/>
                </a:solidFill>
              </a:rPr>
              <a:t>sumber</a:t>
            </a:r>
            <a:r>
              <a:rPr lang="en-US" sz="2000" dirty="0" smtClean="0">
                <a:solidFill>
                  <a:schemeClr val="tx1"/>
                </a:solidFill>
              </a:rPr>
              <a:t> </a:t>
            </a:r>
            <a:r>
              <a:rPr lang="en-US" sz="2000" dirty="0" err="1" smtClean="0">
                <a:solidFill>
                  <a:schemeClr val="tx1"/>
                </a:solidFill>
              </a:rPr>
              <a:t>hukum</a:t>
            </a:r>
            <a:r>
              <a:rPr lang="en-US" sz="2000" dirty="0" smtClean="0">
                <a:solidFill>
                  <a:schemeClr val="tx1"/>
                </a:solidFill>
              </a:rPr>
              <a:t>, </a:t>
            </a:r>
            <a:r>
              <a:rPr lang="en-US" sz="2000" dirty="0" err="1" smtClean="0">
                <a:solidFill>
                  <a:schemeClr val="tx1"/>
                </a:solidFill>
              </a:rPr>
              <a:t>metode</a:t>
            </a:r>
            <a:r>
              <a:rPr lang="en-US" sz="2000" dirty="0" smtClean="0">
                <a:solidFill>
                  <a:schemeClr val="tx1"/>
                </a:solidFill>
              </a:rPr>
              <a:t>, </a:t>
            </a:r>
            <a:r>
              <a:rPr lang="en-US" sz="2000" dirty="0" err="1" smtClean="0">
                <a:solidFill>
                  <a:schemeClr val="tx1"/>
                </a:solidFill>
              </a:rPr>
              <a:t>serta</a:t>
            </a:r>
            <a:r>
              <a:rPr lang="en-US" sz="2000" dirty="0" smtClean="0">
                <a:solidFill>
                  <a:schemeClr val="tx1"/>
                </a:solidFill>
              </a:rPr>
              <a:t> </a:t>
            </a:r>
            <a:r>
              <a:rPr lang="en-US" sz="2000" dirty="0" err="1" smtClean="0">
                <a:solidFill>
                  <a:schemeClr val="tx1"/>
                </a:solidFill>
              </a:rPr>
              <a:t>penerapan</a:t>
            </a:r>
            <a:r>
              <a:rPr lang="en-US" sz="2000" dirty="0" smtClean="0">
                <a:solidFill>
                  <a:schemeClr val="tx1"/>
                </a:solidFill>
              </a:rPr>
              <a:t>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ilmu</a:t>
            </a:r>
            <a:r>
              <a:rPr lang="en-US" sz="2000" dirty="0" smtClean="0">
                <a:solidFill>
                  <a:schemeClr val="tx1"/>
                </a:solidFill>
              </a:rPr>
              <a:t> </a:t>
            </a:r>
            <a:r>
              <a:rPr lang="en-US" sz="2000" dirty="0" err="1" smtClean="0">
                <a:solidFill>
                  <a:schemeClr val="tx1"/>
                </a:solidFill>
              </a:rPr>
              <a:t>pengetahuan</a:t>
            </a:r>
            <a:r>
              <a:rPr lang="en-US" sz="2000" dirty="0" smtClean="0">
                <a:solidFill>
                  <a:schemeClr val="tx1"/>
                </a:solidFill>
              </a:rPr>
              <a:t>. </a:t>
            </a:r>
          </a:p>
          <a:p>
            <a:pPr marL="0" indent="0">
              <a:buNone/>
            </a:pPr>
            <a:endParaRPr lang="en-US" sz="2000" dirty="0">
              <a:solidFill>
                <a:schemeClr val="tx1"/>
              </a:solidFill>
            </a:endParaRPr>
          </a:p>
          <a:p>
            <a:pPr marL="0" indent="0">
              <a:buNone/>
            </a:pPr>
            <a:r>
              <a:rPr lang="en-US" sz="2000" dirty="0" err="1" smtClean="0">
                <a:solidFill>
                  <a:schemeClr val="tx1"/>
                </a:solidFill>
              </a:rPr>
              <a:t>Pancasila</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paradigma</a:t>
            </a:r>
            <a:r>
              <a:rPr lang="en-US" sz="2000" dirty="0" smtClean="0">
                <a:solidFill>
                  <a:schemeClr val="tx1"/>
                </a:solidFill>
              </a:rPr>
              <a:t> </a:t>
            </a:r>
            <a:r>
              <a:rPr lang="en-US" sz="2000" dirty="0" err="1" smtClean="0">
                <a:solidFill>
                  <a:schemeClr val="tx1"/>
                </a:solidFill>
              </a:rPr>
              <a:t>dapat</a:t>
            </a:r>
            <a:r>
              <a:rPr lang="en-US" sz="2000" dirty="0" smtClean="0">
                <a:solidFill>
                  <a:schemeClr val="tx1"/>
                </a:solidFill>
              </a:rPr>
              <a:t> </a:t>
            </a:r>
            <a:r>
              <a:rPr lang="en-US" sz="2000" dirty="0" err="1" smtClean="0">
                <a:solidFill>
                  <a:schemeClr val="tx1"/>
                </a:solidFill>
              </a:rPr>
              <a:t>dikonotasikan</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sumber</a:t>
            </a:r>
            <a:r>
              <a:rPr lang="en-US" sz="2000" dirty="0" smtClean="0">
                <a:solidFill>
                  <a:schemeClr val="tx1"/>
                </a:solidFill>
              </a:rPr>
              <a:t> </a:t>
            </a:r>
            <a:r>
              <a:rPr lang="en-US" sz="2000" dirty="0" err="1" smtClean="0">
                <a:solidFill>
                  <a:schemeClr val="tx1"/>
                </a:solidFill>
              </a:rPr>
              <a:t>nilai</a:t>
            </a:r>
            <a:r>
              <a:rPr lang="en-US" sz="2000" dirty="0" smtClean="0">
                <a:solidFill>
                  <a:schemeClr val="tx1"/>
                </a:solidFill>
              </a:rPr>
              <a:t>, </a:t>
            </a:r>
            <a:r>
              <a:rPr lang="en-US" sz="2000" dirty="0" err="1" smtClean="0">
                <a:solidFill>
                  <a:schemeClr val="tx1"/>
                </a:solidFill>
              </a:rPr>
              <a:t>kerangka</a:t>
            </a:r>
            <a:r>
              <a:rPr lang="en-US" sz="2000" dirty="0" smtClean="0">
                <a:solidFill>
                  <a:schemeClr val="tx1"/>
                </a:solidFill>
              </a:rPr>
              <a:t> </a:t>
            </a:r>
            <a:r>
              <a:rPr lang="en-US" sz="2000" dirty="0" err="1" smtClean="0">
                <a:solidFill>
                  <a:schemeClr val="tx1"/>
                </a:solidFill>
              </a:rPr>
              <a:t>pikir</a:t>
            </a:r>
            <a:r>
              <a:rPr lang="en-US" sz="2000" dirty="0" smtClean="0">
                <a:solidFill>
                  <a:schemeClr val="tx1"/>
                </a:solidFill>
              </a:rPr>
              <a:t>, </a:t>
            </a:r>
            <a:r>
              <a:rPr lang="en-US" sz="2000" dirty="0" err="1" smtClean="0">
                <a:solidFill>
                  <a:schemeClr val="tx1"/>
                </a:solidFill>
              </a:rPr>
              <a:t>orientasi</a:t>
            </a:r>
            <a:r>
              <a:rPr lang="en-US" sz="2000" dirty="0" smtClean="0">
                <a:solidFill>
                  <a:schemeClr val="tx1"/>
                </a:solidFill>
              </a:rPr>
              <a:t> </a:t>
            </a:r>
            <a:r>
              <a:rPr lang="en-US" sz="2000" dirty="0" err="1" smtClean="0">
                <a:solidFill>
                  <a:schemeClr val="tx1"/>
                </a:solidFill>
              </a:rPr>
              <a:t>dasar</a:t>
            </a:r>
            <a:r>
              <a:rPr lang="en-US" sz="2000" dirty="0" smtClean="0">
                <a:solidFill>
                  <a:schemeClr val="tx1"/>
                </a:solidFill>
              </a:rPr>
              <a:t>, </a:t>
            </a:r>
            <a:r>
              <a:rPr lang="en-US" sz="2000" dirty="0" err="1" smtClean="0">
                <a:solidFill>
                  <a:schemeClr val="tx1"/>
                </a:solidFill>
              </a:rPr>
              <a:t>sumber</a:t>
            </a:r>
            <a:r>
              <a:rPr lang="en-US" sz="2000" dirty="0" smtClean="0">
                <a:solidFill>
                  <a:schemeClr val="tx1"/>
                </a:solidFill>
              </a:rPr>
              <a:t> </a:t>
            </a:r>
            <a:r>
              <a:rPr lang="en-US" sz="2000" dirty="0" err="1" smtClean="0">
                <a:solidFill>
                  <a:schemeClr val="tx1"/>
                </a:solidFill>
              </a:rPr>
              <a:t>asas</a:t>
            </a:r>
            <a:r>
              <a:rPr lang="en-US" sz="2000" dirty="0" smtClean="0">
                <a:solidFill>
                  <a:schemeClr val="tx1"/>
                </a:solidFill>
              </a:rPr>
              <a:t> </a:t>
            </a:r>
            <a:r>
              <a:rPr lang="en-US" sz="2000" dirty="0" err="1" smtClean="0">
                <a:solidFill>
                  <a:schemeClr val="tx1"/>
                </a:solidFill>
              </a:rPr>
              <a:t>serta</a:t>
            </a:r>
            <a:r>
              <a:rPr lang="en-US" sz="2000" dirty="0" smtClean="0">
                <a:solidFill>
                  <a:schemeClr val="tx1"/>
                </a:solidFill>
              </a:rPr>
              <a:t> </a:t>
            </a:r>
            <a:r>
              <a:rPr lang="en-US" sz="2000" dirty="0" err="1" smtClean="0">
                <a:solidFill>
                  <a:schemeClr val="tx1"/>
                </a:solidFill>
              </a:rPr>
              <a:t>arah</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tujuan</a:t>
            </a:r>
            <a:r>
              <a:rPr lang="en-US" sz="2000" dirty="0" smtClean="0">
                <a:solidFill>
                  <a:schemeClr val="tx1"/>
                </a:solidFill>
              </a:rPr>
              <a:t> </a:t>
            </a:r>
            <a:r>
              <a:rPr lang="en-US" sz="2000" dirty="0" err="1" smtClean="0">
                <a:solidFill>
                  <a:schemeClr val="tx1"/>
                </a:solidFill>
              </a:rPr>
              <a:t>dari</a:t>
            </a:r>
            <a:r>
              <a:rPr lang="en-US" sz="2000" dirty="0" smtClean="0">
                <a:solidFill>
                  <a:schemeClr val="tx1"/>
                </a:solidFill>
              </a:rPr>
              <a:t> </a:t>
            </a:r>
            <a:r>
              <a:rPr lang="en-US" sz="2000" dirty="0" err="1" smtClean="0">
                <a:solidFill>
                  <a:schemeClr val="tx1"/>
                </a:solidFill>
              </a:rPr>
              <a:t>suatu</a:t>
            </a:r>
            <a:r>
              <a:rPr lang="en-US" sz="2000" dirty="0" smtClean="0">
                <a:solidFill>
                  <a:schemeClr val="tx1"/>
                </a:solidFill>
              </a:rPr>
              <a:t> </a:t>
            </a:r>
            <a:r>
              <a:rPr lang="en-US" sz="2000" dirty="0" err="1" smtClean="0">
                <a:solidFill>
                  <a:schemeClr val="tx1"/>
                </a:solidFill>
              </a:rPr>
              <a:t>perkembangan</a:t>
            </a:r>
            <a:r>
              <a:rPr lang="en-US" sz="2000" dirty="0" smtClean="0">
                <a:solidFill>
                  <a:schemeClr val="tx1"/>
                </a:solidFill>
              </a:rPr>
              <a:t>, </a:t>
            </a:r>
            <a:r>
              <a:rPr lang="en-US" sz="2000" dirty="0" err="1" smtClean="0">
                <a:solidFill>
                  <a:schemeClr val="tx1"/>
                </a:solidFill>
              </a:rPr>
              <a:t>perubahan</a:t>
            </a:r>
            <a:r>
              <a:rPr lang="en-US" sz="2000" dirty="0" smtClean="0">
                <a:solidFill>
                  <a:schemeClr val="tx1"/>
                </a:solidFill>
              </a:rPr>
              <a:t>, </a:t>
            </a:r>
            <a:r>
              <a:rPr lang="en-US" sz="2000" dirty="0" err="1" smtClean="0">
                <a:solidFill>
                  <a:schemeClr val="tx1"/>
                </a:solidFill>
              </a:rPr>
              <a:t>serta</a:t>
            </a:r>
            <a:r>
              <a:rPr lang="en-US" sz="2000" dirty="0" smtClean="0">
                <a:solidFill>
                  <a:schemeClr val="tx1"/>
                </a:solidFill>
              </a:rPr>
              <a:t> proses.</a:t>
            </a:r>
            <a:endParaRPr lang="en-US" sz="2000" dirty="0">
              <a:solidFill>
                <a:schemeClr val="tx1"/>
              </a:solidFill>
            </a:endParaRPr>
          </a:p>
        </p:txBody>
      </p:sp>
      <p:sp>
        <p:nvSpPr>
          <p:cNvPr id="2" name="Title 1"/>
          <p:cNvSpPr>
            <a:spLocks noGrp="1"/>
          </p:cNvSpPr>
          <p:nvPr>
            <p:ph type="title"/>
          </p:nvPr>
        </p:nvSpPr>
        <p:spPr/>
        <p:txBody>
          <a:bodyPr>
            <a:normAutofit/>
          </a:bodyPr>
          <a:lstStyle/>
          <a:p>
            <a:r>
              <a:rPr lang="en-US" sz="2800" dirty="0" smtClean="0"/>
              <a:t/>
            </a:r>
            <a:br>
              <a:rPr lang="en-US" sz="2800" dirty="0" smtClean="0"/>
            </a:br>
            <a:endParaRPr lang="en-US" sz="28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5410200"/>
            <a:ext cx="129540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193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267700" cy="4876800"/>
          </a:xfrm>
        </p:spPr>
        <p:txBody>
          <a:bodyPr>
            <a:normAutofit fontScale="92500" lnSpcReduction="10000"/>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err="1" smtClean="0"/>
              <a:t>Dalam</a:t>
            </a:r>
            <a:r>
              <a:rPr lang="en-US" sz="1600" dirty="0" smtClean="0"/>
              <a:t> </a:t>
            </a:r>
            <a:r>
              <a:rPr lang="en-US" sz="1600" dirty="0" err="1" smtClean="0"/>
              <a:t>Sila</a:t>
            </a:r>
            <a:r>
              <a:rPr lang="en-US" sz="1600" dirty="0" smtClean="0"/>
              <a:t> </a:t>
            </a:r>
            <a:r>
              <a:rPr lang="en-US" sz="1600" dirty="0" err="1" smtClean="0"/>
              <a:t>pertama</a:t>
            </a:r>
            <a:r>
              <a:rPr lang="en-US" sz="1600" dirty="0" smtClean="0"/>
              <a:t> </a:t>
            </a:r>
            <a:r>
              <a:rPr lang="en-US" sz="1600" dirty="0" err="1" smtClean="0"/>
              <a:t>ini</a:t>
            </a:r>
            <a:r>
              <a:rPr lang="en-US" sz="1600" dirty="0" smtClean="0"/>
              <a:t>, IPTEK </a:t>
            </a:r>
            <a:r>
              <a:rPr lang="en-US" sz="1600" dirty="0" err="1" smtClean="0"/>
              <a:t>dikembangkan</a:t>
            </a:r>
            <a:r>
              <a:rPr lang="en-US" sz="1600" dirty="0" smtClean="0"/>
              <a:t> </a:t>
            </a:r>
            <a:r>
              <a:rPr lang="en-US" sz="1600" dirty="0" err="1" smtClean="0"/>
              <a:t>dengan</a:t>
            </a:r>
            <a:r>
              <a:rPr lang="en-US" sz="1600" dirty="0" smtClean="0"/>
              <a:t> </a:t>
            </a:r>
            <a:r>
              <a:rPr lang="en-US" sz="1600" dirty="0" err="1" smtClean="0"/>
              <a:t>dasar</a:t>
            </a:r>
            <a:r>
              <a:rPr lang="en-US" sz="1600" dirty="0" smtClean="0"/>
              <a:t> </a:t>
            </a:r>
            <a:r>
              <a:rPr lang="en-US" sz="1600" dirty="0" err="1" smtClean="0"/>
              <a:t>bahwa</a:t>
            </a:r>
            <a:r>
              <a:rPr lang="en-US" sz="1600" dirty="0" smtClean="0"/>
              <a:t> </a:t>
            </a:r>
            <a:r>
              <a:rPr lang="en-US" sz="1600" dirty="0" err="1" smtClean="0"/>
              <a:t>manusia</a:t>
            </a:r>
            <a:r>
              <a:rPr lang="en-US" sz="1600" dirty="0" smtClean="0"/>
              <a:t> </a:t>
            </a:r>
            <a:r>
              <a:rPr lang="en-US" sz="1600" dirty="0" err="1" smtClean="0"/>
              <a:t>adalah</a:t>
            </a:r>
            <a:r>
              <a:rPr lang="en-US" sz="1600" dirty="0" smtClean="0"/>
              <a:t> </a:t>
            </a:r>
            <a:r>
              <a:rPr lang="en-US" sz="1600" dirty="0" err="1" smtClean="0"/>
              <a:t>salah</a:t>
            </a:r>
            <a:r>
              <a:rPr lang="en-US" sz="1600" dirty="0" smtClean="0"/>
              <a:t> </a:t>
            </a:r>
            <a:r>
              <a:rPr lang="en-US" sz="1600" dirty="0" err="1" smtClean="0"/>
              <a:t>satu</a:t>
            </a:r>
            <a:r>
              <a:rPr lang="en-US" sz="1600" dirty="0" smtClean="0"/>
              <a:t> </a:t>
            </a:r>
            <a:r>
              <a:rPr lang="en-US" sz="1600" dirty="0" err="1" smtClean="0"/>
              <a:t>dari</a:t>
            </a:r>
            <a:r>
              <a:rPr lang="en-US" sz="1600" dirty="0" smtClean="0"/>
              <a:t> </a:t>
            </a:r>
            <a:r>
              <a:rPr lang="en-US" sz="1600" dirty="0" err="1" smtClean="0"/>
              <a:t>makhluk</a:t>
            </a:r>
            <a:r>
              <a:rPr lang="en-US" sz="1600" dirty="0" smtClean="0"/>
              <a:t> </a:t>
            </a:r>
            <a:r>
              <a:rPr lang="en-US" sz="1600" dirty="0" err="1" smtClean="0"/>
              <a:t>Tuhan</a:t>
            </a:r>
            <a:r>
              <a:rPr lang="en-US" sz="1600" dirty="0" smtClean="0"/>
              <a:t> yang </a:t>
            </a:r>
            <a:r>
              <a:rPr lang="en-US" sz="1600" dirty="0" err="1" smtClean="0"/>
              <a:t>maha</a:t>
            </a:r>
            <a:r>
              <a:rPr lang="en-US" sz="1600" dirty="0" smtClean="0"/>
              <a:t> </a:t>
            </a:r>
            <a:r>
              <a:rPr lang="en-US" sz="1600" dirty="0" err="1" smtClean="0"/>
              <a:t>esa</a:t>
            </a:r>
            <a:r>
              <a:rPr lang="en-US" sz="1600" dirty="0" smtClean="0"/>
              <a:t>. </a:t>
            </a:r>
            <a:r>
              <a:rPr lang="en-US" sz="1600" dirty="0" err="1" smtClean="0"/>
              <a:t>Perkembangan</a:t>
            </a:r>
            <a:r>
              <a:rPr lang="en-US" sz="1600" dirty="0" smtClean="0"/>
              <a:t> IPTEK </a:t>
            </a:r>
            <a:r>
              <a:rPr lang="en-US" sz="1600" dirty="0" err="1" smtClean="0"/>
              <a:t>harus</a:t>
            </a:r>
            <a:r>
              <a:rPr lang="en-US" sz="1600" dirty="0" smtClean="0"/>
              <a:t> </a:t>
            </a:r>
            <a:r>
              <a:rPr lang="en-US" sz="1600" dirty="0" err="1" smtClean="0"/>
              <a:t>memberikan</a:t>
            </a:r>
            <a:r>
              <a:rPr lang="en-US" sz="1600" dirty="0" smtClean="0"/>
              <a:t> </a:t>
            </a:r>
            <a:r>
              <a:rPr lang="en-US" sz="1600" dirty="0" err="1" smtClean="0"/>
              <a:t>dampak</a:t>
            </a:r>
            <a:r>
              <a:rPr lang="en-US" sz="1600" dirty="0" smtClean="0"/>
              <a:t> yang </a:t>
            </a:r>
            <a:r>
              <a:rPr lang="en-US" sz="1600" dirty="0" err="1" smtClean="0"/>
              <a:t>baik</a:t>
            </a:r>
            <a:r>
              <a:rPr lang="en-US" sz="1600" dirty="0" smtClean="0"/>
              <a:t> </a:t>
            </a:r>
            <a:r>
              <a:rPr lang="en-US" sz="1600" dirty="0" err="1" smtClean="0"/>
              <a:t>terhadap</a:t>
            </a:r>
            <a:r>
              <a:rPr lang="en-US" sz="1600" dirty="0" smtClean="0"/>
              <a:t> </a:t>
            </a:r>
            <a:r>
              <a:rPr lang="en-US" sz="1600" dirty="0" err="1" smtClean="0"/>
              <a:t>manusia</a:t>
            </a:r>
            <a:r>
              <a:rPr lang="en-US" sz="1600" dirty="0" smtClean="0"/>
              <a:t> </a:t>
            </a:r>
            <a:r>
              <a:rPr lang="en-US" sz="1600" dirty="0" err="1" smtClean="0"/>
              <a:t>itu</a:t>
            </a:r>
            <a:r>
              <a:rPr lang="en-US" sz="1600" dirty="0" smtClean="0"/>
              <a:t> </a:t>
            </a:r>
            <a:r>
              <a:rPr lang="en-US" sz="1600" dirty="0" err="1" smtClean="0"/>
              <a:t>sendiri</a:t>
            </a:r>
            <a:r>
              <a:rPr lang="en-US" sz="1600" dirty="0" smtClean="0"/>
              <a:t> </a:t>
            </a:r>
            <a:r>
              <a:rPr lang="en-US" sz="1600" dirty="0" err="1" smtClean="0"/>
              <a:t>dan</a:t>
            </a:r>
            <a:r>
              <a:rPr lang="en-US" sz="1600" dirty="0" smtClean="0"/>
              <a:t> </a:t>
            </a:r>
            <a:r>
              <a:rPr lang="en-US" sz="1600" dirty="0" err="1" smtClean="0"/>
              <a:t>lingkungannya</a:t>
            </a:r>
            <a:r>
              <a:rPr lang="en-US" sz="1600" dirty="0" smtClean="0"/>
              <a:t>.</a:t>
            </a:r>
          </a:p>
          <a:p>
            <a:pPr marL="0" indent="0">
              <a:buNone/>
            </a:pPr>
            <a:endParaRPr lang="en-US" sz="1600" dirty="0"/>
          </a:p>
          <a:p>
            <a:pPr marL="0" indent="0">
              <a:buNone/>
            </a:pPr>
            <a:r>
              <a:rPr lang="en-US" sz="1600" dirty="0" smtClean="0"/>
              <a:t> </a:t>
            </a:r>
            <a:r>
              <a:rPr lang="en-US" sz="1600" dirty="0" err="1" smtClean="0"/>
              <a:t>Didalam</a:t>
            </a:r>
            <a:r>
              <a:rPr lang="en-US" sz="1600" dirty="0" smtClean="0"/>
              <a:t> </a:t>
            </a:r>
            <a:r>
              <a:rPr lang="en-US" sz="1600" dirty="0" err="1" smtClean="0"/>
              <a:t>sila</a:t>
            </a:r>
            <a:r>
              <a:rPr lang="en-US" sz="1600" dirty="0" smtClean="0"/>
              <a:t> </a:t>
            </a:r>
            <a:r>
              <a:rPr lang="en-US" sz="1600" dirty="0" err="1" smtClean="0"/>
              <a:t>kedua</a:t>
            </a:r>
            <a:r>
              <a:rPr lang="en-US" sz="1600" dirty="0" smtClean="0"/>
              <a:t> </a:t>
            </a:r>
            <a:r>
              <a:rPr lang="en-US" sz="1600" dirty="0" err="1" smtClean="0"/>
              <a:t>ini</a:t>
            </a:r>
            <a:r>
              <a:rPr lang="en-US" sz="1600" dirty="0" smtClean="0"/>
              <a:t>, </a:t>
            </a:r>
            <a:r>
              <a:rPr lang="en-US" sz="1600" dirty="0" err="1" smtClean="0"/>
              <a:t>terkandung</a:t>
            </a:r>
            <a:r>
              <a:rPr lang="en-US" sz="1600" dirty="0" smtClean="0"/>
              <a:t> </a:t>
            </a:r>
            <a:r>
              <a:rPr lang="en-US" sz="1600" dirty="0" err="1" smtClean="0"/>
              <a:t>maksud</a:t>
            </a:r>
            <a:r>
              <a:rPr lang="en-US" sz="1600" dirty="0" smtClean="0"/>
              <a:t> </a:t>
            </a:r>
            <a:r>
              <a:rPr lang="en-US" sz="1600" dirty="0" err="1" smtClean="0"/>
              <a:t>bahwa</a:t>
            </a:r>
            <a:r>
              <a:rPr lang="en-US" sz="1600" dirty="0" smtClean="0"/>
              <a:t> </a:t>
            </a:r>
            <a:r>
              <a:rPr lang="en-US" sz="1600" dirty="0" err="1" smtClean="0"/>
              <a:t>perkembangan</a:t>
            </a:r>
            <a:r>
              <a:rPr lang="en-US" sz="1600" dirty="0" smtClean="0"/>
              <a:t> IPTEK </a:t>
            </a:r>
            <a:r>
              <a:rPr lang="en-US" sz="1600" dirty="0" err="1" smtClean="0"/>
              <a:t>sayogyanya</a:t>
            </a:r>
            <a:r>
              <a:rPr lang="en-US" sz="1600" dirty="0" smtClean="0"/>
              <a:t> </a:t>
            </a:r>
            <a:r>
              <a:rPr lang="en-US" sz="1600" dirty="0" err="1" smtClean="0"/>
              <a:t>dilakukan</a:t>
            </a:r>
            <a:r>
              <a:rPr lang="en-US" sz="1600" dirty="0" smtClean="0"/>
              <a:t> demi </a:t>
            </a:r>
            <a:r>
              <a:rPr lang="en-US" sz="1600" dirty="0" err="1" smtClean="0"/>
              <a:t>kebaikan</a:t>
            </a:r>
            <a:r>
              <a:rPr lang="en-US" sz="1600" dirty="0" smtClean="0"/>
              <a:t> </a:t>
            </a:r>
            <a:r>
              <a:rPr lang="en-US" sz="1600" dirty="0" err="1" smtClean="0"/>
              <a:t>hubungan</a:t>
            </a:r>
            <a:r>
              <a:rPr lang="en-US" sz="1600" dirty="0" smtClean="0"/>
              <a:t> </a:t>
            </a:r>
            <a:r>
              <a:rPr lang="en-US" sz="1600" dirty="0" err="1" smtClean="0"/>
              <a:t>manusia</a:t>
            </a:r>
            <a:r>
              <a:rPr lang="en-US" sz="1600" dirty="0" smtClean="0"/>
              <a:t> yang </a:t>
            </a:r>
            <a:r>
              <a:rPr lang="en-US" sz="1600" dirty="0" err="1" smtClean="0"/>
              <a:t>satu</a:t>
            </a:r>
            <a:r>
              <a:rPr lang="en-US" sz="1600" dirty="0" smtClean="0"/>
              <a:t> </a:t>
            </a:r>
            <a:r>
              <a:rPr lang="en-US" sz="1600" dirty="0" err="1" smtClean="0"/>
              <a:t>dengan</a:t>
            </a:r>
            <a:r>
              <a:rPr lang="en-US" sz="1600" dirty="0" smtClean="0"/>
              <a:t> </a:t>
            </a:r>
            <a:r>
              <a:rPr lang="en-US" sz="1600" dirty="0" err="1" smtClean="0"/>
              <a:t>manusia</a:t>
            </a:r>
            <a:r>
              <a:rPr lang="en-US" sz="1600" dirty="0" smtClean="0"/>
              <a:t> </a:t>
            </a:r>
            <a:r>
              <a:rPr lang="en-US" sz="1600" dirty="0" err="1" smtClean="0"/>
              <a:t>lainnya</a:t>
            </a:r>
            <a:r>
              <a:rPr lang="en-US" sz="1600" dirty="0" smtClean="0"/>
              <a:t>.</a:t>
            </a:r>
          </a:p>
          <a:p>
            <a:pPr marL="0" indent="0">
              <a:buNone/>
            </a:pPr>
            <a:endParaRPr lang="en-US" sz="1600" dirty="0"/>
          </a:p>
          <a:p>
            <a:pPr marL="0" indent="0">
              <a:buNone/>
            </a:pPr>
            <a:r>
              <a:rPr lang="en-US" sz="1600" dirty="0" err="1" smtClean="0"/>
              <a:t>Didalam</a:t>
            </a:r>
            <a:r>
              <a:rPr lang="en-US" sz="1600" dirty="0" smtClean="0"/>
              <a:t> </a:t>
            </a:r>
            <a:r>
              <a:rPr lang="en-US" sz="1600" dirty="0" err="1" smtClean="0"/>
              <a:t>sila</a:t>
            </a:r>
            <a:r>
              <a:rPr lang="en-US" sz="1600" dirty="0" smtClean="0"/>
              <a:t> </a:t>
            </a:r>
            <a:r>
              <a:rPr lang="en-US" sz="1600" dirty="0" err="1" smtClean="0"/>
              <a:t>ketiga</a:t>
            </a:r>
            <a:r>
              <a:rPr lang="en-US" sz="1600" dirty="0" smtClean="0"/>
              <a:t> </a:t>
            </a:r>
            <a:r>
              <a:rPr lang="en-US" sz="1600" dirty="0" err="1" smtClean="0"/>
              <a:t>melengkapi</a:t>
            </a:r>
            <a:r>
              <a:rPr lang="en-US" sz="1600" dirty="0" smtClean="0"/>
              <a:t> </a:t>
            </a:r>
            <a:r>
              <a:rPr lang="en-US" sz="1600" dirty="0" err="1" smtClean="0"/>
              <a:t>universalia</a:t>
            </a:r>
            <a:r>
              <a:rPr lang="en-US" sz="1600" dirty="0" smtClean="0"/>
              <a:t> </a:t>
            </a:r>
            <a:r>
              <a:rPr lang="en-US" sz="1600" dirty="0" err="1" smtClean="0"/>
              <a:t>dan</a:t>
            </a:r>
            <a:r>
              <a:rPr lang="en-US" sz="1600" dirty="0" smtClean="0"/>
              <a:t> </a:t>
            </a:r>
            <a:r>
              <a:rPr lang="en-US" sz="1600" dirty="0" err="1" smtClean="0"/>
              <a:t>internasionalisme</a:t>
            </a:r>
            <a:r>
              <a:rPr lang="en-US" sz="1600" dirty="0" smtClean="0"/>
              <a:t> (</a:t>
            </a:r>
            <a:r>
              <a:rPr lang="en-US" sz="1600" dirty="0" err="1" smtClean="0"/>
              <a:t>kemanusian</a:t>
            </a:r>
            <a:r>
              <a:rPr lang="en-US" sz="1600" dirty="0" smtClean="0"/>
              <a:t>)</a:t>
            </a:r>
            <a:r>
              <a:rPr lang="en-US" sz="1600" dirty="0" err="1" smtClean="0"/>
              <a:t>dalam</a:t>
            </a:r>
            <a:r>
              <a:rPr lang="en-US" sz="1600" dirty="0" smtClean="0"/>
              <a:t> </a:t>
            </a:r>
            <a:r>
              <a:rPr lang="en-US" sz="1600" dirty="0" err="1" smtClean="0"/>
              <a:t>sila</a:t>
            </a:r>
            <a:r>
              <a:rPr lang="en-US" sz="1600" dirty="0" smtClean="0"/>
              <a:t> </a:t>
            </a:r>
            <a:r>
              <a:rPr lang="en-US" sz="1600" dirty="0" err="1" smtClean="0"/>
              <a:t>sila</a:t>
            </a:r>
            <a:r>
              <a:rPr lang="en-US" sz="1600" dirty="0" smtClean="0"/>
              <a:t> yang  lain.</a:t>
            </a:r>
          </a:p>
          <a:p>
            <a:pPr marL="0" indent="0">
              <a:buNone/>
            </a:pPr>
            <a:endParaRPr lang="en-US" sz="1600" dirty="0"/>
          </a:p>
          <a:p>
            <a:pPr marL="0" indent="0">
              <a:buNone/>
            </a:pPr>
            <a:r>
              <a:rPr lang="en-US" sz="1600" dirty="0" err="1" smtClean="0"/>
              <a:t>Didalam</a:t>
            </a:r>
            <a:r>
              <a:rPr lang="en-US" sz="1600" dirty="0" smtClean="0"/>
              <a:t> </a:t>
            </a:r>
            <a:r>
              <a:rPr lang="en-US" sz="1600" dirty="0" err="1" smtClean="0"/>
              <a:t>sila</a:t>
            </a:r>
            <a:r>
              <a:rPr lang="en-US" sz="1600" dirty="0" smtClean="0"/>
              <a:t> </a:t>
            </a:r>
            <a:r>
              <a:rPr lang="en-US" sz="1600" dirty="0" err="1" smtClean="0"/>
              <a:t>ke</a:t>
            </a:r>
            <a:r>
              <a:rPr lang="en-US" sz="1600" dirty="0" smtClean="0"/>
              <a:t> </a:t>
            </a:r>
            <a:r>
              <a:rPr lang="en-US" sz="1600" dirty="0" err="1" smtClean="0"/>
              <a:t>empat</a:t>
            </a:r>
            <a:r>
              <a:rPr lang="en-US" sz="1600" dirty="0" smtClean="0"/>
              <a:t> </a:t>
            </a:r>
            <a:r>
              <a:rPr lang="en-US" sz="1600" dirty="0" err="1" smtClean="0"/>
              <a:t>mendasari</a:t>
            </a:r>
            <a:r>
              <a:rPr lang="en-US" sz="1600" dirty="0" smtClean="0"/>
              <a:t> </a:t>
            </a:r>
            <a:r>
              <a:rPr lang="en-US" sz="1600" dirty="0" err="1" smtClean="0"/>
              <a:t>perkembangan</a:t>
            </a:r>
            <a:r>
              <a:rPr lang="en-US" sz="1600" dirty="0" smtClean="0"/>
              <a:t> </a:t>
            </a:r>
            <a:r>
              <a:rPr lang="en-US" sz="1600" dirty="0" err="1" smtClean="0"/>
              <a:t>iptek</a:t>
            </a:r>
            <a:r>
              <a:rPr lang="en-US" sz="1600" dirty="0" smtClean="0"/>
              <a:t> </a:t>
            </a:r>
            <a:r>
              <a:rPr lang="en-US" sz="1600" dirty="0" err="1" smtClean="0"/>
              <a:t>secara</a:t>
            </a:r>
            <a:r>
              <a:rPr lang="en-US" sz="1600" dirty="0" smtClean="0"/>
              <a:t> </a:t>
            </a:r>
            <a:r>
              <a:rPr lang="en-US" sz="1600" dirty="0" err="1" smtClean="0"/>
              <a:t>demokratis</a:t>
            </a:r>
            <a:r>
              <a:rPr lang="en-US" sz="1600" dirty="0" smtClean="0"/>
              <a:t> </a:t>
            </a:r>
          </a:p>
          <a:p>
            <a:pPr marL="0" indent="0">
              <a:buNone/>
            </a:pPr>
            <a:endParaRPr lang="en-US" sz="1600" dirty="0"/>
          </a:p>
          <a:p>
            <a:pPr marL="0" indent="0">
              <a:buNone/>
            </a:pPr>
            <a:r>
              <a:rPr lang="en-US" sz="1600" dirty="0" err="1" smtClean="0"/>
              <a:t>Diadalam</a:t>
            </a:r>
            <a:r>
              <a:rPr lang="en-US" sz="1600" dirty="0" smtClean="0"/>
              <a:t> </a:t>
            </a:r>
            <a:r>
              <a:rPr lang="en-US" sz="1600" dirty="0" err="1" smtClean="0"/>
              <a:t>sila</a:t>
            </a:r>
            <a:r>
              <a:rPr lang="en-US" sz="1600" dirty="0" smtClean="0"/>
              <a:t> </a:t>
            </a:r>
            <a:r>
              <a:rPr lang="en-US" sz="1600" dirty="0" err="1" smtClean="0"/>
              <a:t>ke</a:t>
            </a:r>
            <a:r>
              <a:rPr lang="en-US" sz="1600" dirty="0" smtClean="0"/>
              <a:t> lima </a:t>
            </a:r>
            <a:r>
              <a:rPr lang="en-US" sz="1600" dirty="0" err="1" smtClean="0"/>
              <a:t>melengkapi</a:t>
            </a:r>
            <a:r>
              <a:rPr lang="en-US" sz="1600" dirty="0" smtClean="0"/>
              <a:t> </a:t>
            </a:r>
            <a:r>
              <a:rPr lang="en-US" sz="1600" dirty="0" err="1" smtClean="0"/>
              <a:t>pengembangan</a:t>
            </a:r>
            <a:r>
              <a:rPr lang="en-US" sz="1600" dirty="0" smtClean="0"/>
              <a:t> </a:t>
            </a:r>
            <a:r>
              <a:rPr lang="en-US" sz="1600" dirty="0" err="1" smtClean="0"/>
              <a:t>iptek</a:t>
            </a:r>
            <a:r>
              <a:rPr lang="en-US" sz="1600" dirty="0" smtClean="0"/>
              <a:t> yang </a:t>
            </a:r>
            <a:r>
              <a:rPr lang="en-US" sz="1600" dirty="0" err="1" smtClean="0"/>
              <a:t>artinya</a:t>
            </a:r>
            <a:r>
              <a:rPr lang="en-US" sz="1600" dirty="0" smtClean="0"/>
              <a:t> </a:t>
            </a:r>
            <a:r>
              <a:rPr lang="en-US" sz="1600" dirty="0" err="1" smtClean="0"/>
              <a:t>harus</a:t>
            </a:r>
            <a:r>
              <a:rPr lang="en-US" sz="1600" dirty="0" smtClean="0"/>
              <a:t> </a:t>
            </a:r>
            <a:r>
              <a:rPr lang="en-US" sz="1600" dirty="0" err="1" smtClean="0"/>
              <a:t>menjaga</a:t>
            </a:r>
            <a:r>
              <a:rPr lang="en-US" sz="1600" dirty="0" smtClean="0"/>
              <a:t> </a:t>
            </a:r>
            <a:r>
              <a:rPr lang="en-US" sz="1600" dirty="0" err="1" smtClean="0"/>
              <a:t>keseimbangan</a:t>
            </a:r>
            <a:r>
              <a:rPr lang="en-US" sz="1600" dirty="0" smtClean="0"/>
              <a:t> </a:t>
            </a:r>
            <a:r>
              <a:rPr lang="en-US" sz="1600" dirty="0" err="1" smtClean="0"/>
              <a:t>keadilan</a:t>
            </a:r>
            <a:r>
              <a:rPr lang="en-US" sz="1600" dirty="0" smtClean="0"/>
              <a:t> </a:t>
            </a:r>
            <a:r>
              <a:rPr lang="en-US" sz="1600" dirty="0" err="1" smtClean="0"/>
              <a:t>dalam</a:t>
            </a:r>
            <a:r>
              <a:rPr lang="en-US" sz="1600" dirty="0" smtClean="0"/>
              <a:t> </a:t>
            </a:r>
            <a:r>
              <a:rPr lang="en-US" sz="1600" dirty="0" err="1" smtClean="0"/>
              <a:t>kehidupan</a:t>
            </a:r>
            <a:r>
              <a:rPr lang="en-US" sz="1600" dirty="0" smtClean="0"/>
              <a:t> </a:t>
            </a:r>
            <a:r>
              <a:rPr lang="en-US" sz="1600" dirty="0" err="1" smtClean="0"/>
              <a:t>manusia</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p:txBody>
      </p:sp>
      <p:sp>
        <p:nvSpPr>
          <p:cNvPr id="2" name="Title 1"/>
          <p:cNvSpPr>
            <a:spLocks noGrp="1"/>
          </p:cNvSpPr>
          <p:nvPr>
            <p:ph type="title"/>
          </p:nvPr>
        </p:nvSpPr>
        <p:spPr>
          <a:xfrm>
            <a:off x="228600" y="1371600"/>
            <a:ext cx="5410200" cy="1905000"/>
          </a:xfrm>
        </p:spPr>
        <p:txBody>
          <a:bodyPr>
            <a:normAutofit fontScale="90000"/>
          </a:bodyPr>
          <a:lstStyle/>
          <a:p>
            <a:pPr algn="l">
              <a:lnSpc>
                <a:spcPct val="150000"/>
              </a:lnSpc>
            </a:pP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sebagai</a:t>
            </a:r>
            <a:r>
              <a:rPr lang="en-US" sz="1600" dirty="0" smtClean="0">
                <a:solidFill>
                  <a:schemeClr val="tx1"/>
                </a:solidFill>
              </a:rPr>
              <a:t>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perkembangan</a:t>
            </a:r>
            <a:r>
              <a:rPr lang="en-US" sz="1600" dirty="0" smtClean="0">
                <a:solidFill>
                  <a:schemeClr val="tx1"/>
                </a:solidFill>
              </a:rPr>
              <a:t> IPTEK </a:t>
            </a:r>
            <a:r>
              <a:rPr lang="en-US" sz="1600" dirty="0" err="1" smtClean="0">
                <a:solidFill>
                  <a:schemeClr val="tx1"/>
                </a:solidFill>
              </a:rPr>
              <a:t>adalah</a:t>
            </a:r>
            <a:r>
              <a:rPr lang="en-US" sz="1600" dirty="0" smtClean="0">
                <a:solidFill>
                  <a:schemeClr val="tx1"/>
                </a:solidFill>
              </a:rPr>
              <a:t> </a:t>
            </a:r>
            <a:r>
              <a:rPr lang="en-US" sz="1600" dirty="0" err="1" smtClean="0">
                <a:solidFill>
                  <a:schemeClr val="tx1"/>
                </a:solidFill>
              </a:rPr>
              <a:t>penerapan</a:t>
            </a:r>
            <a:r>
              <a:rPr lang="en-US" sz="1600" dirty="0" smtClean="0">
                <a:solidFill>
                  <a:schemeClr val="tx1"/>
                </a:solidFill>
              </a:rPr>
              <a:t> </a:t>
            </a:r>
            <a:r>
              <a:rPr lang="en-US" sz="1600" dirty="0" err="1" smtClean="0">
                <a:solidFill>
                  <a:schemeClr val="tx1"/>
                </a:solidFill>
              </a:rPr>
              <a:t>perkembangan</a:t>
            </a:r>
            <a:r>
              <a:rPr lang="en-US" sz="1600" dirty="0" smtClean="0">
                <a:solidFill>
                  <a:schemeClr val="tx1"/>
                </a:solidFill>
              </a:rPr>
              <a:t> </a:t>
            </a:r>
            <a:r>
              <a:rPr lang="en-US" sz="1600" dirty="0" err="1" smtClean="0">
                <a:solidFill>
                  <a:schemeClr val="tx1"/>
                </a:solidFill>
              </a:rPr>
              <a:t>ilmu</a:t>
            </a:r>
            <a:r>
              <a:rPr lang="en-US" sz="1600" dirty="0" smtClean="0">
                <a:solidFill>
                  <a:schemeClr val="tx1"/>
                </a:solidFill>
              </a:rPr>
              <a:t> </a:t>
            </a:r>
            <a:r>
              <a:rPr lang="en-US" sz="1600" dirty="0" err="1" smtClean="0">
                <a:solidFill>
                  <a:schemeClr val="tx1"/>
                </a:solidFill>
              </a:rPr>
              <a:t>pengetahuan</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teknologi</a:t>
            </a:r>
            <a:r>
              <a:rPr lang="en-US" sz="1600" dirty="0" smtClean="0">
                <a:solidFill>
                  <a:schemeClr val="tx1"/>
                </a:solidFill>
              </a:rPr>
              <a:t> yang </a:t>
            </a:r>
            <a:r>
              <a:rPr lang="en-US" sz="1600" dirty="0" err="1" smtClean="0">
                <a:solidFill>
                  <a:schemeClr val="tx1"/>
                </a:solidFill>
              </a:rPr>
              <a:t>didasarkan</a:t>
            </a:r>
            <a:r>
              <a:rPr lang="en-US" sz="1600" dirty="0" smtClean="0">
                <a:solidFill>
                  <a:schemeClr val="tx1"/>
                </a:solidFill>
              </a:rPr>
              <a:t> </a:t>
            </a:r>
            <a:r>
              <a:rPr lang="en-US" sz="1600" dirty="0" err="1" smtClean="0">
                <a:solidFill>
                  <a:schemeClr val="tx1"/>
                </a:solidFill>
              </a:rPr>
              <a:t>kepada</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mencakup</a:t>
            </a:r>
            <a:r>
              <a:rPr lang="en-US" sz="1600" dirty="0" smtClean="0">
                <a:solidFill>
                  <a:schemeClr val="tx1"/>
                </a:solidFill>
              </a:rPr>
              <a:t> </a:t>
            </a:r>
            <a:r>
              <a:rPr lang="en-US" sz="1600" dirty="0" err="1" smtClean="0">
                <a:solidFill>
                  <a:schemeClr val="tx1"/>
                </a:solidFill>
              </a:rPr>
              <a:t>keseluruhan</a:t>
            </a:r>
            <a:r>
              <a:rPr lang="en-US" sz="1600" dirty="0" smtClean="0">
                <a:solidFill>
                  <a:schemeClr val="tx1"/>
                </a:solidFill>
              </a:rPr>
              <a:t> </a:t>
            </a:r>
            <a:r>
              <a:rPr lang="en-US" sz="1600" dirty="0" err="1" smtClean="0">
                <a:solidFill>
                  <a:schemeClr val="tx1"/>
                </a:solidFill>
              </a:rPr>
              <a:t>dari</a:t>
            </a:r>
            <a:r>
              <a:rPr lang="en-US" sz="1600" dirty="0" smtClean="0">
                <a:solidFill>
                  <a:schemeClr val="tx1"/>
                </a:solidFill>
              </a:rPr>
              <a:t> </a:t>
            </a:r>
            <a:r>
              <a:rPr lang="en-US" sz="1600" dirty="0" err="1" smtClean="0">
                <a:solidFill>
                  <a:schemeClr val="tx1"/>
                </a:solidFill>
              </a:rPr>
              <a:t>nilai-nilai</a:t>
            </a:r>
            <a:r>
              <a:rPr lang="en-US" sz="1600" dirty="0" smtClean="0">
                <a:solidFill>
                  <a:schemeClr val="tx1"/>
                </a:solidFill>
              </a:rPr>
              <a:t> yang </a:t>
            </a:r>
            <a:r>
              <a:rPr lang="en-US" sz="1600" dirty="0" err="1" smtClean="0">
                <a:solidFill>
                  <a:schemeClr val="tx1"/>
                </a:solidFill>
              </a:rPr>
              <a:t>terkandung</a:t>
            </a:r>
            <a:r>
              <a:rPr lang="en-US" sz="1600" dirty="0" smtClean="0">
                <a:solidFill>
                  <a:schemeClr val="tx1"/>
                </a:solidFill>
              </a:rPr>
              <a:t> </a:t>
            </a:r>
            <a:r>
              <a:rPr lang="en-US" sz="1600" dirty="0" err="1" smtClean="0">
                <a:solidFill>
                  <a:schemeClr val="tx1"/>
                </a:solidFill>
              </a:rPr>
              <a:t>dalam</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tersebut</a:t>
            </a:r>
            <a:r>
              <a:rPr lang="en-US" sz="1600" dirty="0" smtClean="0">
                <a:solidFill>
                  <a:schemeClr val="tx1"/>
                </a:solidFill>
              </a:rPr>
              <a:t> </a:t>
            </a:r>
            <a:r>
              <a:rPr lang="en-US" sz="1600" dirty="0" smtClean="0">
                <a:solidFill>
                  <a:schemeClr val="tx1"/>
                </a:solidFill>
                <a:hlinkClick r:id="rId2" tooltip="Dalam Sila pertama ini, IPTEK dikembangkan dengan &#10;dasar ba..."/>
              </a:rPr>
              <a:t>. </a:t>
            </a:r>
            <a:r>
              <a:rPr lang="en-US" sz="1600" dirty="0" smtClean="0">
                <a:solidFill>
                  <a:schemeClr val="tx1"/>
                </a:solidFill>
              </a:rPr>
              <a:t/>
            </a:r>
            <a:br>
              <a:rPr lang="en-US" sz="1600" dirty="0" smtClean="0">
                <a:solidFill>
                  <a:schemeClr val="tx1"/>
                </a:solidFill>
              </a:rPr>
            </a:br>
            <a:r>
              <a:rPr lang="en-US" sz="1600" dirty="0"/>
              <a:t/>
            </a:r>
            <a:br>
              <a:rPr lang="en-US" sz="1600" dirty="0"/>
            </a:br>
            <a:endParaRPr lang="en-US" sz="1600" dirty="0"/>
          </a:p>
        </p:txBody>
      </p:sp>
      <p:sp>
        <p:nvSpPr>
          <p:cNvPr id="5" name="Rectangle 4"/>
          <p:cNvSpPr/>
          <p:nvPr/>
        </p:nvSpPr>
        <p:spPr>
          <a:xfrm>
            <a:off x="1395046" y="685800"/>
            <a:ext cx="5638800" cy="707886"/>
          </a:xfrm>
          <a:prstGeom prst="rect">
            <a:avLst/>
          </a:prstGeom>
          <a:noFill/>
        </p:spPr>
        <p:txBody>
          <a:bodyPr wrap="square" lIns="91440" tIns="45720" rIns="91440" bIns="45720">
            <a:spAutoFit/>
          </a:bodyPr>
          <a:lstStyle/>
          <a:p>
            <a:pPr algn="ctr"/>
            <a:r>
              <a:rPr lang="en-US" sz="2000" b="1" cap="all" spc="0" dirty="0" err="1" smtClean="0">
                <a:ln w="9000" cmpd="sng">
                  <a:solidFill>
                    <a:schemeClr val="accent4">
                      <a:shade val="50000"/>
                      <a:satMod val="120000"/>
                    </a:schemeClr>
                  </a:solidFill>
                  <a:prstDash val="solid"/>
                </a:ln>
                <a:effectLst>
                  <a:reflection blurRad="12700" stA="28000" endPos="45000" dist="1000" dir="5400000" sy="-100000" algn="bl" rotWithShape="0"/>
                </a:effectLst>
              </a:rPr>
              <a:t>Pancasila</a:t>
            </a:r>
            <a:r>
              <a:rPr lang="en-US" sz="20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effectLst>
                  <a:reflection blurRad="12700" stA="28000" endPos="45000" dist="1000" dir="5400000" sy="-100000" algn="bl" rotWithShape="0"/>
                </a:effectLst>
              </a:rPr>
              <a:t>sebagai</a:t>
            </a:r>
            <a:r>
              <a:rPr lang="en-US" sz="20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effectLst>
                  <a:reflection blurRad="12700" stA="28000" endPos="45000" dist="1000" dir="5400000" sy="-100000" algn="bl" rotWithShape="0"/>
                </a:effectLst>
              </a:rPr>
              <a:t>paradigma</a:t>
            </a:r>
            <a:r>
              <a:rPr lang="en-US" sz="20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effectLst>
                  <a:reflection blurRad="12700" stA="28000" endPos="45000" dist="1000" dir="5400000" sy="-100000" algn="bl" rotWithShape="0"/>
                </a:effectLst>
              </a:rPr>
              <a:t>pengembangan</a:t>
            </a:r>
            <a:r>
              <a:rPr lang="en-US" sz="20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effectLst>
                  <a:reflection blurRad="12700" stA="28000" endPos="45000" dist="1000" dir="5400000" sy="-100000" algn="bl" rotWithShape="0"/>
                </a:effectLst>
              </a:rPr>
              <a:t>iptek</a:t>
            </a:r>
            <a:endParaRPr lang="en-US" sz="2000" b="1" cap="all" spc="0"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198" y="459115"/>
            <a:ext cx="1219201" cy="116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498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8" y="1152400"/>
            <a:ext cx="7772400" cy="2733800"/>
          </a:xfrm>
        </p:spPr>
        <p:txBody>
          <a:bodyPr>
            <a:normAutofit fontScale="90000"/>
          </a:bodyPr>
          <a:lstStyle/>
          <a:p>
            <a:pPr lvl="1"/>
            <a:r>
              <a:rPr lang="en-US" dirty="0" smtClean="0">
                <a:effectLst/>
              </a:rPr>
              <a:t/>
            </a:r>
            <a:br>
              <a:rPr lang="en-US" dirty="0" smtClean="0">
                <a:effectLst/>
              </a:rPr>
            </a:br>
            <a:r>
              <a:rPr lang="en-US" dirty="0" smtClean="0">
                <a:effectLst/>
              </a:rPr>
              <a:t/>
            </a:r>
            <a:br>
              <a:rPr lang="en-US" dirty="0" smtClean="0">
                <a:effectLst/>
              </a:rPr>
            </a:br>
            <a:r>
              <a:rPr lang="en-US" dirty="0"/>
              <a:t/>
            </a:r>
            <a:br>
              <a:rPr lang="en-US" dirty="0"/>
            </a:br>
            <a:r>
              <a:rPr lang="en-US" dirty="0" smtClean="0"/>
              <a:t/>
            </a:r>
            <a:br>
              <a:rPr lang="en-US" dirty="0" smtClean="0"/>
            </a:br>
            <a:r>
              <a:rPr lang="en-US" dirty="0" err="1" smtClean="0">
                <a:solidFill>
                  <a:schemeClr val="tx1"/>
                </a:solidFill>
              </a:rPr>
              <a:t>Manusia</a:t>
            </a:r>
            <a:r>
              <a:rPr lang="en-US" dirty="0" smtClean="0">
                <a:solidFill>
                  <a:schemeClr val="tx1"/>
                </a:solidFill>
              </a:rPr>
              <a:t> </a:t>
            </a:r>
            <a:r>
              <a:rPr lang="en-US" dirty="0">
                <a:solidFill>
                  <a:schemeClr val="tx1"/>
                </a:solidFill>
              </a:rPr>
              <a:t>Indonesia </a:t>
            </a:r>
            <a:r>
              <a:rPr lang="en-US" dirty="0" err="1">
                <a:solidFill>
                  <a:schemeClr val="tx1"/>
                </a:solidFill>
              </a:rPr>
              <a:t>selaku</a:t>
            </a:r>
            <a:r>
              <a:rPr lang="en-US" dirty="0">
                <a:solidFill>
                  <a:schemeClr val="tx1"/>
                </a:solidFill>
              </a:rPr>
              <a:t> </a:t>
            </a:r>
            <a:r>
              <a:rPr lang="en-US" dirty="0" err="1">
                <a:solidFill>
                  <a:schemeClr val="tx1"/>
                </a:solidFill>
              </a:rPr>
              <a:t>warga</a:t>
            </a:r>
            <a:r>
              <a:rPr lang="en-US" dirty="0">
                <a:solidFill>
                  <a:schemeClr val="tx1"/>
                </a:solidFill>
              </a:rPr>
              <a:t> </a:t>
            </a:r>
            <a:r>
              <a:rPr lang="en-US" dirty="0" err="1">
                <a:solidFill>
                  <a:schemeClr val="tx1"/>
                </a:solidFill>
              </a:rPr>
              <a:t>negara</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ditempatkan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subjek</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pelaku</a:t>
            </a:r>
            <a:r>
              <a:rPr lang="en-US" dirty="0">
                <a:solidFill>
                  <a:schemeClr val="tx1"/>
                </a:solidFill>
              </a:rPr>
              <a:t> </a:t>
            </a:r>
            <a:r>
              <a:rPr lang="en-US" dirty="0" err="1">
                <a:solidFill>
                  <a:schemeClr val="tx1"/>
                </a:solidFill>
              </a:rPr>
              <a:t>politik</a:t>
            </a:r>
            <a:r>
              <a:rPr lang="en-US" dirty="0">
                <a:solidFill>
                  <a:schemeClr val="tx1"/>
                </a:solidFill>
              </a:rPr>
              <a:t> </a:t>
            </a:r>
            <a:r>
              <a:rPr lang="en-US" dirty="0" err="1">
                <a:solidFill>
                  <a:schemeClr val="tx1"/>
                </a:solidFill>
              </a:rPr>
              <a:t>bukan</a:t>
            </a:r>
            <a:r>
              <a:rPr lang="en-US" dirty="0">
                <a:solidFill>
                  <a:schemeClr val="tx1"/>
                </a:solidFill>
              </a:rPr>
              <a:t> </a:t>
            </a:r>
            <a:r>
              <a:rPr lang="en-US" dirty="0" err="1">
                <a:solidFill>
                  <a:schemeClr val="tx1"/>
                </a:solidFill>
              </a:rPr>
              <a:t>sekadar</a:t>
            </a:r>
            <a:r>
              <a:rPr lang="en-US" dirty="0">
                <a:solidFill>
                  <a:schemeClr val="tx1"/>
                </a:solidFill>
              </a:rPr>
              <a:t> </a:t>
            </a:r>
            <a:r>
              <a:rPr lang="en-US" dirty="0" err="1">
                <a:solidFill>
                  <a:schemeClr val="tx1"/>
                </a:solidFill>
              </a:rPr>
              <a:t>objek</a:t>
            </a:r>
            <a:r>
              <a:rPr lang="en-US" dirty="0">
                <a:solidFill>
                  <a:schemeClr val="tx1"/>
                </a:solidFill>
              </a:rPr>
              <a:t> </a:t>
            </a:r>
            <a:r>
              <a:rPr lang="en-US" dirty="0" err="1">
                <a:solidFill>
                  <a:schemeClr val="tx1"/>
                </a:solidFill>
              </a:rPr>
              <a:t>politik</a:t>
            </a:r>
            <a:r>
              <a:rPr lang="en-US" dirty="0">
                <a:solidFill>
                  <a:schemeClr val="tx1"/>
                </a:solidFill>
              </a:rPr>
              <a:t>. </a:t>
            </a:r>
            <a:r>
              <a:rPr lang="en-US" dirty="0" err="1">
                <a:solidFill>
                  <a:schemeClr val="tx1"/>
                </a:solidFill>
              </a:rPr>
              <a:t>Pancasila</a:t>
            </a:r>
            <a:r>
              <a:rPr lang="en-US" dirty="0">
                <a:solidFill>
                  <a:schemeClr val="tx1"/>
                </a:solidFill>
              </a:rPr>
              <a:t> </a:t>
            </a:r>
            <a:r>
              <a:rPr lang="en-US" dirty="0" err="1">
                <a:solidFill>
                  <a:schemeClr val="tx1"/>
                </a:solidFill>
              </a:rPr>
              <a:t>bertolak</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kodrat</a:t>
            </a:r>
            <a:r>
              <a:rPr lang="en-US" dirty="0">
                <a:solidFill>
                  <a:schemeClr val="tx1"/>
                </a:solidFill>
              </a:rPr>
              <a:t> </a:t>
            </a:r>
            <a:r>
              <a:rPr lang="en-US" dirty="0" err="1">
                <a:solidFill>
                  <a:schemeClr val="tx1"/>
                </a:solidFill>
              </a:rPr>
              <a:t>manusia</a:t>
            </a:r>
            <a:r>
              <a:rPr lang="en-US" dirty="0">
                <a:solidFill>
                  <a:schemeClr val="tx1"/>
                </a:solidFill>
              </a:rPr>
              <a:t> </a:t>
            </a:r>
            <a:r>
              <a:rPr lang="en-US" dirty="0" err="1">
                <a:solidFill>
                  <a:schemeClr val="tx1"/>
                </a:solidFill>
              </a:rPr>
              <a:t>maka</a:t>
            </a:r>
            <a:r>
              <a:rPr lang="en-US" dirty="0">
                <a:solidFill>
                  <a:schemeClr val="tx1"/>
                </a:solidFill>
              </a:rPr>
              <a:t> </a:t>
            </a:r>
            <a:r>
              <a:rPr lang="en-US" dirty="0" err="1">
                <a:solidFill>
                  <a:schemeClr val="tx1"/>
                </a:solidFill>
              </a:rPr>
              <a:t>pembangunan</a:t>
            </a:r>
            <a:r>
              <a:rPr lang="en-US" dirty="0">
                <a:solidFill>
                  <a:schemeClr val="tx1"/>
                </a:solidFill>
              </a:rPr>
              <a:t> </a:t>
            </a:r>
            <a:r>
              <a:rPr lang="en-US" dirty="0" err="1">
                <a:solidFill>
                  <a:schemeClr val="tx1"/>
                </a:solidFill>
              </a:rPr>
              <a:t>politik</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meningkatkan</a:t>
            </a:r>
            <a:r>
              <a:rPr lang="en-US" dirty="0">
                <a:solidFill>
                  <a:schemeClr val="tx1"/>
                </a:solidFill>
              </a:rPr>
              <a:t> </a:t>
            </a:r>
            <a:r>
              <a:rPr lang="en-US" dirty="0" err="1">
                <a:solidFill>
                  <a:schemeClr val="tx1"/>
                </a:solidFill>
              </a:rPr>
              <a:t>harkat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martabat</a:t>
            </a:r>
            <a:r>
              <a:rPr lang="en-US" dirty="0">
                <a:solidFill>
                  <a:schemeClr val="tx1"/>
                </a:solidFill>
              </a:rPr>
              <a:t> </a:t>
            </a:r>
            <a:r>
              <a:rPr lang="en-US" dirty="0" err="1">
                <a:solidFill>
                  <a:schemeClr val="tx1"/>
                </a:solidFill>
              </a:rPr>
              <a:t>manusia</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politik</a:t>
            </a:r>
            <a:r>
              <a:rPr lang="en-US" dirty="0">
                <a:solidFill>
                  <a:schemeClr val="tx1"/>
                </a:solidFill>
              </a:rPr>
              <a:t> Indonesia yang </a:t>
            </a:r>
            <a:r>
              <a:rPr lang="en-US" dirty="0" err="1">
                <a:solidFill>
                  <a:schemeClr val="tx1"/>
                </a:solidFill>
              </a:rPr>
              <a:t>bertolak</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manusia</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subjek</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mampu</a:t>
            </a:r>
            <a:r>
              <a:rPr lang="en-US" dirty="0">
                <a:solidFill>
                  <a:schemeClr val="tx1"/>
                </a:solidFill>
              </a:rPr>
              <a:t> </a:t>
            </a:r>
            <a:r>
              <a:rPr lang="en-US" dirty="0" err="1">
                <a:solidFill>
                  <a:schemeClr val="tx1"/>
                </a:solidFill>
              </a:rPr>
              <a:t>menempatkan</a:t>
            </a:r>
            <a:r>
              <a:rPr lang="en-US" dirty="0">
                <a:solidFill>
                  <a:schemeClr val="tx1"/>
                </a:solidFill>
              </a:rPr>
              <a:t> </a:t>
            </a:r>
            <a:r>
              <a:rPr lang="en-US" dirty="0" err="1">
                <a:solidFill>
                  <a:schemeClr val="tx1"/>
                </a:solidFill>
              </a:rPr>
              <a:t>kekuasaan</a:t>
            </a:r>
            <a:r>
              <a:rPr lang="en-US" dirty="0">
                <a:solidFill>
                  <a:schemeClr val="tx1"/>
                </a:solidFill>
              </a:rPr>
              <a:t> </a:t>
            </a:r>
            <a:r>
              <a:rPr lang="en-US" dirty="0" err="1">
                <a:solidFill>
                  <a:schemeClr val="tx1"/>
                </a:solidFill>
              </a:rPr>
              <a:t>tertinggi</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rakyat</a:t>
            </a:r>
            <a:r>
              <a:rPr lang="en-US" dirty="0">
                <a:solidFill>
                  <a:schemeClr val="tx1"/>
                </a:solidFill>
              </a:rPr>
              <a:t>. </a:t>
            </a:r>
            <a:r>
              <a:rPr lang="en-US" dirty="0" err="1">
                <a:solidFill>
                  <a:schemeClr val="tx1"/>
                </a:solidFill>
              </a:rPr>
              <a:t>Kekuasaan</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rakyat</a:t>
            </a:r>
            <a:r>
              <a:rPr lang="en-US" dirty="0">
                <a:solidFill>
                  <a:schemeClr val="tx1"/>
                </a:solidFill>
              </a:rPr>
              <a:t>, </a:t>
            </a:r>
            <a:r>
              <a:rPr lang="en-US" dirty="0" err="1">
                <a:solidFill>
                  <a:schemeClr val="tx1"/>
                </a:solidFill>
              </a:rPr>
              <a:t>oleh</a:t>
            </a:r>
            <a:r>
              <a:rPr lang="en-US" dirty="0">
                <a:solidFill>
                  <a:schemeClr val="tx1"/>
                </a:solidFill>
              </a:rPr>
              <a:t> </a:t>
            </a:r>
            <a:r>
              <a:rPr lang="en-US" dirty="0" err="1">
                <a:solidFill>
                  <a:schemeClr val="tx1"/>
                </a:solidFill>
              </a:rPr>
              <a:t>rakyat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rakyat</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politik</a:t>
            </a:r>
            <a:r>
              <a:rPr lang="en-US" dirty="0">
                <a:solidFill>
                  <a:schemeClr val="tx1"/>
                </a:solidFill>
              </a:rPr>
              <a:t> Indonesia yang </a:t>
            </a:r>
            <a:r>
              <a:rPr lang="en-US" dirty="0" err="1">
                <a:solidFill>
                  <a:schemeClr val="tx1"/>
                </a:solidFill>
              </a:rPr>
              <a:t>sesuai</a:t>
            </a:r>
            <a:r>
              <a:rPr lang="en-US" dirty="0">
                <a:solidFill>
                  <a:schemeClr val="tx1"/>
                </a:solidFill>
              </a:rPr>
              <a:t> </a:t>
            </a:r>
            <a:r>
              <a:rPr lang="en-US" dirty="0" err="1">
                <a:solidFill>
                  <a:schemeClr val="tx1"/>
                </a:solidFill>
              </a:rPr>
              <a:t>pancasila</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paradigma</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politik</a:t>
            </a:r>
            <a:r>
              <a:rPr lang="en-US" dirty="0">
                <a:solidFill>
                  <a:schemeClr val="tx1"/>
                </a:solidFill>
              </a:rPr>
              <a:t> </a:t>
            </a:r>
            <a:r>
              <a:rPr lang="en-US" dirty="0" err="1">
                <a:solidFill>
                  <a:schemeClr val="tx1"/>
                </a:solidFill>
              </a:rPr>
              <a:t>demokrasi</a:t>
            </a:r>
            <a:r>
              <a:rPr lang="en-US" dirty="0">
                <a:solidFill>
                  <a:schemeClr val="tx1"/>
                </a:solidFill>
              </a:rPr>
              <a:t> </a:t>
            </a:r>
            <a:r>
              <a:rPr lang="en-US" dirty="0" err="1">
                <a:solidFill>
                  <a:schemeClr val="tx1"/>
                </a:solidFill>
              </a:rPr>
              <a:t>bukan</a:t>
            </a:r>
            <a:r>
              <a:rPr lang="en-US" dirty="0">
                <a:solidFill>
                  <a:schemeClr val="tx1"/>
                </a:solidFill>
              </a:rPr>
              <a:t> </a:t>
            </a:r>
            <a:r>
              <a:rPr lang="en-US" dirty="0" err="1">
                <a:solidFill>
                  <a:schemeClr val="tx1"/>
                </a:solidFill>
              </a:rPr>
              <a:t>otoriter</a:t>
            </a:r>
            <a:r>
              <a:rPr lang="en-US" dirty="0">
                <a:solidFill>
                  <a:schemeClr val="tx1"/>
                </a:solidFill>
              </a:rPr>
              <a:t> </a:t>
            </a:r>
            <a:r>
              <a:rPr lang="en-US" dirty="0" err="1">
                <a:solidFill>
                  <a:schemeClr val="tx1"/>
                </a:solidFill>
              </a:rPr>
              <a:t>Berdasar</a:t>
            </a:r>
            <a:r>
              <a:rPr lang="en-US" dirty="0">
                <a:solidFill>
                  <a:schemeClr val="tx1"/>
                </a:solidFill>
              </a:rPr>
              <a:t> </a:t>
            </a:r>
            <a:r>
              <a:rPr lang="en-US" dirty="0" err="1">
                <a:solidFill>
                  <a:schemeClr val="tx1"/>
                </a:solidFill>
              </a:rPr>
              <a:t>hal</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politik</a:t>
            </a:r>
            <a:r>
              <a:rPr lang="en-US" dirty="0">
                <a:solidFill>
                  <a:schemeClr val="tx1"/>
                </a:solidFill>
              </a:rPr>
              <a:t> Indonesia </a:t>
            </a:r>
            <a:r>
              <a:rPr lang="en-US" dirty="0" err="1">
                <a:solidFill>
                  <a:schemeClr val="tx1"/>
                </a:solidFill>
              </a:rPr>
              <a:t>harus</a:t>
            </a:r>
            <a:r>
              <a:rPr lang="en-US" dirty="0">
                <a:solidFill>
                  <a:schemeClr val="tx1"/>
                </a:solidFill>
              </a:rPr>
              <a:t> </a:t>
            </a:r>
            <a:r>
              <a:rPr lang="en-US" dirty="0" err="1">
                <a:solidFill>
                  <a:schemeClr val="tx1"/>
                </a:solidFill>
              </a:rPr>
              <a:t>dikembangkan</a:t>
            </a:r>
            <a:r>
              <a:rPr lang="en-US" dirty="0">
                <a:solidFill>
                  <a:schemeClr val="tx1"/>
                </a:solidFill>
              </a:rPr>
              <a:t> </a:t>
            </a:r>
            <a:r>
              <a:rPr lang="en-US" dirty="0" err="1">
                <a:solidFill>
                  <a:schemeClr val="tx1"/>
                </a:solidFill>
              </a:rPr>
              <a:t>atas</a:t>
            </a:r>
            <a:r>
              <a:rPr lang="en-US" dirty="0">
                <a:solidFill>
                  <a:schemeClr val="tx1"/>
                </a:solidFill>
              </a:rPr>
              <a:t> </a:t>
            </a:r>
            <a:r>
              <a:rPr lang="en-US" dirty="0" err="1">
                <a:solidFill>
                  <a:schemeClr val="tx1"/>
                </a:solidFill>
              </a:rPr>
              <a:t>asas</a:t>
            </a:r>
            <a:r>
              <a:rPr lang="en-US" dirty="0">
                <a:solidFill>
                  <a:schemeClr val="tx1"/>
                </a:solidFill>
              </a:rPr>
              <a:t> </a:t>
            </a:r>
            <a:r>
              <a:rPr lang="en-US" dirty="0" err="1">
                <a:solidFill>
                  <a:schemeClr val="tx1"/>
                </a:solidFill>
              </a:rPr>
              <a:t>kerakyatan</a:t>
            </a:r>
            <a:r>
              <a:rPr lang="en-US" dirty="0">
                <a:solidFill>
                  <a:schemeClr val="tx1"/>
                </a:solidFill>
              </a:rPr>
              <a:t> (</a:t>
            </a:r>
            <a:r>
              <a:rPr lang="en-US" dirty="0" err="1">
                <a:solidFill>
                  <a:schemeClr val="tx1"/>
                </a:solidFill>
              </a:rPr>
              <a:t>sila</a:t>
            </a:r>
            <a:r>
              <a:rPr lang="en-US" dirty="0">
                <a:solidFill>
                  <a:schemeClr val="tx1"/>
                </a:solidFill>
              </a:rPr>
              <a:t> IV </a:t>
            </a:r>
            <a:r>
              <a:rPr lang="en-US" dirty="0" err="1">
                <a:solidFill>
                  <a:schemeClr val="tx1"/>
                </a:solidFill>
              </a:rPr>
              <a:t>Pancasila</a:t>
            </a:r>
            <a:r>
              <a:rPr lang="en-US" dirty="0">
                <a:solidFill>
                  <a:schemeClr val="tx1"/>
                </a:solidFill>
              </a:rPr>
              <a:t>).</a:t>
            </a:r>
            <a:r>
              <a:rPr lang="en-US" dirty="0" smtClean="0">
                <a:solidFill>
                  <a:schemeClr val="tx1"/>
                </a:solidFill>
                <a:effectLst/>
              </a:rPr>
              <a:t/>
            </a:r>
            <a:br>
              <a:rPr lang="en-US" dirty="0" smtClean="0">
                <a:solidFill>
                  <a:schemeClr val="tx1"/>
                </a:solidFill>
                <a:effectLst/>
              </a:rPr>
            </a:br>
            <a:endParaRPr lang="en-US" sz="2400" dirty="0" smtClean="0">
              <a:solidFill>
                <a:schemeClr val="tx1"/>
              </a:solidFill>
              <a:effectLst/>
            </a:endParaRP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1179577" y="670991"/>
            <a:ext cx="6480043" cy="400110"/>
          </a:xfrm>
          <a:prstGeom prst="rect">
            <a:avLst/>
          </a:prstGeom>
          <a:noFill/>
        </p:spPr>
        <p:txBody>
          <a:bodyPr wrap="none" lIns="91440" tIns="45720" rIns="91440" bIns="45720">
            <a:spAutoFit/>
          </a:bodyPr>
          <a:lstStyle/>
          <a:p>
            <a:pPr algn="ctr"/>
            <a:r>
              <a:rPr lang="en-US" sz="2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Pancasila</a:t>
            </a:r>
            <a:r>
              <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Sebagai</a:t>
            </a:r>
            <a:r>
              <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Paradigma</a:t>
            </a:r>
            <a:r>
              <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Pembangunan </a:t>
            </a:r>
            <a:r>
              <a:rPr lang="en-US" sz="2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Politik</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81046"/>
            <a:ext cx="261424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8" y="5562600"/>
            <a:ext cx="158835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316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470025"/>
          </a:xfrm>
        </p:spPr>
        <p:txBody>
          <a:bodyPr>
            <a:normAutofit fontScale="90000"/>
          </a:bodyPr>
          <a:lstStyle/>
          <a:p>
            <a:pPr algn="l"/>
            <a:r>
              <a:rPr lang="en-US" sz="1600" dirty="0" smtClean="0">
                <a:effectLst/>
              </a:rPr>
              <a:t/>
            </a:r>
            <a:br>
              <a:rPr lang="en-US" sz="1600" dirty="0" smtClean="0">
                <a:effectLst/>
              </a:rPr>
            </a:br>
            <a:r>
              <a:rPr lang="en-US" sz="1600" dirty="0" smtClean="0">
                <a:effectLst/>
              </a:rPr>
              <a:t/>
            </a:r>
            <a:br>
              <a:rPr lang="en-US" sz="1600" dirty="0" smtClean="0">
                <a:effectLst/>
              </a:rPr>
            </a:br>
            <a:r>
              <a:rPr lang="en-US" sz="1600" dirty="0" smtClean="0">
                <a:effectLst/>
              </a:rPr>
              <a:t> </a:t>
            </a:r>
            <a:br>
              <a:rPr lang="en-US" sz="1600" dirty="0" smtClean="0">
                <a:effectLst/>
              </a:rPr>
            </a:br>
            <a:r>
              <a:rPr lang="en-US" sz="1600" dirty="0" smtClean="0">
                <a:effectLst/>
              </a:rPr>
              <a:t/>
            </a:r>
            <a:br>
              <a:rPr lang="en-US" sz="1600" dirty="0" smtClean="0">
                <a:effectLst/>
              </a:rPr>
            </a:br>
            <a:r>
              <a:rPr lang="en-US" sz="1600" dirty="0"/>
              <a:t/>
            </a:r>
            <a:br>
              <a:rPr lang="en-US" sz="1600" dirty="0"/>
            </a:br>
            <a:r>
              <a:rPr lang="en-US" sz="1800" dirty="0" smtClean="0">
                <a:effectLst/>
              </a:rPr>
              <a:t>Pancasila </a:t>
            </a:r>
            <a:r>
              <a:rPr lang="en-US" sz="1800" dirty="0" err="1" smtClean="0">
                <a:effectLst/>
              </a:rPr>
              <a:t>sebagai</a:t>
            </a:r>
            <a:r>
              <a:rPr lang="en-US" sz="1800" dirty="0" smtClean="0">
                <a:effectLst/>
              </a:rPr>
              <a:t> </a:t>
            </a:r>
            <a:r>
              <a:rPr lang="en-US" sz="1800" dirty="0" err="1" smtClean="0">
                <a:effectLst/>
              </a:rPr>
              <a:t>paradigma</a:t>
            </a:r>
            <a:r>
              <a:rPr lang="en-US" sz="1800" dirty="0" smtClean="0">
                <a:effectLst/>
              </a:rPr>
              <a:t> </a:t>
            </a:r>
            <a:r>
              <a:rPr lang="en-US" sz="1800" dirty="0" err="1" smtClean="0">
                <a:effectLst/>
              </a:rPr>
              <a:t>pembangunan</a:t>
            </a:r>
            <a:r>
              <a:rPr lang="en-US" sz="1800" dirty="0" smtClean="0">
                <a:effectLst/>
              </a:rPr>
              <a:t> </a:t>
            </a:r>
            <a:r>
              <a:rPr lang="en-US" sz="1800" dirty="0" err="1" smtClean="0">
                <a:effectLst/>
              </a:rPr>
              <a:t>Politik</a:t>
            </a:r>
            <a:r>
              <a:rPr lang="en-US" sz="1800" dirty="0" smtClean="0">
                <a:effectLst/>
              </a:rPr>
              <a:t> </a:t>
            </a:r>
            <a:r>
              <a:rPr lang="en-US" sz="1800" dirty="0" err="1" smtClean="0">
                <a:effectLst/>
              </a:rPr>
              <a:t>dan</a:t>
            </a:r>
            <a:r>
              <a:rPr lang="en-US" sz="1800" dirty="0" smtClean="0">
                <a:effectLst/>
              </a:rPr>
              <a:t> </a:t>
            </a:r>
            <a:r>
              <a:rPr lang="en-US" sz="1800" dirty="0" err="1" smtClean="0">
                <a:effectLst/>
              </a:rPr>
              <a:t>Hukum</a:t>
            </a:r>
            <a:r>
              <a:rPr lang="en-US" sz="1800" dirty="0" smtClean="0">
                <a:effectLst/>
              </a:rPr>
              <a:t> </a:t>
            </a:r>
            <a:br>
              <a:rPr lang="en-US" sz="1800" dirty="0" smtClean="0">
                <a:effectLst/>
              </a:rPr>
            </a:br>
            <a:r>
              <a:rPr lang="en-US" sz="1800" dirty="0" smtClean="0">
                <a:effectLst/>
              </a:rPr>
              <a:t> Indonesia </a:t>
            </a:r>
            <a:r>
              <a:rPr lang="en-US" sz="1800" dirty="0" err="1" smtClean="0">
                <a:effectLst/>
              </a:rPr>
              <a:t>adalah</a:t>
            </a:r>
            <a:r>
              <a:rPr lang="en-US" sz="1800" dirty="0" smtClean="0">
                <a:effectLst/>
              </a:rPr>
              <a:t> Negara </a:t>
            </a:r>
            <a:r>
              <a:rPr lang="en-US" sz="1800" dirty="0" err="1" smtClean="0">
                <a:effectLst/>
              </a:rPr>
              <a:t>hukum</a:t>
            </a:r>
            <a:r>
              <a:rPr lang="en-US" sz="1800" dirty="0" smtClean="0">
                <a:effectLst/>
              </a:rPr>
              <a:t> </a:t>
            </a:r>
            <a:r>
              <a:rPr lang="en-US" sz="1800" dirty="0" err="1" smtClean="0">
                <a:effectLst/>
              </a:rPr>
              <a:t>ini</a:t>
            </a:r>
            <a:r>
              <a:rPr lang="en-US" sz="1800" dirty="0" smtClean="0">
                <a:effectLst/>
              </a:rPr>
              <a:t> </a:t>
            </a:r>
            <a:r>
              <a:rPr lang="en-US" sz="1800" dirty="0" err="1" smtClean="0">
                <a:effectLst/>
              </a:rPr>
              <a:t>berarti</a:t>
            </a:r>
            <a:r>
              <a:rPr lang="en-US" sz="1800" dirty="0" smtClean="0">
                <a:effectLst/>
              </a:rPr>
              <a:t> </a:t>
            </a:r>
            <a:r>
              <a:rPr lang="en-US" sz="1800" dirty="0" err="1" smtClean="0">
                <a:effectLst/>
              </a:rPr>
              <a:t>hukum</a:t>
            </a:r>
            <a:r>
              <a:rPr lang="en-US" sz="1800" dirty="0" smtClean="0">
                <a:effectLst/>
              </a:rPr>
              <a:t> </a:t>
            </a:r>
            <a:r>
              <a:rPr lang="en-US" sz="1800" dirty="0" err="1" smtClean="0">
                <a:effectLst/>
              </a:rPr>
              <a:t>merupakan</a:t>
            </a:r>
            <a:r>
              <a:rPr lang="en-US" sz="1800" dirty="0" smtClean="0">
                <a:effectLst/>
              </a:rPr>
              <a:t> </a:t>
            </a:r>
            <a:r>
              <a:rPr lang="en-US" sz="1800" dirty="0" err="1" smtClean="0">
                <a:effectLst/>
              </a:rPr>
              <a:t>sarana</a:t>
            </a:r>
            <a:r>
              <a:rPr lang="en-US" sz="1800" dirty="0" smtClean="0">
                <a:effectLst/>
              </a:rPr>
              <a:t> </a:t>
            </a:r>
            <a:r>
              <a:rPr lang="en-US" sz="1800" dirty="0" err="1" smtClean="0">
                <a:effectLst/>
              </a:rPr>
              <a:t>utama</a:t>
            </a:r>
            <a:r>
              <a:rPr lang="en-US" sz="1800" dirty="0" smtClean="0">
                <a:effectLst/>
              </a:rPr>
              <a:t> </a:t>
            </a:r>
            <a:r>
              <a:rPr lang="en-US" sz="1800" dirty="0" err="1" smtClean="0">
                <a:effectLst/>
              </a:rPr>
              <a:t>untuk</a:t>
            </a:r>
            <a:r>
              <a:rPr lang="en-US" sz="1800" dirty="0" smtClean="0">
                <a:effectLst/>
              </a:rPr>
              <a:t> </a:t>
            </a:r>
            <a:r>
              <a:rPr lang="en-US" sz="1800" dirty="0" err="1" smtClean="0">
                <a:effectLst/>
              </a:rPr>
              <a:t>mengatur</a:t>
            </a:r>
            <a:r>
              <a:rPr lang="en-US" sz="1800" dirty="0" smtClean="0">
                <a:effectLst/>
              </a:rPr>
              <a:t> </a:t>
            </a:r>
            <a:r>
              <a:rPr lang="en-US" sz="1800" dirty="0" err="1" smtClean="0">
                <a:effectLst/>
              </a:rPr>
              <a:t>kehidupannya</a:t>
            </a:r>
            <a:r>
              <a:rPr lang="en-US" sz="1800" dirty="0" smtClean="0">
                <a:effectLst/>
              </a:rPr>
              <a:t>. </a:t>
            </a:r>
            <a:r>
              <a:rPr lang="en-US" sz="1800" dirty="0" err="1" smtClean="0">
                <a:effectLst/>
              </a:rPr>
              <a:t>Hukum</a:t>
            </a:r>
            <a:r>
              <a:rPr lang="en-US" sz="1800" dirty="0" smtClean="0">
                <a:effectLst/>
              </a:rPr>
              <a:t> </a:t>
            </a:r>
            <a:r>
              <a:rPr lang="en-US" sz="1800" dirty="0" err="1" smtClean="0">
                <a:effectLst/>
              </a:rPr>
              <a:t>dalam</a:t>
            </a:r>
            <a:r>
              <a:rPr lang="en-US" sz="1800" dirty="0" smtClean="0">
                <a:effectLst/>
              </a:rPr>
              <a:t> </a:t>
            </a:r>
            <a:r>
              <a:rPr lang="en-US" sz="1800" dirty="0" err="1" smtClean="0">
                <a:effectLst/>
              </a:rPr>
              <a:t>hal</a:t>
            </a:r>
            <a:r>
              <a:rPr lang="en-US" sz="1800" dirty="0" smtClean="0">
                <a:effectLst/>
              </a:rPr>
              <a:t> </a:t>
            </a:r>
            <a:r>
              <a:rPr lang="en-US" sz="1800" dirty="0" err="1" smtClean="0">
                <a:effectLst/>
              </a:rPr>
              <a:t>ini</a:t>
            </a:r>
            <a:r>
              <a:rPr lang="en-US" sz="1800" dirty="0" smtClean="0">
                <a:effectLst/>
              </a:rPr>
              <a:t> </a:t>
            </a:r>
            <a:r>
              <a:rPr lang="en-US" sz="1800" dirty="0" err="1" smtClean="0">
                <a:effectLst/>
              </a:rPr>
              <a:t>harus</a:t>
            </a:r>
            <a:r>
              <a:rPr lang="en-US" sz="1800" dirty="0" smtClean="0">
                <a:effectLst/>
              </a:rPr>
              <a:t> </a:t>
            </a:r>
            <a:r>
              <a:rPr lang="en-US" sz="1800" dirty="0" err="1" smtClean="0">
                <a:effectLst/>
              </a:rPr>
              <a:t>diartikan</a:t>
            </a:r>
            <a:r>
              <a:rPr lang="en-US" sz="1800" dirty="0" smtClean="0">
                <a:effectLst/>
              </a:rPr>
              <a:t> </a:t>
            </a:r>
            <a:r>
              <a:rPr lang="en-US" sz="1800" dirty="0" err="1" smtClean="0">
                <a:effectLst/>
              </a:rPr>
              <a:t>dalam</a:t>
            </a:r>
            <a:r>
              <a:rPr lang="en-US" sz="1800" dirty="0" smtClean="0">
                <a:effectLst/>
              </a:rPr>
              <a:t> </a:t>
            </a:r>
            <a:r>
              <a:rPr lang="en-US" sz="1800" dirty="0" err="1" smtClean="0">
                <a:effectLst/>
              </a:rPr>
              <a:t>pengertian</a:t>
            </a:r>
            <a:r>
              <a:rPr lang="en-US" sz="1800" dirty="0" smtClean="0">
                <a:effectLst/>
              </a:rPr>
              <a:t> yang </a:t>
            </a:r>
            <a:r>
              <a:rPr lang="en-US" sz="1800" dirty="0" err="1" smtClean="0">
                <a:effectLst/>
              </a:rPr>
              <a:t>luas</a:t>
            </a:r>
            <a:r>
              <a:rPr lang="en-US" sz="1800" dirty="0" smtClean="0">
                <a:effectLst/>
              </a:rPr>
              <a:t>. </a:t>
            </a:r>
            <a:r>
              <a:rPr lang="en-US" sz="1800" dirty="0" err="1" smtClean="0">
                <a:effectLst/>
              </a:rPr>
              <a:t>Dalam</a:t>
            </a:r>
            <a:r>
              <a:rPr lang="en-US" sz="1800" dirty="0" smtClean="0">
                <a:effectLst/>
              </a:rPr>
              <a:t> </a:t>
            </a:r>
            <a:r>
              <a:rPr lang="en-US" sz="1800" dirty="0" err="1" smtClean="0">
                <a:effectLst/>
              </a:rPr>
              <a:t>konteks</a:t>
            </a:r>
            <a:r>
              <a:rPr lang="en-US" sz="1800" dirty="0" smtClean="0">
                <a:effectLst/>
              </a:rPr>
              <a:t> Indonesia </a:t>
            </a:r>
            <a:r>
              <a:rPr lang="en-US" sz="1800" dirty="0" err="1" smtClean="0">
                <a:effectLst/>
              </a:rPr>
              <a:t>sebagai</a:t>
            </a:r>
            <a:r>
              <a:rPr lang="en-US" sz="1800" dirty="0" smtClean="0">
                <a:effectLst/>
              </a:rPr>
              <a:t> Negara </a:t>
            </a:r>
            <a:r>
              <a:rPr lang="en-US" sz="1800" dirty="0" err="1" smtClean="0">
                <a:effectLst/>
              </a:rPr>
              <a:t>hukum</a:t>
            </a:r>
            <a:r>
              <a:rPr lang="en-US" sz="1800" dirty="0" smtClean="0">
                <a:effectLst/>
              </a:rPr>
              <a:t>, </a:t>
            </a:r>
            <a:r>
              <a:rPr lang="en-US" sz="1800" dirty="0" err="1" smtClean="0">
                <a:effectLst/>
              </a:rPr>
              <a:t>hukum</a:t>
            </a:r>
            <a:r>
              <a:rPr lang="en-US" sz="1800" dirty="0" smtClean="0">
                <a:effectLst/>
              </a:rPr>
              <a:t> </a:t>
            </a:r>
            <a:r>
              <a:rPr lang="en-US" sz="1800" dirty="0" err="1" smtClean="0">
                <a:effectLst/>
              </a:rPr>
              <a:t>harus</a:t>
            </a:r>
            <a:r>
              <a:rPr lang="en-US" sz="1800" dirty="0" smtClean="0">
                <a:effectLst/>
              </a:rPr>
              <a:t> </a:t>
            </a:r>
            <a:r>
              <a:rPr lang="en-US" sz="1800" dirty="0" err="1" smtClean="0">
                <a:effectLst/>
              </a:rPr>
              <a:t>dijadikan</a:t>
            </a:r>
            <a:r>
              <a:rPr lang="en-US" sz="1800" dirty="0" smtClean="0">
                <a:effectLst/>
              </a:rPr>
              <a:t> </a:t>
            </a:r>
            <a:r>
              <a:rPr lang="en-US" sz="1800" dirty="0" err="1" smtClean="0">
                <a:effectLst/>
              </a:rPr>
              <a:t>sebagai</a:t>
            </a:r>
            <a:r>
              <a:rPr lang="en-US" sz="1800" dirty="0" smtClean="0">
                <a:effectLst/>
              </a:rPr>
              <a:t> </a:t>
            </a:r>
            <a:r>
              <a:rPr lang="en-US" sz="1800" dirty="0" err="1" smtClean="0">
                <a:effectLst/>
              </a:rPr>
              <a:t>saringan</a:t>
            </a:r>
            <a:r>
              <a:rPr lang="en-US" sz="1800" dirty="0" smtClean="0">
                <a:effectLst/>
              </a:rPr>
              <a:t> yang </a:t>
            </a:r>
            <a:r>
              <a:rPr lang="en-US" sz="1800" dirty="0" err="1" smtClean="0">
                <a:effectLst/>
              </a:rPr>
              <a:t>harus</a:t>
            </a:r>
            <a:r>
              <a:rPr lang="en-US" sz="1800" dirty="0" smtClean="0">
                <a:effectLst/>
              </a:rPr>
              <a:t> </a:t>
            </a:r>
            <a:r>
              <a:rPr lang="en-US" sz="1800" dirty="0" err="1" smtClean="0">
                <a:effectLst/>
              </a:rPr>
              <a:t>dilalui</a:t>
            </a:r>
            <a:r>
              <a:rPr lang="en-US" sz="1800" dirty="0" smtClean="0">
                <a:effectLst/>
              </a:rPr>
              <a:t> </a:t>
            </a:r>
            <a:r>
              <a:rPr lang="en-US" sz="1800" dirty="0" err="1" smtClean="0">
                <a:effectLst/>
              </a:rPr>
              <a:t>oleh</a:t>
            </a:r>
            <a:r>
              <a:rPr lang="en-US" sz="1800" dirty="0" smtClean="0">
                <a:effectLst/>
              </a:rPr>
              <a:t> </a:t>
            </a:r>
            <a:r>
              <a:rPr lang="en-US" sz="1800" dirty="0" err="1" smtClean="0">
                <a:effectLst/>
              </a:rPr>
              <a:t>konsep</a:t>
            </a:r>
            <a:r>
              <a:rPr lang="en-US" sz="1800" dirty="0" smtClean="0">
                <a:effectLst/>
              </a:rPr>
              <a:t> </a:t>
            </a:r>
            <a:r>
              <a:rPr lang="en-US" sz="1800" dirty="0" err="1" smtClean="0">
                <a:effectLst/>
              </a:rPr>
              <a:t>apapun</a:t>
            </a:r>
            <a:r>
              <a:rPr lang="en-US" sz="1800" dirty="0" smtClean="0">
                <a:effectLst/>
              </a:rPr>
              <a:t> yang </a:t>
            </a:r>
            <a:r>
              <a:rPr lang="en-US" sz="1800" dirty="0" err="1" smtClean="0">
                <a:effectLst/>
              </a:rPr>
              <a:t>akan</a:t>
            </a:r>
            <a:r>
              <a:rPr lang="en-US" sz="1800" dirty="0" smtClean="0">
                <a:effectLst/>
              </a:rPr>
              <a:t> </a:t>
            </a:r>
            <a:r>
              <a:rPr lang="en-US" sz="1800" dirty="0" err="1" smtClean="0">
                <a:effectLst/>
              </a:rPr>
              <a:t>diterapkan</a:t>
            </a:r>
            <a:r>
              <a:rPr lang="en-US" sz="1800" dirty="0" smtClean="0">
                <a:effectLst/>
              </a:rPr>
              <a:t> </a:t>
            </a:r>
            <a:r>
              <a:rPr lang="en-US" sz="1800" dirty="0" err="1" smtClean="0">
                <a:effectLst/>
              </a:rPr>
              <a:t>pemerintah</a:t>
            </a:r>
            <a:r>
              <a:rPr lang="en-US" sz="1800" dirty="0" smtClean="0">
                <a:effectLst/>
              </a:rPr>
              <a:t> </a:t>
            </a:r>
            <a:r>
              <a:rPr lang="en-US" sz="1800" dirty="0" err="1" smtClean="0">
                <a:effectLst/>
              </a:rPr>
              <a:t>dalam</a:t>
            </a:r>
            <a:r>
              <a:rPr lang="en-US" sz="1800" dirty="0" smtClean="0">
                <a:effectLst/>
              </a:rPr>
              <a:t> </a:t>
            </a:r>
            <a:r>
              <a:rPr lang="en-US" sz="1800" dirty="0" err="1" smtClean="0">
                <a:effectLst/>
              </a:rPr>
              <a:t>menjalankan</a:t>
            </a:r>
            <a:r>
              <a:rPr lang="en-US" sz="1800" dirty="0" smtClean="0">
                <a:effectLst/>
              </a:rPr>
              <a:t> </a:t>
            </a:r>
            <a:r>
              <a:rPr lang="en-US" sz="1800" dirty="0" err="1" smtClean="0">
                <a:effectLst/>
              </a:rPr>
              <a:t>roda</a:t>
            </a:r>
            <a:r>
              <a:rPr lang="en-US" sz="1800" dirty="0" smtClean="0">
                <a:effectLst/>
              </a:rPr>
              <a:t> </a:t>
            </a:r>
            <a:r>
              <a:rPr lang="en-US" sz="1800" dirty="0" err="1" smtClean="0">
                <a:effectLst/>
              </a:rPr>
              <a:t>pemerintahan</a:t>
            </a:r>
            <a:r>
              <a:rPr lang="en-US" sz="1800" dirty="0" smtClean="0">
                <a:effectLst/>
              </a:rPr>
              <a:t>. Akan </a:t>
            </a:r>
            <a:r>
              <a:rPr lang="en-US" sz="1800" dirty="0" err="1" smtClean="0">
                <a:effectLst/>
              </a:rPr>
              <a:t>tetapi</a:t>
            </a:r>
            <a:r>
              <a:rPr lang="en-US" sz="1800" dirty="0" smtClean="0">
                <a:effectLst/>
              </a:rPr>
              <a:t> </a:t>
            </a:r>
            <a:r>
              <a:rPr lang="en-US" sz="1800" dirty="0" err="1" smtClean="0">
                <a:effectLst/>
              </a:rPr>
              <a:t>diakui</a:t>
            </a:r>
            <a:r>
              <a:rPr lang="en-US" sz="1800" dirty="0" smtClean="0">
                <a:effectLst/>
              </a:rPr>
              <a:t> </a:t>
            </a:r>
            <a:r>
              <a:rPr lang="en-US" sz="1800" dirty="0" err="1" smtClean="0">
                <a:effectLst/>
              </a:rPr>
              <a:t>bahwa</a:t>
            </a:r>
            <a:r>
              <a:rPr lang="en-US" sz="1800" dirty="0" smtClean="0">
                <a:effectLst/>
              </a:rPr>
              <a:t> </a:t>
            </a:r>
            <a:r>
              <a:rPr lang="en-US" sz="1800" dirty="0" err="1" smtClean="0">
                <a:effectLst/>
              </a:rPr>
              <a:t>tidak</a:t>
            </a:r>
            <a:r>
              <a:rPr lang="en-US" sz="1800" dirty="0" smtClean="0">
                <a:effectLst/>
              </a:rPr>
              <a:t> </a:t>
            </a:r>
            <a:r>
              <a:rPr lang="en-US" sz="1800" dirty="0" err="1" smtClean="0">
                <a:effectLst/>
              </a:rPr>
              <a:t>semua</a:t>
            </a:r>
            <a:r>
              <a:rPr lang="en-US" sz="1800" dirty="0" smtClean="0">
                <a:effectLst/>
              </a:rPr>
              <a:t> </a:t>
            </a:r>
            <a:r>
              <a:rPr lang="en-US" sz="1800" dirty="0" err="1" smtClean="0">
                <a:effectLst/>
              </a:rPr>
              <a:t>hal</a:t>
            </a:r>
            <a:r>
              <a:rPr lang="en-US" sz="1800" dirty="0" smtClean="0">
                <a:effectLst/>
              </a:rPr>
              <a:t> </a:t>
            </a:r>
            <a:r>
              <a:rPr lang="en-US" sz="1800" dirty="0" err="1" smtClean="0">
                <a:effectLst/>
              </a:rPr>
              <a:t>dapat</a:t>
            </a:r>
            <a:r>
              <a:rPr lang="en-US" sz="1800" dirty="0" smtClean="0">
                <a:effectLst/>
              </a:rPr>
              <a:t> </a:t>
            </a:r>
            <a:r>
              <a:rPr lang="en-US" sz="1800" dirty="0" err="1" smtClean="0">
                <a:effectLst/>
              </a:rPr>
              <a:t>dicapai</a:t>
            </a:r>
            <a:r>
              <a:rPr lang="en-US" sz="1800" dirty="0" smtClean="0">
                <a:effectLst/>
              </a:rPr>
              <a:t> </a:t>
            </a:r>
            <a:r>
              <a:rPr lang="en-US" sz="1800" dirty="0" err="1" smtClean="0">
                <a:effectLst/>
              </a:rPr>
              <a:t>melalui</a:t>
            </a:r>
            <a:r>
              <a:rPr lang="en-US" sz="1800" dirty="0" smtClean="0">
                <a:effectLst/>
              </a:rPr>
              <a:t> </a:t>
            </a:r>
            <a:r>
              <a:rPr lang="en-US" sz="1800" dirty="0" err="1" smtClean="0">
                <a:effectLst/>
              </a:rPr>
              <a:t>saluran</a:t>
            </a:r>
            <a:r>
              <a:rPr lang="en-US" sz="1800" dirty="0" smtClean="0">
                <a:effectLst/>
              </a:rPr>
              <a:t> </a:t>
            </a:r>
            <a:r>
              <a:rPr lang="en-US" sz="1800" dirty="0" err="1" smtClean="0">
                <a:effectLst/>
              </a:rPr>
              <a:t>hukum</a:t>
            </a:r>
            <a:r>
              <a:rPr lang="en-US" sz="1800" dirty="0" smtClean="0">
                <a:effectLst/>
              </a:rPr>
              <a:t> formal, </a:t>
            </a:r>
            <a:r>
              <a:rPr lang="en-US" sz="1800" dirty="0" err="1" smtClean="0">
                <a:effectLst/>
              </a:rPr>
              <a:t>sekalipun</a:t>
            </a:r>
            <a:r>
              <a:rPr lang="en-US" sz="1800" dirty="0" smtClean="0">
                <a:effectLst/>
              </a:rPr>
              <a:t> </a:t>
            </a:r>
            <a:r>
              <a:rPr lang="en-US" sz="1800" dirty="0" err="1" smtClean="0">
                <a:effectLst/>
              </a:rPr>
              <a:t>hukum</a:t>
            </a:r>
            <a:r>
              <a:rPr lang="en-US" sz="1800" dirty="0" smtClean="0">
                <a:effectLst/>
              </a:rPr>
              <a:t> formal </a:t>
            </a:r>
            <a:r>
              <a:rPr lang="en-US" sz="1800" dirty="0" err="1" smtClean="0">
                <a:effectLst/>
              </a:rPr>
              <a:t>adalah</a:t>
            </a:r>
            <a:r>
              <a:rPr lang="en-US" sz="1800" dirty="0" smtClean="0">
                <a:effectLst/>
              </a:rPr>
              <a:t> yang </a:t>
            </a:r>
            <a:r>
              <a:rPr lang="en-US" sz="1800" dirty="0" err="1" smtClean="0">
                <a:effectLst/>
              </a:rPr>
              <a:t>idealnya</a:t>
            </a:r>
            <a:r>
              <a:rPr lang="en-US" sz="1800" dirty="0" smtClean="0">
                <a:effectLst/>
              </a:rPr>
              <a:t>.</a:t>
            </a:r>
            <a:br>
              <a:rPr lang="en-US" sz="1800" dirty="0" smtClean="0">
                <a:effectLst/>
              </a:rPr>
            </a:br>
            <a:endParaRPr lang="en-US" sz="1800" dirty="0"/>
          </a:p>
        </p:txBody>
      </p:sp>
      <p:sp>
        <p:nvSpPr>
          <p:cNvPr id="4" name="Rectangle 3"/>
          <p:cNvSpPr/>
          <p:nvPr/>
        </p:nvSpPr>
        <p:spPr>
          <a:xfrm>
            <a:off x="381000" y="762000"/>
            <a:ext cx="8077200" cy="707886"/>
          </a:xfrm>
          <a:prstGeom prst="rect">
            <a:avLst/>
          </a:prstGeom>
          <a:noFill/>
        </p:spPr>
        <p:txBody>
          <a:bodyPr wrap="square" lIns="91440" tIns="45720" rIns="91440" bIns="45720">
            <a:spAutoFit/>
          </a:bodyPr>
          <a:lstStyle/>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Pancasila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sebagai</a:t>
            </a: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paradigma</a:t>
            </a: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pembangunan</a:t>
            </a: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Poleksosbudhankam</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0"/>
            <a:ext cx="3505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562599"/>
            <a:ext cx="15240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758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999" y="2590800"/>
            <a:ext cx="7772400" cy="1905000"/>
          </a:xfrm>
        </p:spPr>
        <p:txBody>
          <a:bodyPr>
            <a:noAutofit/>
          </a:bodyPr>
          <a:lstStyle/>
          <a:p>
            <a:pPr algn="l">
              <a:lnSpc>
                <a:spcPct val="150000"/>
              </a:lnSpc>
            </a:pPr>
            <a:r>
              <a:rPr lang="en-US" sz="1600" dirty="0" err="1"/>
              <a:t>Pancasila</a:t>
            </a:r>
            <a:r>
              <a:rPr lang="en-US" sz="1600" dirty="0"/>
              <a:t> </a:t>
            </a:r>
            <a:r>
              <a:rPr lang="en-US" sz="1600" dirty="0" err="1"/>
              <a:t>sebagai</a:t>
            </a:r>
            <a:r>
              <a:rPr lang="en-US" sz="1600" dirty="0"/>
              <a:t> </a:t>
            </a:r>
            <a:r>
              <a:rPr lang="en-US" sz="1600" dirty="0" err="1"/>
              <a:t>paradigma</a:t>
            </a:r>
            <a:r>
              <a:rPr lang="en-US" sz="1600" dirty="0"/>
              <a:t> </a:t>
            </a:r>
            <a:r>
              <a:rPr lang="en-US" sz="1600" dirty="0" err="1"/>
              <a:t>pengembangan</a:t>
            </a:r>
            <a:r>
              <a:rPr lang="en-US" sz="1600" dirty="0"/>
              <a:t> </a:t>
            </a:r>
            <a:r>
              <a:rPr lang="en-US" sz="1600" dirty="0" err="1"/>
              <a:t>ekonomi</a:t>
            </a:r>
            <a:r>
              <a:rPr lang="en-US" sz="1600" dirty="0"/>
              <a:t> </a:t>
            </a:r>
            <a:r>
              <a:rPr lang="en-US" sz="1600" dirty="0" err="1"/>
              <a:t>lebih</a:t>
            </a:r>
            <a:r>
              <a:rPr lang="en-US" sz="1600" dirty="0"/>
              <a:t> </a:t>
            </a:r>
            <a:r>
              <a:rPr lang="en-US" sz="1600" dirty="0" err="1"/>
              <a:t>mengacu</a:t>
            </a:r>
            <a:r>
              <a:rPr lang="en-US" sz="1600" dirty="0"/>
              <a:t> </a:t>
            </a:r>
            <a:r>
              <a:rPr lang="en-US" sz="1600" dirty="0" err="1"/>
              <a:t>pada</a:t>
            </a:r>
            <a:r>
              <a:rPr lang="en-US" sz="1600" dirty="0"/>
              <a:t> </a:t>
            </a:r>
            <a:r>
              <a:rPr lang="en-US" sz="1600" dirty="0" err="1"/>
              <a:t>Sila</a:t>
            </a:r>
            <a:r>
              <a:rPr lang="en-US" sz="1600" dirty="0"/>
              <a:t> </a:t>
            </a:r>
            <a:r>
              <a:rPr lang="en-US" sz="1600" dirty="0" err="1"/>
              <a:t>Keempat</a:t>
            </a:r>
            <a:r>
              <a:rPr lang="en-US" sz="1600" dirty="0"/>
              <a:t> </a:t>
            </a:r>
            <a:r>
              <a:rPr lang="en-US" sz="1600" dirty="0" err="1"/>
              <a:t>Pancasila</a:t>
            </a:r>
            <a:r>
              <a:rPr lang="en-US" sz="1600" dirty="0"/>
              <a:t>. </a:t>
            </a:r>
            <a:r>
              <a:rPr lang="en-US" sz="1600" dirty="0" err="1"/>
              <a:t>Sementara</a:t>
            </a:r>
            <a:r>
              <a:rPr lang="en-US" sz="1600" dirty="0"/>
              <a:t> </a:t>
            </a:r>
            <a:r>
              <a:rPr lang="en-US" sz="1600" dirty="0" err="1"/>
              <a:t>pengembangan</a:t>
            </a:r>
            <a:r>
              <a:rPr lang="en-US" sz="1600" dirty="0"/>
              <a:t> </a:t>
            </a:r>
            <a:r>
              <a:rPr lang="en-US" sz="1600" dirty="0" err="1"/>
              <a:t>ekonomi</a:t>
            </a:r>
            <a:r>
              <a:rPr lang="en-US" sz="1600" dirty="0"/>
              <a:t> </a:t>
            </a:r>
            <a:r>
              <a:rPr lang="en-US" sz="1600" dirty="0" err="1"/>
              <a:t>lebih</a:t>
            </a:r>
            <a:r>
              <a:rPr lang="en-US" sz="1600" dirty="0"/>
              <a:t> </a:t>
            </a:r>
            <a:r>
              <a:rPr lang="en-US" sz="1600" dirty="0" err="1"/>
              <a:t>mengacu</a:t>
            </a:r>
            <a:r>
              <a:rPr lang="en-US" sz="1600" dirty="0"/>
              <a:t> </a:t>
            </a:r>
            <a:r>
              <a:rPr lang="en-US" sz="1600" dirty="0" err="1"/>
              <a:t>pada</a:t>
            </a:r>
            <a:r>
              <a:rPr lang="en-US" sz="1600" dirty="0"/>
              <a:t> </a:t>
            </a:r>
            <a:r>
              <a:rPr lang="en-US" sz="1600" dirty="0" err="1"/>
              <a:t>pembangunan</a:t>
            </a:r>
            <a:r>
              <a:rPr lang="en-US" sz="1600" dirty="0"/>
              <a:t> </a:t>
            </a:r>
            <a:r>
              <a:rPr lang="en-US" sz="1600" dirty="0" err="1"/>
              <a:t>Sistem</a:t>
            </a:r>
            <a:r>
              <a:rPr lang="en-US" sz="1600" dirty="0"/>
              <a:t> </a:t>
            </a:r>
            <a:r>
              <a:rPr lang="en-US" sz="1600" dirty="0" err="1"/>
              <a:t>Ekonomi</a:t>
            </a:r>
            <a:r>
              <a:rPr lang="en-US" sz="1600" dirty="0"/>
              <a:t> Indonesia. </a:t>
            </a:r>
            <a:r>
              <a:rPr lang="en-US" sz="1600" dirty="0" err="1"/>
              <a:t>Dengan</a:t>
            </a:r>
            <a:r>
              <a:rPr lang="en-US" sz="1600" dirty="0"/>
              <a:t> </a:t>
            </a:r>
            <a:r>
              <a:rPr lang="en-US" sz="1600" dirty="0" err="1"/>
              <a:t>demikian</a:t>
            </a:r>
            <a:r>
              <a:rPr lang="en-US" sz="1600" dirty="0"/>
              <a:t> </a:t>
            </a:r>
            <a:r>
              <a:rPr lang="en-US" sz="1600" dirty="0" err="1"/>
              <a:t>menunjuk</a:t>
            </a:r>
            <a:r>
              <a:rPr lang="en-US" sz="1600" dirty="0"/>
              <a:t> </a:t>
            </a:r>
            <a:r>
              <a:rPr lang="en-US" sz="1600" dirty="0" err="1"/>
              <a:t>pada</a:t>
            </a:r>
            <a:r>
              <a:rPr lang="en-US" sz="1600" dirty="0"/>
              <a:t> </a:t>
            </a:r>
            <a:r>
              <a:rPr lang="en-US" sz="1600" dirty="0" err="1"/>
              <a:t>pembangunan</a:t>
            </a:r>
            <a:r>
              <a:rPr lang="en-US" sz="1600" dirty="0"/>
              <a:t> </a:t>
            </a:r>
            <a:r>
              <a:rPr lang="en-US" sz="1600" dirty="0" err="1"/>
              <a:t>Ekonomi</a:t>
            </a:r>
            <a:r>
              <a:rPr lang="en-US" sz="1600" dirty="0"/>
              <a:t> </a:t>
            </a:r>
            <a:r>
              <a:rPr lang="en-US" sz="1600" dirty="0" err="1"/>
              <a:t>Kerakyatan</a:t>
            </a:r>
            <a:r>
              <a:rPr lang="en-US" sz="1600" dirty="0"/>
              <a:t> </a:t>
            </a:r>
            <a:r>
              <a:rPr lang="en-US" sz="1600" dirty="0" err="1"/>
              <a:t>atau</a:t>
            </a:r>
            <a:r>
              <a:rPr lang="en-US" sz="1600" dirty="0"/>
              <a:t> </a:t>
            </a:r>
            <a:r>
              <a:rPr lang="en-US" sz="1600" dirty="0" err="1"/>
              <a:t>pembangunan</a:t>
            </a:r>
            <a:r>
              <a:rPr lang="en-US" sz="1600" dirty="0"/>
              <a:t> </a:t>
            </a:r>
            <a:r>
              <a:rPr lang="en-US" sz="1600" dirty="0" err="1"/>
              <a:t>Demokrasi</a:t>
            </a:r>
            <a:r>
              <a:rPr lang="en-US" sz="1600" dirty="0"/>
              <a:t> </a:t>
            </a:r>
            <a:r>
              <a:rPr lang="en-US" sz="1600" dirty="0" err="1"/>
              <a:t>Ekonomi</a:t>
            </a:r>
            <a:r>
              <a:rPr lang="en-US" sz="1600" dirty="0"/>
              <a:t> </a:t>
            </a:r>
            <a:r>
              <a:rPr lang="en-US" sz="1600" dirty="0" err="1"/>
              <a:t>atau</a:t>
            </a:r>
            <a:r>
              <a:rPr lang="en-US" sz="1600" dirty="0"/>
              <a:t> </a:t>
            </a:r>
            <a:r>
              <a:rPr lang="en-US" sz="1600" dirty="0" err="1"/>
              <a:t>pembangunan</a:t>
            </a:r>
            <a:r>
              <a:rPr lang="en-US" sz="1600" dirty="0"/>
              <a:t> </a:t>
            </a:r>
            <a:r>
              <a:rPr lang="en-US" sz="1600" dirty="0" err="1"/>
              <a:t>Sistem</a:t>
            </a:r>
            <a:r>
              <a:rPr lang="en-US" sz="1600" dirty="0"/>
              <a:t> </a:t>
            </a:r>
            <a:r>
              <a:rPr lang="en-US" sz="1600" dirty="0" err="1"/>
              <a:t>Ekonomi</a:t>
            </a:r>
            <a:r>
              <a:rPr lang="en-US" sz="1600" dirty="0"/>
              <a:t> Indonesia </a:t>
            </a:r>
            <a:r>
              <a:rPr lang="en-US" sz="1600" dirty="0" err="1"/>
              <a:t>atau</a:t>
            </a:r>
            <a:r>
              <a:rPr lang="en-US" sz="1600" dirty="0"/>
              <a:t> </a:t>
            </a:r>
            <a:r>
              <a:rPr lang="en-US" sz="1600" dirty="0" err="1"/>
              <a:t>Sistem</a:t>
            </a:r>
            <a:r>
              <a:rPr lang="en-US" sz="1600" dirty="0"/>
              <a:t> </a:t>
            </a:r>
            <a:r>
              <a:rPr lang="en-US" sz="1600" dirty="0" err="1"/>
              <a:t>Ekonomi</a:t>
            </a:r>
            <a:r>
              <a:rPr lang="en-US" sz="1600" dirty="0"/>
              <a:t> </a:t>
            </a:r>
            <a:r>
              <a:rPr lang="en-US" sz="1600" dirty="0" err="1"/>
              <a:t>Pancasila</a:t>
            </a:r>
            <a:r>
              <a:rPr lang="en-US" sz="1600" dirty="0"/>
              <a:t>.</a:t>
            </a:r>
          </a:p>
        </p:txBody>
      </p:sp>
      <p:sp>
        <p:nvSpPr>
          <p:cNvPr id="4" name="Rectangle 3"/>
          <p:cNvSpPr/>
          <p:nvPr/>
        </p:nvSpPr>
        <p:spPr>
          <a:xfrm>
            <a:off x="1178168" y="685800"/>
            <a:ext cx="7010401" cy="1538883"/>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r>
              <a:rPr lang="en-US" sz="2000" b="1" cap="all" spc="0" dirty="0" err="1"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Pancasila</a:t>
            </a:r>
            <a:r>
              <a:rPr lang="en-US" sz="20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000" b="1" cap="all" spc="0" dirty="0" err="1">
                <a:ln/>
                <a:effectLst>
                  <a:outerShdw blurRad="19685" dist="12700" dir="5400000" algn="tl" rotWithShape="0">
                    <a:schemeClr val="accent1">
                      <a:satMod val="130000"/>
                      <a:alpha val="60000"/>
                    </a:schemeClr>
                  </a:outerShdw>
                  <a:reflection blurRad="10000" stA="55000" endPos="48000" dist="500" dir="5400000" sy="-100000" algn="bl" rotWithShape="0"/>
                </a:effectLst>
              </a:rPr>
              <a:t>sebagai</a:t>
            </a:r>
            <a:r>
              <a:rPr lang="en-US" sz="20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000" b="1" cap="all" spc="0" dirty="0" err="1">
                <a:ln/>
                <a:effectLst>
                  <a:outerShdw blurRad="19685" dist="12700" dir="5400000" algn="tl" rotWithShape="0">
                    <a:schemeClr val="accent1">
                      <a:satMod val="130000"/>
                      <a:alpha val="60000"/>
                    </a:schemeClr>
                  </a:outerShdw>
                  <a:reflection blurRad="10000" stA="55000" endPos="48000" dist="500" dir="5400000" sy="-100000" algn="bl" rotWithShape="0"/>
                </a:effectLst>
              </a:rPr>
              <a:t>paradigma</a:t>
            </a:r>
            <a:r>
              <a:rPr lang="en-US" sz="20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000" b="1" cap="all" spc="0" dirty="0" err="1">
                <a:ln/>
                <a:effectLst>
                  <a:outerShdw blurRad="19685" dist="12700" dir="5400000" algn="tl" rotWithShape="0">
                    <a:schemeClr val="accent1">
                      <a:satMod val="130000"/>
                      <a:alpha val="60000"/>
                    </a:schemeClr>
                  </a:outerShdw>
                  <a:reflection blurRad="10000" stA="55000" endPos="48000" dist="500" dir="5400000" sy="-100000" algn="bl" rotWithShape="0"/>
                </a:effectLst>
              </a:rPr>
              <a:t>pengembangan</a:t>
            </a:r>
            <a:r>
              <a:rPr lang="en-US" sz="20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000" b="1" cap="all" spc="0" dirty="0" err="1">
                <a:ln/>
                <a:effectLst>
                  <a:outerShdw blurRad="19685" dist="12700" dir="5400000" algn="tl" rotWithShape="0">
                    <a:schemeClr val="accent1">
                      <a:satMod val="130000"/>
                      <a:alpha val="60000"/>
                    </a:schemeClr>
                  </a:outerShdw>
                  <a:reflection blurRad="10000" stA="55000" endPos="48000" dist="500" dir="5400000" sy="-100000" algn="bl" rotWithShape="0"/>
                </a:effectLst>
              </a:rPr>
              <a:t>ekonomi</a:t>
            </a:r>
            <a:endParaRPr lang="en-US" sz="20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38" y="5562600"/>
            <a:ext cx="126023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19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3200400"/>
          </a:xfrm>
        </p:spPr>
        <p:txBody>
          <a:bodyPr>
            <a:normAutofit fontScale="90000"/>
          </a:bodyPr>
          <a:lstStyle/>
          <a:p>
            <a:pPr lvl="0" algn="l">
              <a:lnSpc>
                <a:spcPct val="150000"/>
              </a:lnSpc>
            </a:pPr>
            <a:r>
              <a:rPr lang="en-US" sz="1400" b="1" i="1" dirty="0" smtClean="0"/>
              <a:t> </a:t>
            </a:r>
            <a:r>
              <a:rPr lang="en-US" sz="1400" i="1" dirty="0"/>
              <a:t/>
            </a:r>
            <a:br>
              <a:rPr lang="en-US" sz="1400" i="1" dirty="0"/>
            </a:br>
            <a:r>
              <a:rPr lang="en-US" sz="1600" dirty="0" smtClean="0"/>
              <a:t/>
            </a:r>
            <a:br>
              <a:rPr lang="en-US" sz="1600" dirty="0" smtClean="0"/>
            </a:br>
            <a:r>
              <a:rPr lang="en-US" sz="1800" dirty="0" err="1" smtClean="0"/>
              <a:t>Pancasila</a:t>
            </a:r>
            <a:r>
              <a:rPr lang="en-US" sz="1800" dirty="0" smtClean="0"/>
              <a:t> </a:t>
            </a:r>
            <a:r>
              <a:rPr lang="en-US" sz="1800" dirty="0" err="1"/>
              <a:t>pada</a:t>
            </a:r>
            <a:r>
              <a:rPr lang="en-US" sz="1800" dirty="0"/>
              <a:t> </a:t>
            </a:r>
            <a:r>
              <a:rPr lang="en-US" sz="1800" dirty="0" err="1"/>
              <a:t>hakikatnya</a:t>
            </a:r>
            <a:r>
              <a:rPr lang="en-US" sz="1800" dirty="0"/>
              <a:t> </a:t>
            </a:r>
            <a:r>
              <a:rPr lang="en-US" sz="1800" dirty="0" err="1"/>
              <a:t>bersifat</a:t>
            </a:r>
            <a:r>
              <a:rPr lang="en-US" sz="1800" dirty="0"/>
              <a:t> </a:t>
            </a:r>
            <a:r>
              <a:rPr lang="en-US" sz="1800" dirty="0" err="1"/>
              <a:t>humanistik</a:t>
            </a:r>
            <a:r>
              <a:rPr lang="en-US" sz="1800" dirty="0"/>
              <a:t> </a:t>
            </a:r>
            <a:r>
              <a:rPr lang="en-US" sz="1800" dirty="0" err="1"/>
              <a:t>karena</a:t>
            </a:r>
            <a:r>
              <a:rPr lang="en-US" sz="1800" dirty="0"/>
              <a:t> </a:t>
            </a:r>
            <a:r>
              <a:rPr lang="en-US" sz="1800" dirty="0" err="1"/>
              <a:t>memang</a:t>
            </a:r>
            <a:r>
              <a:rPr lang="en-US" sz="1800" dirty="0"/>
              <a:t> </a:t>
            </a:r>
            <a:r>
              <a:rPr lang="en-US" sz="1800" dirty="0" err="1"/>
              <a:t>pancasila</a:t>
            </a:r>
            <a:r>
              <a:rPr lang="en-US" sz="1800" dirty="0"/>
              <a:t> </a:t>
            </a:r>
            <a:r>
              <a:rPr lang="en-US" sz="1800" dirty="0" err="1"/>
              <a:t>bertolak</a:t>
            </a:r>
            <a:r>
              <a:rPr lang="en-US" sz="1800" dirty="0"/>
              <a:t> </a:t>
            </a:r>
            <a:r>
              <a:rPr lang="en-US" sz="1800" dirty="0" err="1"/>
              <a:t>dari</a:t>
            </a:r>
            <a:r>
              <a:rPr lang="en-US" sz="1800" dirty="0"/>
              <a:t> </a:t>
            </a:r>
            <a:r>
              <a:rPr lang="en-US" sz="1800" dirty="0" err="1"/>
              <a:t>hakikat</a:t>
            </a:r>
            <a:r>
              <a:rPr lang="en-US" sz="1800" dirty="0"/>
              <a:t> </a:t>
            </a:r>
            <a:r>
              <a:rPr lang="en-US" sz="1800" dirty="0" err="1"/>
              <a:t>dan</a:t>
            </a:r>
            <a:r>
              <a:rPr lang="en-US" sz="1800" dirty="0"/>
              <a:t> </a:t>
            </a:r>
            <a:r>
              <a:rPr lang="en-US" sz="1800" dirty="0" err="1"/>
              <a:t>kedudukan</a:t>
            </a:r>
            <a:r>
              <a:rPr lang="en-US" sz="1800" dirty="0"/>
              <a:t> </a:t>
            </a:r>
            <a:r>
              <a:rPr lang="en-US" sz="1800" dirty="0" err="1"/>
              <a:t>kodrat</a:t>
            </a:r>
            <a:r>
              <a:rPr lang="en-US" sz="1800" dirty="0"/>
              <a:t> </a:t>
            </a:r>
            <a:r>
              <a:rPr lang="en-US" sz="1800" dirty="0" err="1"/>
              <a:t>manusia</a:t>
            </a:r>
            <a:r>
              <a:rPr lang="en-US" sz="1800" dirty="0"/>
              <a:t> </a:t>
            </a:r>
            <a:r>
              <a:rPr lang="en-US" sz="1800" dirty="0" err="1"/>
              <a:t>itu</a:t>
            </a:r>
            <a:r>
              <a:rPr lang="en-US" sz="1800" dirty="0"/>
              <a:t> </a:t>
            </a:r>
            <a:r>
              <a:rPr lang="en-US" sz="1800" dirty="0" err="1"/>
              <a:t>sendiri.Hal</a:t>
            </a:r>
            <a:r>
              <a:rPr lang="en-US" sz="1800" dirty="0"/>
              <a:t> </a:t>
            </a:r>
            <a:r>
              <a:rPr lang="en-US" sz="1800" dirty="0" err="1"/>
              <a:t>ini</a:t>
            </a:r>
            <a:r>
              <a:rPr lang="en-US" sz="1800" dirty="0"/>
              <a:t> </a:t>
            </a:r>
            <a:r>
              <a:rPr lang="en-US" sz="1800" dirty="0" err="1"/>
              <a:t>sebagaimana</a:t>
            </a:r>
            <a:r>
              <a:rPr lang="en-US" sz="1800" dirty="0"/>
              <a:t> </a:t>
            </a:r>
            <a:r>
              <a:rPr lang="en-US" sz="1800" dirty="0" err="1"/>
              <a:t>tertuang</a:t>
            </a:r>
            <a:r>
              <a:rPr lang="en-US" sz="1800" dirty="0"/>
              <a:t> </a:t>
            </a:r>
            <a:r>
              <a:rPr lang="en-US" sz="1800" dirty="0" err="1"/>
              <a:t>dalam</a:t>
            </a:r>
            <a:r>
              <a:rPr lang="en-US" sz="1800" dirty="0"/>
              <a:t> </a:t>
            </a:r>
            <a:r>
              <a:rPr lang="en-US" sz="1800" dirty="0" err="1"/>
              <a:t>sila</a:t>
            </a:r>
            <a:r>
              <a:rPr lang="en-US" sz="1800" dirty="0"/>
              <a:t> </a:t>
            </a:r>
            <a:r>
              <a:rPr lang="en-US" sz="1800" dirty="0" err="1"/>
              <a:t>Kemanusiaan</a:t>
            </a:r>
            <a:r>
              <a:rPr lang="en-US" sz="1800" dirty="0"/>
              <a:t> yang </a:t>
            </a:r>
            <a:r>
              <a:rPr lang="en-US" sz="1800" dirty="0" err="1"/>
              <a:t>adil</a:t>
            </a:r>
            <a:r>
              <a:rPr lang="en-US" sz="1800" dirty="0"/>
              <a:t> </a:t>
            </a:r>
            <a:r>
              <a:rPr lang="en-US" sz="1800" dirty="0" err="1"/>
              <a:t>dan</a:t>
            </a:r>
            <a:r>
              <a:rPr lang="en-US" sz="1800" dirty="0"/>
              <a:t> </a:t>
            </a:r>
            <a:r>
              <a:rPr lang="en-US" sz="1800" dirty="0" err="1"/>
              <a:t>beradab.Oleh</a:t>
            </a:r>
            <a:r>
              <a:rPr lang="en-US" sz="1800" dirty="0"/>
              <a:t> </a:t>
            </a:r>
            <a:r>
              <a:rPr lang="en-US" sz="1800" dirty="0" err="1"/>
              <a:t>karena</a:t>
            </a:r>
            <a:r>
              <a:rPr lang="en-US" sz="1800" dirty="0"/>
              <a:t> </a:t>
            </a:r>
            <a:r>
              <a:rPr lang="en-US" sz="1800" dirty="0" err="1"/>
              <a:t>itu</a:t>
            </a:r>
            <a:r>
              <a:rPr lang="en-US" sz="1800" dirty="0"/>
              <a:t>, </a:t>
            </a:r>
            <a:r>
              <a:rPr lang="en-US" sz="1800" dirty="0" err="1"/>
              <a:t>pembangunan</a:t>
            </a:r>
            <a:r>
              <a:rPr lang="en-US" sz="1800" dirty="0"/>
              <a:t> </a:t>
            </a:r>
            <a:r>
              <a:rPr lang="en-US" sz="1800" dirty="0" err="1"/>
              <a:t>sosial</a:t>
            </a:r>
            <a:r>
              <a:rPr lang="en-US" sz="1800" dirty="0"/>
              <a:t> </a:t>
            </a:r>
            <a:r>
              <a:rPr lang="en-US" sz="1800" dirty="0" err="1"/>
              <a:t>budaya</a:t>
            </a:r>
            <a:r>
              <a:rPr lang="en-US" sz="1800" dirty="0"/>
              <a:t> </a:t>
            </a:r>
            <a:r>
              <a:rPr lang="en-US" sz="1800" dirty="0" err="1"/>
              <a:t>harus</a:t>
            </a:r>
            <a:r>
              <a:rPr lang="en-US" sz="1800" dirty="0"/>
              <a:t> </a:t>
            </a:r>
            <a:r>
              <a:rPr lang="en-US" sz="1800" dirty="0" err="1"/>
              <a:t>mampu</a:t>
            </a:r>
            <a:r>
              <a:rPr lang="en-US" sz="1800" dirty="0"/>
              <a:t> </a:t>
            </a:r>
            <a:r>
              <a:rPr lang="en-US" sz="1800" dirty="0" err="1"/>
              <a:t>meningkatkan</a:t>
            </a:r>
            <a:r>
              <a:rPr lang="en-US" sz="1800" dirty="0"/>
              <a:t> </a:t>
            </a:r>
            <a:r>
              <a:rPr lang="en-US" sz="1800" dirty="0" err="1"/>
              <a:t>harkat</a:t>
            </a:r>
            <a:r>
              <a:rPr lang="en-US" sz="1800" dirty="0"/>
              <a:t> </a:t>
            </a:r>
            <a:r>
              <a:rPr lang="en-US" sz="1800" dirty="0" err="1"/>
              <a:t>dan</a:t>
            </a:r>
            <a:r>
              <a:rPr lang="en-US" sz="1800" dirty="0"/>
              <a:t> </a:t>
            </a:r>
            <a:r>
              <a:rPr lang="en-US" sz="1800" dirty="0" err="1"/>
              <a:t>martabat</a:t>
            </a:r>
            <a:r>
              <a:rPr lang="en-US" sz="1800" dirty="0"/>
              <a:t> </a:t>
            </a:r>
            <a:r>
              <a:rPr lang="en-US" sz="1800" dirty="0" err="1"/>
              <a:t>manusia</a:t>
            </a:r>
            <a:r>
              <a:rPr lang="en-US" sz="1800" dirty="0"/>
              <a:t>, </a:t>
            </a:r>
            <a:r>
              <a:rPr lang="en-US" sz="1800" dirty="0" err="1"/>
              <a:t>yaitu</a:t>
            </a:r>
            <a:r>
              <a:rPr lang="en-US" sz="1800" dirty="0"/>
              <a:t> </a:t>
            </a:r>
            <a:r>
              <a:rPr lang="en-US" sz="1800" dirty="0" err="1"/>
              <a:t>menjadi</a:t>
            </a:r>
            <a:r>
              <a:rPr lang="en-US" sz="1800" dirty="0"/>
              <a:t> </a:t>
            </a:r>
            <a:r>
              <a:rPr lang="en-US" sz="1800" dirty="0" err="1"/>
              <a:t>manusia</a:t>
            </a:r>
            <a:r>
              <a:rPr lang="en-US" sz="1800" dirty="0"/>
              <a:t> yang </a:t>
            </a:r>
            <a:r>
              <a:rPr lang="en-US" sz="1800" dirty="0" err="1"/>
              <a:t>berbudaya</a:t>
            </a:r>
            <a:r>
              <a:rPr lang="en-US" sz="1800" dirty="0"/>
              <a:t> </a:t>
            </a:r>
            <a:r>
              <a:rPr lang="en-US" sz="1800" dirty="0" err="1"/>
              <a:t>dan</a:t>
            </a:r>
            <a:r>
              <a:rPr lang="en-US" sz="1800" dirty="0"/>
              <a:t> </a:t>
            </a:r>
            <a:r>
              <a:rPr lang="en-US" sz="1800" dirty="0" err="1"/>
              <a:t>beradab.Pembangunan</a:t>
            </a:r>
            <a:r>
              <a:rPr lang="en-US" sz="1800" dirty="0"/>
              <a:t> </a:t>
            </a:r>
            <a:r>
              <a:rPr lang="en-US" sz="1800" dirty="0" err="1"/>
              <a:t>sosial</a:t>
            </a:r>
            <a:r>
              <a:rPr lang="en-US" sz="1800" dirty="0"/>
              <a:t> </a:t>
            </a:r>
            <a:r>
              <a:rPr lang="en-US" sz="1800" dirty="0" err="1"/>
              <a:t>budaya</a:t>
            </a:r>
            <a:r>
              <a:rPr lang="en-US" sz="1800" dirty="0"/>
              <a:t> yang </a:t>
            </a:r>
            <a:r>
              <a:rPr lang="en-US" sz="1800" dirty="0" err="1"/>
              <a:t>menghasilkan</a:t>
            </a:r>
            <a:r>
              <a:rPr lang="en-US" sz="1800" dirty="0"/>
              <a:t> </a:t>
            </a:r>
            <a:r>
              <a:rPr lang="en-US" sz="1800" dirty="0" err="1"/>
              <a:t>manusia-manusia</a:t>
            </a:r>
            <a:r>
              <a:rPr lang="en-US" sz="1800" dirty="0"/>
              <a:t> </a:t>
            </a:r>
            <a:r>
              <a:rPr lang="en-US" sz="1800" dirty="0" err="1"/>
              <a:t>biadab</a:t>
            </a:r>
            <a:r>
              <a:rPr lang="en-US" sz="1800" dirty="0"/>
              <a:t>, </a:t>
            </a:r>
            <a:r>
              <a:rPr lang="en-US" sz="1800" dirty="0" err="1"/>
              <a:t>kejam</a:t>
            </a:r>
            <a:r>
              <a:rPr lang="en-US" sz="1800" dirty="0"/>
              <a:t>, brutal </a:t>
            </a:r>
            <a:r>
              <a:rPr lang="en-US" sz="1800" dirty="0" err="1"/>
              <a:t>dan</a:t>
            </a:r>
            <a:r>
              <a:rPr lang="en-US" sz="1800" dirty="0"/>
              <a:t> </a:t>
            </a:r>
            <a:r>
              <a:rPr lang="en-US" sz="1800" dirty="0" err="1"/>
              <a:t>bersifat</a:t>
            </a:r>
            <a:r>
              <a:rPr lang="en-US" sz="1800" dirty="0"/>
              <a:t> </a:t>
            </a:r>
            <a:r>
              <a:rPr lang="en-US" sz="1800" dirty="0" err="1"/>
              <a:t>anarkis</a:t>
            </a:r>
            <a:r>
              <a:rPr lang="en-US" sz="1800" dirty="0"/>
              <a:t> </a:t>
            </a:r>
            <a:r>
              <a:rPr lang="en-US" sz="1800" dirty="0" err="1"/>
              <a:t>jelas</a:t>
            </a:r>
            <a:r>
              <a:rPr lang="en-US" sz="1800" dirty="0"/>
              <a:t> </a:t>
            </a:r>
            <a:r>
              <a:rPr lang="en-US" sz="1800" dirty="0" err="1"/>
              <a:t>bertentangan</a:t>
            </a:r>
            <a:r>
              <a:rPr lang="en-US" sz="1800" dirty="0"/>
              <a:t> </a:t>
            </a:r>
            <a:r>
              <a:rPr lang="en-US" sz="1800" dirty="0" err="1"/>
              <a:t>dengan</a:t>
            </a:r>
            <a:r>
              <a:rPr lang="en-US" sz="1800" dirty="0"/>
              <a:t> </a:t>
            </a:r>
            <a:r>
              <a:rPr lang="en-US" sz="1800" dirty="0" err="1"/>
              <a:t>cita-cita</a:t>
            </a:r>
            <a:r>
              <a:rPr lang="en-US" sz="1800" dirty="0"/>
              <a:t> </a:t>
            </a:r>
            <a:r>
              <a:rPr lang="en-US" sz="1800" dirty="0" err="1"/>
              <a:t>menjadi</a:t>
            </a:r>
            <a:r>
              <a:rPr lang="en-US" sz="1800" dirty="0"/>
              <a:t> </a:t>
            </a:r>
            <a:r>
              <a:rPr lang="en-US" sz="1800" dirty="0" err="1"/>
              <a:t>manusia</a:t>
            </a:r>
            <a:r>
              <a:rPr lang="en-US" sz="1800" dirty="0"/>
              <a:t> </a:t>
            </a:r>
            <a:r>
              <a:rPr lang="en-US" sz="1800" dirty="0" err="1"/>
              <a:t>adil</a:t>
            </a:r>
            <a:r>
              <a:rPr lang="en-US" sz="1800" dirty="0"/>
              <a:t> </a:t>
            </a:r>
            <a:r>
              <a:rPr lang="en-US" sz="1800" dirty="0" err="1"/>
              <a:t>dan</a:t>
            </a:r>
            <a:r>
              <a:rPr lang="en-US" sz="1800" dirty="0"/>
              <a:t> </a:t>
            </a:r>
            <a:r>
              <a:rPr lang="en-US" sz="1800" dirty="0" err="1"/>
              <a:t>beradab</a:t>
            </a:r>
            <a:r>
              <a:rPr lang="en-US" sz="1800" dirty="0"/>
              <a:t>.</a:t>
            </a:r>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1431757" y="789601"/>
            <a:ext cx="11658600" cy="400110"/>
          </a:xfrm>
          <a:prstGeom prst="rect">
            <a:avLst/>
          </a:prstGeom>
          <a:noFill/>
        </p:spPr>
        <p:txBody>
          <a:bodyPr wrap="square" lIns="91440" tIns="45720" rIns="91440" bIns="45720">
            <a:spAutoFit/>
          </a:bodyPr>
          <a:lstStyle/>
          <a:p>
            <a:pPr algn="ctr"/>
            <a:r>
              <a:rPr lang="en-US" sz="2000" b="1" i="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Pancasila</a:t>
            </a:r>
            <a:r>
              <a:rPr lang="en-US" sz="2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i="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Sebagai</a:t>
            </a:r>
            <a:r>
              <a:rPr lang="en-US" sz="2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i="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Paradigma</a:t>
            </a:r>
            <a:r>
              <a:rPr lang="en-US" sz="2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Pembangunan </a:t>
            </a:r>
            <a:r>
              <a:rPr lang="en-US" sz="2000" b="1" i="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Sosial</a:t>
            </a:r>
            <a:r>
              <a:rPr lang="en-US" sz="2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i="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Budaya</a:t>
            </a:r>
            <a:r>
              <a:rPr lang="en-US" sz="2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562600"/>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800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505</Words>
  <Application>Microsoft Office PowerPoint</Application>
  <PresentationFormat>On-screen Show (4:3)</PresentationFormat>
  <Paragraphs>52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Candara</vt:lpstr>
      <vt:lpstr>Symbol</vt:lpstr>
      <vt:lpstr>Waveform</vt:lpstr>
      <vt:lpstr>Pancasila sebagai paradigma kehidupan bermasyrakatdan bernegara</vt:lpstr>
      <vt:lpstr>PowerPoint Presentation</vt:lpstr>
      <vt:lpstr>A.DEFINISI PARADIGMA </vt:lpstr>
      <vt:lpstr> </vt:lpstr>
      <vt:lpstr>Pancasila sebagai paradigma perkembangan IPTEK adalah penerapan perkembangan ilmu pengetahuan dan teknologi yang didasarkan kepada pancasila mencakup keseluruhan dari nilai-nilai yang terkandung dalam pancasila tersebut .   </vt:lpstr>
      <vt:lpstr>    Manusia Indonesia selaku warga negara harus ditempatkan sebagai subjek atau pelaku politik bukan sekadar objek politik. Pancasila bertolak dari kodrat manusia maka pembangunan politik harus dapat meningkatkan harkat dan martabat manusia. Sistem politik Indonesia yang bertolak dari manusia sebagai subjek harus mampu menempatkan kekuasaan tertinggi pada rakyat. Kekuasaan adalah dari rakyat, oleh rakyat dan untuk rakyat. Sistem politik Indonesia yang sesuai pancasila sebagai paradigma adalah sistem politik demokrasi bukan otoriter Berdasar hal itu, sistem politik Indonesia harus dikembangkan atas asas kerakyatan (sila IV Pancasila). </vt:lpstr>
      <vt:lpstr>      Pancasila sebagai paradigma pembangunan Politik dan Hukum   Indonesia adalah Negara hukum ini berarti hukum merupakan sarana utama untuk mengatur kehidupannya. Hukum dalam hal ini harus diartikan dalam pengertian yang luas. Dalam konteks Indonesia sebagai Negara hukum, hukum harus dijadikan sebagai saringan yang harus dilalui oleh konsep apapun yang akan diterapkan pemerintah dalam menjalankan roda pemerintahan. Akan tetapi diakui bahwa tidak semua hal dapat dicapai melalui saluran hukum formal, sekalipun hukum formal adalah yang idealnya. </vt:lpstr>
      <vt:lpstr>Pancasila sebagai paradigma pengembangan ekonomi lebih mengacu pada Sila Keempat Pancasila. Sementara pengembangan ekonomi lebih mengacu pada pembangunan Sistem Ekonomi Indonesia. Dengan demikian menunjuk pada pembangunan Ekonomi Kerakyatan atau pembangunan Demokrasi Ekonomi atau pembangunan Sistem Ekonomi Indonesia atau Sistem Ekonomi Pancasila.</vt:lpstr>
      <vt:lpstr>   Pancasila pada hakikatnya bersifat humanistik karena memang pancasila bertolak dari hakikat dan kedudukan kodrat manusia itu sendiri.Hal ini sebagaimana tertuang dalam sila Kemanusiaan yang adil dan beradab.Oleh karena itu, pembangunan sosial budaya harus mampu meningkatkan harkat dan martabat manusia, yaitu menjadi manusia yang berbudaya dan beradab.Pembangunan sosial budaya yang menghasilkan manusia-manusia biadab, kejam, brutal dan bersifat anarkis jelas bertentangan dengan cita-cita menjadi manusia adil dan beradab.</vt:lpstr>
      <vt:lpstr> Inti reformasi adalah memelihara segala yang sudah baik dari kinerja bangsa dan negara dimasa lampau, mengoreksi segala kekurangannya,sambil merintis pembaharuan untuk menjawab tantangan masa depan. Pelaksanaan kehidupan berbangsa dan bernegara masa lalu memerlukan identifikasi, mana yang masih perlu pertahankan dan mana yang harus diperbaiki. Hal ini mutlak diperlukan dalam upaya pemantapan kebijaksanaan nasional untuk menyongsong dan mencapai masa depan bangsa yang aman dan sejahtera. Pancasila yang merupakan lima aksioma yang disarikan dari kehidupan masyarakat Indonesia jelas akan mantap jika diwadahi dalam sistem politik yang demokratis, yang dengan sendirinya menghormati kemajemukan masyarakat Indonesia </vt:lpstr>
      <vt:lpstr>GERAKAN REFORMASI Gerakan reformasi merupakan gerakanmasyarakat yang dipelopori oleh mahasiswa,sebagai reaksi atas praktik-praktik pemerintahanyang menyimpang dari harapan rakyat Penyebab Terjadinya Gerakan Reformasi  Penyebab Terjadinya Gerakan Reformasi  terjadi atas tuntutan rakyat kepada pemerintah. Secara umum latar belakang munculnya reformasi karena penyelewengan dan perlakuan tidak adil pada era Orde Baru. Ketidakadilan tersebut terjadi di berbagai bidang, yaitu politik, hukum, dan ekonomi. Di mana semua bidang terjadi korupsi, kolusi, dan nepotisme (KKN). Sehingga pemerintah masa Orde Baru dinilai tidak sesuai dengan Pancasila dan UUD 1945 secara murni dan konsekuen.   .  </vt:lpstr>
      <vt:lpstr>   </vt:lpstr>
      <vt:lpstr>https://youtu.be/296Xpvrl8vE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paradigma kehidupan bermasyrakat,dan bernegara</dc:title>
  <dc:creator>Hp</dc:creator>
  <cp:lastModifiedBy>User</cp:lastModifiedBy>
  <cp:revision>40</cp:revision>
  <dcterms:created xsi:type="dcterms:W3CDTF">2020-03-07T10:38:43Z</dcterms:created>
  <dcterms:modified xsi:type="dcterms:W3CDTF">2020-09-28T06:30:04Z</dcterms:modified>
</cp:coreProperties>
</file>