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BF"/>
    <a:srgbClr val="6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DFE9-9C48-4203-BF71-E3C3A6041DE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1D24520A-2230-4ACB-A8CC-4505DC438EF4}">
      <dgm:prSet phldrT="[Text]" custT="1"/>
      <dgm:spPr/>
      <dgm:t>
        <a:bodyPr/>
        <a:lstStyle/>
        <a:p>
          <a:r>
            <a:rPr lang="en-US" sz="1200" dirty="0"/>
            <a:t>1. </a:t>
          </a:r>
          <a:r>
            <a:rPr lang="en-US" sz="1200" dirty="0" err="1"/>
            <a:t>Kelahiran</a:t>
          </a:r>
          <a:endParaRPr lang="en-ID" sz="1200" dirty="0"/>
        </a:p>
      </dgm:t>
    </dgm:pt>
    <dgm:pt modelId="{45491B4B-DE22-4CA7-A180-75C07502389E}" type="parTrans" cxnId="{3985B845-A5F3-4F23-A41D-5DC59BA62E7B}">
      <dgm:prSet/>
      <dgm:spPr/>
      <dgm:t>
        <a:bodyPr/>
        <a:lstStyle/>
        <a:p>
          <a:endParaRPr lang="en-ID" sz="1200"/>
        </a:p>
      </dgm:t>
    </dgm:pt>
    <dgm:pt modelId="{2436E7FE-A3DF-4529-943F-4004856F5C43}" type="sibTrans" cxnId="{3985B845-A5F3-4F23-A41D-5DC59BA62E7B}">
      <dgm:prSet/>
      <dgm:spPr/>
      <dgm:t>
        <a:bodyPr/>
        <a:lstStyle/>
        <a:p>
          <a:endParaRPr lang="en-ID" sz="1200"/>
        </a:p>
      </dgm:t>
    </dgm:pt>
    <dgm:pt modelId="{C7B772D6-29C4-423A-9EA3-E2891DD1DD76}">
      <dgm:prSet phldrT="[Text]" custT="1"/>
      <dgm:spPr/>
      <dgm:t>
        <a:bodyPr/>
        <a:lstStyle/>
        <a:p>
          <a:r>
            <a:rPr lang="en-US" sz="1200" dirty="0"/>
            <a:t>2. </a:t>
          </a:r>
          <a:r>
            <a:rPr lang="en-US" sz="1200" dirty="0" err="1"/>
            <a:t>Pengangkatan</a:t>
          </a:r>
          <a:endParaRPr lang="en-ID" sz="1200" dirty="0"/>
        </a:p>
      </dgm:t>
    </dgm:pt>
    <dgm:pt modelId="{C81FE1E8-DB3A-4D6E-9896-59DA2E423423}" type="parTrans" cxnId="{2E33B408-C13D-4C70-9E51-20361D0BB412}">
      <dgm:prSet/>
      <dgm:spPr/>
      <dgm:t>
        <a:bodyPr/>
        <a:lstStyle/>
        <a:p>
          <a:endParaRPr lang="en-ID" sz="1200"/>
        </a:p>
      </dgm:t>
    </dgm:pt>
    <dgm:pt modelId="{26C8D440-2780-4AD0-B329-8BAE5FF8679A}" type="sibTrans" cxnId="{2E33B408-C13D-4C70-9E51-20361D0BB412}">
      <dgm:prSet/>
      <dgm:spPr/>
      <dgm:t>
        <a:bodyPr/>
        <a:lstStyle/>
        <a:p>
          <a:endParaRPr lang="en-ID" sz="1200"/>
        </a:p>
      </dgm:t>
    </dgm:pt>
    <dgm:pt modelId="{429A7284-FF37-4B40-BC55-18D9D08A96CF}">
      <dgm:prSet phldrT="[Text]" custT="1"/>
      <dgm:spPr/>
      <dgm:t>
        <a:bodyPr/>
        <a:lstStyle/>
        <a:p>
          <a:r>
            <a:rPr lang="en-US" sz="1200" dirty="0"/>
            <a:t>3. </a:t>
          </a:r>
          <a:r>
            <a:rPr lang="en-US" sz="1200" dirty="0" err="1"/>
            <a:t>Dikabulkannya</a:t>
          </a:r>
          <a:r>
            <a:rPr lang="en-US" sz="1200" dirty="0"/>
            <a:t> </a:t>
          </a:r>
          <a:r>
            <a:rPr lang="en-US" sz="1200" dirty="0" err="1"/>
            <a:t>Permohonan</a:t>
          </a:r>
          <a:endParaRPr lang="en-ID" sz="1200" dirty="0"/>
        </a:p>
      </dgm:t>
    </dgm:pt>
    <dgm:pt modelId="{931C636E-9D41-42DF-BD74-C4A80DE7C242}" type="parTrans" cxnId="{9A1F1566-4437-4849-880B-A170D09E98A3}">
      <dgm:prSet/>
      <dgm:spPr/>
      <dgm:t>
        <a:bodyPr/>
        <a:lstStyle/>
        <a:p>
          <a:endParaRPr lang="en-ID" sz="1200"/>
        </a:p>
      </dgm:t>
    </dgm:pt>
    <dgm:pt modelId="{A42476A7-E3E6-47E8-B393-8F08C724F004}" type="sibTrans" cxnId="{9A1F1566-4437-4849-880B-A170D09E98A3}">
      <dgm:prSet/>
      <dgm:spPr/>
      <dgm:t>
        <a:bodyPr/>
        <a:lstStyle/>
        <a:p>
          <a:endParaRPr lang="en-ID" sz="1200"/>
        </a:p>
      </dgm:t>
    </dgm:pt>
    <dgm:pt modelId="{87D2352A-C1C5-445E-BFBA-1CBB481B0671}">
      <dgm:prSet custT="1"/>
      <dgm:spPr/>
      <dgm:t>
        <a:bodyPr/>
        <a:lstStyle/>
        <a:p>
          <a:r>
            <a:rPr lang="en-US" sz="1200" dirty="0"/>
            <a:t>4. </a:t>
          </a:r>
          <a:r>
            <a:rPr lang="en-US" sz="1200" dirty="0" err="1"/>
            <a:t>Pewarganegaraan</a:t>
          </a:r>
          <a:endParaRPr lang="en-ID" sz="1200" dirty="0"/>
        </a:p>
      </dgm:t>
    </dgm:pt>
    <dgm:pt modelId="{9D172B63-35FC-45D4-8C1F-82DF7CDE7F8C}" type="parTrans" cxnId="{CB8F93C3-3CC2-417B-B833-37BFB11806A3}">
      <dgm:prSet/>
      <dgm:spPr/>
      <dgm:t>
        <a:bodyPr/>
        <a:lstStyle/>
        <a:p>
          <a:endParaRPr lang="en-ID" sz="1200"/>
        </a:p>
      </dgm:t>
    </dgm:pt>
    <dgm:pt modelId="{E4A9E84D-E302-4258-88C7-DADD249DF007}" type="sibTrans" cxnId="{CB8F93C3-3CC2-417B-B833-37BFB11806A3}">
      <dgm:prSet/>
      <dgm:spPr/>
      <dgm:t>
        <a:bodyPr/>
        <a:lstStyle/>
        <a:p>
          <a:endParaRPr lang="en-ID" sz="1200"/>
        </a:p>
      </dgm:t>
    </dgm:pt>
    <dgm:pt modelId="{843228B9-32E0-4AB1-B698-DDF4F7CD048B}">
      <dgm:prSet custT="1"/>
      <dgm:spPr/>
      <dgm:t>
        <a:bodyPr/>
        <a:lstStyle/>
        <a:p>
          <a:r>
            <a:rPr lang="en-US" sz="1200" dirty="0"/>
            <a:t>5. </a:t>
          </a:r>
          <a:r>
            <a:rPr lang="en-US" sz="1200" dirty="0" err="1"/>
            <a:t>Perkawinan</a:t>
          </a:r>
          <a:endParaRPr lang="en-ID" sz="1200" dirty="0"/>
        </a:p>
      </dgm:t>
    </dgm:pt>
    <dgm:pt modelId="{34402275-CA1A-456D-A6B0-2ABA0018B60B}" type="parTrans" cxnId="{9D134566-F1CF-4EC5-B623-EE7DC48CAE9A}">
      <dgm:prSet/>
      <dgm:spPr/>
      <dgm:t>
        <a:bodyPr/>
        <a:lstStyle/>
        <a:p>
          <a:endParaRPr lang="en-ID" sz="1200"/>
        </a:p>
      </dgm:t>
    </dgm:pt>
    <dgm:pt modelId="{1444BA12-8491-4066-8392-12CAE465F567}" type="sibTrans" cxnId="{9D134566-F1CF-4EC5-B623-EE7DC48CAE9A}">
      <dgm:prSet/>
      <dgm:spPr/>
      <dgm:t>
        <a:bodyPr/>
        <a:lstStyle/>
        <a:p>
          <a:endParaRPr lang="en-ID" sz="1200"/>
        </a:p>
      </dgm:t>
    </dgm:pt>
    <dgm:pt modelId="{EA7E42E3-A864-4299-A960-13FFB7BFFD26}">
      <dgm:prSet custT="1"/>
      <dgm:spPr/>
      <dgm:t>
        <a:bodyPr/>
        <a:lstStyle/>
        <a:p>
          <a:r>
            <a:rPr lang="en-US" sz="1200" dirty="0"/>
            <a:t>6. </a:t>
          </a:r>
          <a:r>
            <a:rPr lang="en-US" sz="1200" dirty="0" err="1"/>
            <a:t>Turut</a:t>
          </a:r>
          <a:r>
            <a:rPr lang="en-US" sz="1200" dirty="0"/>
            <a:t> </a:t>
          </a:r>
          <a:r>
            <a:rPr lang="en-US" sz="1200" dirty="0" err="1"/>
            <a:t>Ibu</a:t>
          </a:r>
          <a:r>
            <a:rPr lang="en-US" sz="1200" dirty="0"/>
            <a:t> dan Ayah</a:t>
          </a:r>
          <a:endParaRPr lang="en-ID" sz="1200" dirty="0"/>
        </a:p>
      </dgm:t>
    </dgm:pt>
    <dgm:pt modelId="{C1A793B3-AD10-4142-9BD9-704E19CB15F6}" type="parTrans" cxnId="{21F36934-94C5-4E42-9C66-AA50AC5C74C7}">
      <dgm:prSet/>
      <dgm:spPr/>
      <dgm:t>
        <a:bodyPr/>
        <a:lstStyle/>
        <a:p>
          <a:endParaRPr lang="en-ID" sz="1200"/>
        </a:p>
      </dgm:t>
    </dgm:pt>
    <dgm:pt modelId="{CE36AB84-67FD-486B-ABA4-6A5A60B852D8}" type="sibTrans" cxnId="{21F36934-94C5-4E42-9C66-AA50AC5C74C7}">
      <dgm:prSet/>
      <dgm:spPr/>
      <dgm:t>
        <a:bodyPr/>
        <a:lstStyle/>
        <a:p>
          <a:endParaRPr lang="en-ID" sz="1200"/>
        </a:p>
      </dgm:t>
    </dgm:pt>
    <dgm:pt modelId="{CC34C6AB-9599-4794-96C1-6FFB3336A5FB}">
      <dgm:prSet custT="1"/>
      <dgm:spPr/>
      <dgm:t>
        <a:bodyPr/>
        <a:lstStyle/>
        <a:p>
          <a:r>
            <a:rPr lang="en-US" sz="1200" dirty="0"/>
            <a:t>7. </a:t>
          </a:r>
          <a:r>
            <a:rPr lang="en-US" sz="1200" dirty="0" err="1"/>
            <a:t>Pernyataan</a:t>
          </a:r>
          <a:endParaRPr lang="en-ID" sz="1200" dirty="0"/>
        </a:p>
      </dgm:t>
    </dgm:pt>
    <dgm:pt modelId="{083F4CD3-DF6A-4A3E-B76B-D4BC8D683AA0}" type="parTrans" cxnId="{8B5FDF75-A662-4F02-92BD-4CA46E2E9ECB}">
      <dgm:prSet/>
      <dgm:spPr/>
      <dgm:t>
        <a:bodyPr/>
        <a:lstStyle/>
        <a:p>
          <a:endParaRPr lang="en-ID" sz="1200"/>
        </a:p>
      </dgm:t>
    </dgm:pt>
    <dgm:pt modelId="{2DFA8B40-3A7C-410A-8A07-845538279D11}" type="sibTrans" cxnId="{8B5FDF75-A662-4F02-92BD-4CA46E2E9ECB}">
      <dgm:prSet/>
      <dgm:spPr/>
      <dgm:t>
        <a:bodyPr/>
        <a:lstStyle/>
        <a:p>
          <a:endParaRPr lang="en-ID" sz="1200"/>
        </a:p>
      </dgm:t>
    </dgm:pt>
    <dgm:pt modelId="{10052400-C05C-4211-9096-43A00EFD22F8}" type="pres">
      <dgm:prSet presAssocID="{0585DFE9-9C48-4203-BF71-E3C3A6041D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78CC75-A029-4C00-AB96-0F6894EDE17B}" type="pres">
      <dgm:prSet presAssocID="{1D24520A-2230-4ACB-A8CC-4505DC438EF4}" presName="parentLin" presStyleCnt="0"/>
      <dgm:spPr/>
    </dgm:pt>
    <dgm:pt modelId="{F0DC86D2-6827-4167-8F79-5EFB52800699}" type="pres">
      <dgm:prSet presAssocID="{1D24520A-2230-4ACB-A8CC-4505DC438EF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9D3C760-F8F7-4E24-AF80-3E5BD421C7DC}" type="pres">
      <dgm:prSet presAssocID="{1D24520A-2230-4ACB-A8CC-4505DC438EF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53ADF-D410-4A50-AAD9-686ACD973703}" type="pres">
      <dgm:prSet presAssocID="{1D24520A-2230-4ACB-A8CC-4505DC438EF4}" presName="negativeSpace" presStyleCnt="0"/>
      <dgm:spPr/>
    </dgm:pt>
    <dgm:pt modelId="{CF0C1353-61A5-4AAA-94E9-F2F2B0AC392D}" type="pres">
      <dgm:prSet presAssocID="{1D24520A-2230-4ACB-A8CC-4505DC438EF4}" presName="childText" presStyleLbl="conFgAcc1" presStyleIdx="0" presStyleCnt="7">
        <dgm:presLayoutVars>
          <dgm:bulletEnabled val="1"/>
        </dgm:presLayoutVars>
      </dgm:prSet>
      <dgm:spPr/>
    </dgm:pt>
    <dgm:pt modelId="{F5C8FF67-36DF-4847-BC3C-D287DEACAB12}" type="pres">
      <dgm:prSet presAssocID="{2436E7FE-A3DF-4529-943F-4004856F5C43}" presName="spaceBetweenRectangles" presStyleCnt="0"/>
      <dgm:spPr/>
    </dgm:pt>
    <dgm:pt modelId="{16CEE098-9610-4552-8566-63DB3460E9E9}" type="pres">
      <dgm:prSet presAssocID="{C7B772D6-29C4-423A-9EA3-E2891DD1DD76}" presName="parentLin" presStyleCnt="0"/>
      <dgm:spPr/>
    </dgm:pt>
    <dgm:pt modelId="{ED63CFD3-CA7B-411B-895C-5C4BC34FCD48}" type="pres">
      <dgm:prSet presAssocID="{C7B772D6-29C4-423A-9EA3-E2891DD1DD7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2B908D2-D612-4F5E-BD44-39CE57A45318}" type="pres">
      <dgm:prSet presAssocID="{C7B772D6-29C4-423A-9EA3-E2891DD1DD7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3C60C-DEAF-478A-907E-C6893C8CD380}" type="pres">
      <dgm:prSet presAssocID="{C7B772D6-29C4-423A-9EA3-E2891DD1DD76}" presName="negativeSpace" presStyleCnt="0"/>
      <dgm:spPr/>
    </dgm:pt>
    <dgm:pt modelId="{007ABA6F-DBEE-4FFB-8C52-7014FBB88750}" type="pres">
      <dgm:prSet presAssocID="{C7B772D6-29C4-423A-9EA3-E2891DD1DD76}" presName="childText" presStyleLbl="conFgAcc1" presStyleIdx="1" presStyleCnt="7">
        <dgm:presLayoutVars>
          <dgm:bulletEnabled val="1"/>
        </dgm:presLayoutVars>
      </dgm:prSet>
      <dgm:spPr/>
    </dgm:pt>
    <dgm:pt modelId="{38D1066B-4CA4-4752-98AE-DFE9F26E4E01}" type="pres">
      <dgm:prSet presAssocID="{26C8D440-2780-4AD0-B329-8BAE5FF8679A}" presName="spaceBetweenRectangles" presStyleCnt="0"/>
      <dgm:spPr/>
    </dgm:pt>
    <dgm:pt modelId="{70968D2D-B5C6-4AC0-936B-A2388F3CE25A}" type="pres">
      <dgm:prSet presAssocID="{429A7284-FF37-4B40-BC55-18D9D08A96CF}" presName="parentLin" presStyleCnt="0"/>
      <dgm:spPr/>
    </dgm:pt>
    <dgm:pt modelId="{0700CA54-97B8-44F3-9C78-FE8E7EA09F16}" type="pres">
      <dgm:prSet presAssocID="{429A7284-FF37-4B40-BC55-18D9D08A96CF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1BDC2E2C-613F-4B13-BBCD-387CF3B2991C}" type="pres">
      <dgm:prSet presAssocID="{429A7284-FF37-4B40-BC55-18D9D08A96C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58FFA-4D78-48C7-B66B-EC13B675155C}" type="pres">
      <dgm:prSet presAssocID="{429A7284-FF37-4B40-BC55-18D9D08A96CF}" presName="negativeSpace" presStyleCnt="0"/>
      <dgm:spPr/>
    </dgm:pt>
    <dgm:pt modelId="{66855ADC-BAA1-4A89-BABD-D8108615016E}" type="pres">
      <dgm:prSet presAssocID="{429A7284-FF37-4B40-BC55-18D9D08A96CF}" presName="childText" presStyleLbl="conFgAcc1" presStyleIdx="2" presStyleCnt="7">
        <dgm:presLayoutVars>
          <dgm:bulletEnabled val="1"/>
        </dgm:presLayoutVars>
      </dgm:prSet>
      <dgm:spPr/>
    </dgm:pt>
    <dgm:pt modelId="{A6F853DF-266F-4312-8764-7A4E7B17B43C}" type="pres">
      <dgm:prSet presAssocID="{A42476A7-E3E6-47E8-B393-8F08C724F004}" presName="spaceBetweenRectangles" presStyleCnt="0"/>
      <dgm:spPr/>
    </dgm:pt>
    <dgm:pt modelId="{298FBE1D-ABA2-4B33-8CA7-2F2D1BB204FB}" type="pres">
      <dgm:prSet presAssocID="{87D2352A-C1C5-445E-BFBA-1CBB481B0671}" presName="parentLin" presStyleCnt="0"/>
      <dgm:spPr/>
    </dgm:pt>
    <dgm:pt modelId="{D34CB9CC-603C-4252-A25C-638EDBBAF1E5}" type="pres">
      <dgm:prSet presAssocID="{87D2352A-C1C5-445E-BFBA-1CBB481B067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E789D3E0-F773-48A8-A0C9-8973B82F4563}" type="pres">
      <dgm:prSet presAssocID="{87D2352A-C1C5-445E-BFBA-1CBB481B067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E09D2-67B3-4C74-9D26-DB822294B7AD}" type="pres">
      <dgm:prSet presAssocID="{87D2352A-C1C5-445E-BFBA-1CBB481B0671}" presName="negativeSpace" presStyleCnt="0"/>
      <dgm:spPr/>
    </dgm:pt>
    <dgm:pt modelId="{425CDB52-6F3F-4C30-B8D4-8E56FBA256FB}" type="pres">
      <dgm:prSet presAssocID="{87D2352A-C1C5-445E-BFBA-1CBB481B0671}" presName="childText" presStyleLbl="conFgAcc1" presStyleIdx="3" presStyleCnt="7">
        <dgm:presLayoutVars>
          <dgm:bulletEnabled val="1"/>
        </dgm:presLayoutVars>
      </dgm:prSet>
      <dgm:spPr/>
    </dgm:pt>
    <dgm:pt modelId="{D72BCB93-3009-4A7E-9E56-08CAC3B19EA3}" type="pres">
      <dgm:prSet presAssocID="{E4A9E84D-E302-4258-88C7-DADD249DF007}" presName="spaceBetweenRectangles" presStyleCnt="0"/>
      <dgm:spPr/>
    </dgm:pt>
    <dgm:pt modelId="{EAC46675-2998-46F3-AA68-0C667255FDFD}" type="pres">
      <dgm:prSet presAssocID="{843228B9-32E0-4AB1-B698-DDF4F7CD048B}" presName="parentLin" presStyleCnt="0"/>
      <dgm:spPr/>
    </dgm:pt>
    <dgm:pt modelId="{1B4616BA-054B-43BA-9CC6-A7798A1BF8A5}" type="pres">
      <dgm:prSet presAssocID="{843228B9-32E0-4AB1-B698-DDF4F7CD048B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DC111B67-E93D-49F0-9B1D-860CCA93646E}" type="pres">
      <dgm:prSet presAssocID="{843228B9-32E0-4AB1-B698-DDF4F7CD048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E44C1-8EA4-43F3-9278-56744542D1DF}" type="pres">
      <dgm:prSet presAssocID="{843228B9-32E0-4AB1-B698-DDF4F7CD048B}" presName="negativeSpace" presStyleCnt="0"/>
      <dgm:spPr/>
    </dgm:pt>
    <dgm:pt modelId="{A6320667-3091-4BA6-B25B-BAD009A6E5CB}" type="pres">
      <dgm:prSet presAssocID="{843228B9-32E0-4AB1-B698-DDF4F7CD048B}" presName="childText" presStyleLbl="conFgAcc1" presStyleIdx="4" presStyleCnt="7">
        <dgm:presLayoutVars>
          <dgm:bulletEnabled val="1"/>
        </dgm:presLayoutVars>
      </dgm:prSet>
      <dgm:spPr/>
    </dgm:pt>
    <dgm:pt modelId="{D1E1CEFD-B20C-4A03-8BC0-1F406706BA70}" type="pres">
      <dgm:prSet presAssocID="{1444BA12-8491-4066-8392-12CAE465F567}" presName="spaceBetweenRectangles" presStyleCnt="0"/>
      <dgm:spPr/>
    </dgm:pt>
    <dgm:pt modelId="{E3F29073-2F94-4C28-89EE-66396E3F1992}" type="pres">
      <dgm:prSet presAssocID="{EA7E42E3-A864-4299-A960-13FFB7BFFD26}" presName="parentLin" presStyleCnt="0"/>
      <dgm:spPr/>
    </dgm:pt>
    <dgm:pt modelId="{AC71AE6E-53B8-4D1D-8E06-B6DD8C92FC8E}" type="pres">
      <dgm:prSet presAssocID="{EA7E42E3-A864-4299-A960-13FFB7BFFD26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F3C39D25-4C35-4BEF-8AC2-8559915A8059}" type="pres">
      <dgm:prSet presAssocID="{EA7E42E3-A864-4299-A960-13FFB7BFFD2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70E4B-CE92-41A4-90BF-C6E2793F7C07}" type="pres">
      <dgm:prSet presAssocID="{EA7E42E3-A864-4299-A960-13FFB7BFFD26}" presName="negativeSpace" presStyleCnt="0"/>
      <dgm:spPr/>
    </dgm:pt>
    <dgm:pt modelId="{8B8BE6F6-FD3E-4110-A195-FDFC355F3779}" type="pres">
      <dgm:prSet presAssocID="{EA7E42E3-A864-4299-A960-13FFB7BFFD26}" presName="childText" presStyleLbl="conFgAcc1" presStyleIdx="5" presStyleCnt="7">
        <dgm:presLayoutVars>
          <dgm:bulletEnabled val="1"/>
        </dgm:presLayoutVars>
      </dgm:prSet>
      <dgm:spPr/>
    </dgm:pt>
    <dgm:pt modelId="{BF3C1786-A05D-4DCE-ABF6-EDB578773F95}" type="pres">
      <dgm:prSet presAssocID="{CE36AB84-67FD-486B-ABA4-6A5A60B852D8}" presName="spaceBetweenRectangles" presStyleCnt="0"/>
      <dgm:spPr/>
    </dgm:pt>
    <dgm:pt modelId="{D79F85F8-88CC-4911-BA0C-48338933B52F}" type="pres">
      <dgm:prSet presAssocID="{CC34C6AB-9599-4794-96C1-6FFB3336A5FB}" presName="parentLin" presStyleCnt="0"/>
      <dgm:spPr/>
    </dgm:pt>
    <dgm:pt modelId="{61EFD953-9690-4542-B52B-FA393BE998FF}" type="pres">
      <dgm:prSet presAssocID="{CC34C6AB-9599-4794-96C1-6FFB3336A5FB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B788258-DD9D-4D32-A5CE-85F2DB5EBB7E}" type="pres">
      <dgm:prSet presAssocID="{CC34C6AB-9599-4794-96C1-6FFB3336A5F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D21C2-7F59-48C0-86CC-FAD8CBF6F55F}" type="pres">
      <dgm:prSet presAssocID="{CC34C6AB-9599-4794-96C1-6FFB3336A5FB}" presName="negativeSpace" presStyleCnt="0"/>
      <dgm:spPr/>
    </dgm:pt>
    <dgm:pt modelId="{8255EA39-B583-427C-95BE-E3211C049CF8}" type="pres">
      <dgm:prSet presAssocID="{CC34C6AB-9599-4794-96C1-6FFB3336A5F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28D9EBA-A1C5-4619-A313-EE1E4F6862E8}" type="presOf" srcId="{C7B772D6-29C4-423A-9EA3-E2891DD1DD76}" destId="{ED63CFD3-CA7B-411B-895C-5C4BC34FCD48}" srcOrd="0" destOrd="0" presId="urn:microsoft.com/office/officeart/2005/8/layout/list1"/>
    <dgm:cxn modelId="{20936B34-EBB1-4BE1-92D9-EFB49B7E7FE9}" type="presOf" srcId="{843228B9-32E0-4AB1-B698-DDF4F7CD048B}" destId="{DC111B67-E93D-49F0-9B1D-860CCA93646E}" srcOrd="1" destOrd="0" presId="urn:microsoft.com/office/officeart/2005/8/layout/list1"/>
    <dgm:cxn modelId="{FC8F81FC-69E4-4790-810C-B3AC38CD3CF9}" type="presOf" srcId="{CC34C6AB-9599-4794-96C1-6FFB3336A5FB}" destId="{0B788258-DD9D-4D32-A5CE-85F2DB5EBB7E}" srcOrd="1" destOrd="0" presId="urn:microsoft.com/office/officeart/2005/8/layout/list1"/>
    <dgm:cxn modelId="{0DA79F8B-9E47-4AFA-865A-2A74D8E6041E}" type="presOf" srcId="{C7B772D6-29C4-423A-9EA3-E2891DD1DD76}" destId="{92B908D2-D612-4F5E-BD44-39CE57A45318}" srcOrd="1" destOrd="0" presId="urn:microsoft.com/office/officeart/2005/8/layout/list1"/>
    <dgm:cxn modelId="{193EA505-7DCF-4306-8E71-05756F790F87}" type="presOf" srcId="{87D2352A-C1C5-445E-BFBA-1CBB481B0671}" destId="{D34CB9CC-603C-4252-A25C-638EDBBAF1E5}" srcOrd="0" destOrd="0" presId="urn:microsoft.com/office/officeart/2005/8/layout/list1"/>
    <dgm:cxn modelId="{21F36934-94C5-4E42-9C66-AA50AC5C74C7}" srcId="{0585DFE9-9C48-4203-BF71-E3C3A6041DEF}" destId="{EA7E42E3-A864-4299-A960-13FFB7BFFD26}" srcOrd="5" destOrd="0" parTransId="{C1A793B3-AD10-4142-9BD9-704E19CB15F6}" sibTransId="{CE36AB84-67FD-486B-ABA4-6A5A60B852D8}"/>
    <dgm:cxn modelId="{2E33B408-C13D-4C70-9E51-20361D0BB412}" srcId="{0585DFE9-9C48-4203-BF71-E3C3A6041DEF}" destId="{C7B772D6-29C4-423A-9EA3-E2891DD1DD76}" srcOrd="1" destOrd="0" parTransId="{C81FE1E8-DB3A-4D6E-9896-59DA2E423423}" sibTransId="{26C8D440-2780-4AD0-B329-8BAE5FF8679A}"/>
    <dgm:cxn modelId="{75E06E20-363E-45FE-A25C-F1A13AC47176}" type="presOf" srcId="{EA7E42E3-A864-4299-A960-13FFB7BFFD26}" destId="{F3C39D25-4C35-4BEF-8AC2-8559915A8059}" srcOrd="1" destOrd="0" presId="urn:microsoft.com/office/officeart/2005/8/layout/list1"/>
    <dgm:cxn modelId="{CB8F93C3-3CC2-417B-B833-37BFB11806A3}" srcId="{0585DFE9-9C48-4203-BF71-E3C3A6041DEF}" destId="{87D2352A-C1C5-445E-BFBA-1CBB481B0671}" srcOrd="3" destOrd="0" parTransId="{9D172B63-35FC-45D4-8C1F-82DF7CDE7F8C}" sibTransId="{E4A9E84D-E302-4258-88C7-DADD249DF007}"/>
    <dgm:cxn modelId="{0AF32FC5-C85A-48F1-8F60-9A621F0A6E65}" type="presOf" srcId="{EA7E42E3-A864-4299-A960-13FFB7BFFD26}" destId="{AC71AE6E-53B8-4D1D-8E06-B6DD8C92FC8E}" srcOrd="0" destOrd="0" presId="urn:microsoft.com/office/officeart/2005/8/layout/list1"/>
    <dgm:cxn modelId="{66EB63A3-113D-4AD0-BF9C-D37AE959E9D0}" type="presOf" srcId="{429A7284-FF37-4B40-BC55-18D9D08A96CF}" destId="{0700CA54-97B8-44F3-9C78-FE8E7EA09F16}" srcOrd="0" destOrd="0" presId="urn:microsoft.com/office/officeart/2005/8/layout/list1"/>
    <dgm:cxn modelId="{3624DC9F-9C55-4D52-A9F9-214426C49DB4}" type="presOf" srcId="{1D24520A-2230-4ACB-A8CC-4505DC438EF4}" destId="{19D3C760-F8F7-4E24-AF80-3E5BD421C7DC}" srcOrd="1" destOrd="0" presId="urn:microsoft.com/office/officeart/2005/8/layout/list1"/>
    <dgm:cxn modelId="{9A1F1566-4437-4849-880B-A170D09E98A3}" srcId="{0585DFE9-9C48-4203-BF71-E3C3A6041DEF}" destId="{429A7284-FF37-4B40-BC55-18D9D08A96CF}" srcOrd="2" destOrd="0" parTransId="{931C636E-9D41-42DF-BD74-C4A80DE7C242}" sibTransId="{A42476A7-E3E6-47E8-B393-8F08C724F004}"/>
    <dgm:cxn modelId="{B416B55C-383F-48CC-BB54-F2AF447DAC71}" type="presOf" srcId="{1D24520A-2230-4ACB-A8CC-4505DC438EF4}" destId="{F0DC86D2-6827-4167-8F79-5EFB52800699}" srcOrd="0" destOrd="0" presId="urn:microsoft.com/office/officeart/2005/8/layout/list1"/>
    <dgm:cxn modelId="{7E81F064-FDAB-443A-B12A-20D690434E63}" type="presOf" srcId="{87D2352A-C1C5-445E-BFBA-1CBB481B0671}" destId="{E789D3E0-F773-48A8-A0C9-8973B82F4563}" srcOrd="1" destOrd="0" presId="urn:microsoft.com/office/officeart/2005/8/layout/list1"/>
    <dgm:cxn modelId="{A31986CD-DE21-4100-B99A-86F4AFD55D61}" type="presOf" srcId="{429A7284-FF37-4B40-BC55-18D9D08A96CF}" destId="{1BDC2E2C-613F-4B13-BBCD-387CF3B2991C}" srcOrd="1" destOrd="0" presId="urn:microsoft.com/office/officeart/2005/8/layout/list1"/>
    <dgm:cxn modelId="{448DAE64-B1D9-4D0D-8833-C05438B08BCD}" type="presOf" srcId="{0585DFE9-9C48-4203-BF71-E3C3A6041DEF}" destId="{10052400-C05C-4211-9096-43A00EFD22F8}" srcOrd="0" destOrd="0" presId="urn:microsoft.com/office/officeart/2005/8/layout/list1"/>
    <dgm:cxn modelId="{3377357C-7380-4EA8-AAD8-A7342FE22A85}" type="presOf" srcId="{843228B9-32E0-4AB1-B698-DDF4F7CD048B}" destId="{1B4616BA-054B-43BA-9CC6-A7798A1BF8A5}" srcOrd="0" destOrd="0" presId="urn:microsoft.com/office/officeart/2005/8/layout/list1"/>
    <dgm:cxn modelId="{9D134566-F1CF-4EC5-B623-EE7DC48CAE9A}" srcId="{0585DFE9-9C48-4203-BF71-E3C3A6041DEF}" destId="{843228B9-32E0-4AB1-B698-DDF4F7CD048B}" srcOrd="4" destOrd="0" parTransId="{34402275-CA1A-456D-A6B0-2ABA0018B60B}" sibTransId="{1444BA12-8491-4066-8392-12CAE465F567}"/>
    <dgm:cxn modelId="{045FC1FB-AED0-4F18-8A06-D1721F115644}" type="presOf" srcId="{CC34C6AB-9599-4794-96C1-6FFB3336A5FB}" destId="{61EFD953-9690-4542-B52B-FA393BE998FF}" srcOrd="0" destOrd="0" presId="urn:microsoft.com/office/officeart/2005/8/layout/list1"/>
    <dgm:cxn modelId="{3985B845-A5F3-4F23-A41D-5DC59BA62E7B}" srcId="{0585DFE9-9C48-4203-BF71-E3C3A6041DEF}" destId="{1D24520A-2230-4ACB-A8CC-4505DC438EF4}" srcOrd="0" destOrd="0" parTransId="{45491B4B-DE22-4CA7-A180-75C07502389E}" sibTransId="{2436E7FE-A3DF-4529-943F-4004856F5C43}"/>
    <dgm:cxn modelId="{8B5FDF75-A662-4F02-92BD-4CA46E2E9ECB}" srcId="{0585DFE9-9C48-4203-BF71-E3C3A6041DEF}" destId="{CC34C6AB-9599-4794-96C1-6FFB3336A5FB}" srcOrd="6" destOrd="0" parTransId="{083F4CD3-DF6A-4A3E-B76B-D4BC8D683AA0}" sibTransId="{2DFA8B40-3A7C-410A-8A07-845538279D11}"/>
    <dgm:cxn modelId="{63D888E5-5BB0-45CE-A073-67B2E5E3C389}" type="presParOf" srcId="{10052400-C05C-4211-9096-43A00EFD22F8}" destId="{7B78CC75-A029-4C00-AB96-0F6894EDE17B}" srcOrd="0" destOrd="0" presId="urn:microsoft.com/office/officeart/2005/8/layout/list1"/>
    <dgm:cxn modelId="{E4A2BE02-769F-4F61-A3A0-D29D4494AF32}" type="presParOf" srcId="{7B78CC75-A029-4C00-AB96-0F6894EDE17B}" destId="{F0DC86D2-6827-4167-8F79-5EFB52800699}" srcOrd="0" destOrd="0" presId="urn:microsoft.com/office/officeart/2005/8/layout/list1"/>
    <dgm:cxn modelId="{34717124-28B1-46DA-9525-414359102522}" type="presParOf" srcId="{7B78CC75-A029-4C00-AB96-0F6894EDE17B}" destId="{19D3C760-F8F7-4E24-AF80-3E5BD421C7DC}" srcOrd="1" destOrd="0" presId="urn:microsoft.com/office/officeart/2005/8/layout/list1"/>
    <dgm:cxn modelId="{6574A0A4-DB32-49D5-936B-ABCDE145B188}" type="presParOf" srcId="{10052400-C05C-4211-9096-43A00EFD22F8}" destId="{4D553ADF-D410-4A50-AAD9-686ACD973703}" srcOrd="1" destOrd="0" presId="urn:microsoft.com/office/officeart/2005/8/layout/list1"/>
    <dgm:cxn modelId="{39AD842D-8D74-4975-AF9D-94BDA867E69C}" type="presParOf" srcId="{10052400-C05C-4211-9096-43A00EFD22F8}" destId="{CF0C1353-61A5-4AAA-94E9-F2F2B0AC392D}" srcOrd="2" destOrd="0" presId="urn:microsoft.com/office/officeart/2005/8/layout/list1"/>
    <dgm:cxn modelId="{FA3CA18D-D89E-457C-B871-FEE54CCBFFCD}" type="presParOf" srcId="{10052400-C05C-4211-9096-43A00EFD22F8}" destId="{F5C8FF67-36DF-4847-BC3C-D287DEACAB12}" srcOrd="3" destOrd="0" presId="urn:microsoft.com/office/officeart/2005/8/layout/list1"/>
    <dgm:cxn modelId="{43EC49E4-87A1-4376-964F-C25BFACE34DD}" type="presParOf" srcId="{10052400-C05C-4211-9096-43A00EFD22F8}" destId="{16CEE098-9610-4552-8566-63DB3460E9E9}" srcOrd="4" destOrd="0" presId="urn:microsoft.com/office/officeart/2005/8/layout/list1"/>
    <dgm:cxn modelId="{DD9789E4-B66E-46B6-B0DD-FA4C70CCBB65}" type="presParOf" srcId="{16CEE098-9610-4552-8566-63DB3460E9E9}" destId="{ED63CFD3-CA7B-411B-895C-5C4BC34FCD48}" srcOrd="0" destOrd="0" presId="urn:microsoft.com/office/officeart/2005/8/layout/list1"/>
    <dgm:cxn modelId="{009571C7-52E1-4294-8550-9494A62D5008}" type="presParOf" srcId="{16CEE098-9610-4552-8566-63DB3460E9E9}" destId="{92B908D2-D612-4F5E-BD44-39CE57A45318}" srcOrd="1" destOrd="0" presId="urn:microsoft.com/office/officeart/2005/8/layout/list1"/>
    <dgm:cxn modelId="{FE3BD078-530B-4C0E-90E8-43F1652DCF01}" type="presParOf" srcId="{10052400-C05C-4211-9096-43A00EFD22F8}" destId="{41A3C60C-DEAF-478A-907E-C6893C8CD380}" srcOrd="5" destOrd="0" presId="urn:microsoft.com/office/officeart/2005/8/layout/list1"/>
    <dgm:cxn modelId="{254C415A-FDED-40B5-8F58-8906CA4FEF72}" type="presParOf" srcId="{10052400-C05C-4211-9096-43A00EFD22F8}" destId="{007ABA6F-DBEE-4FFB-8C52-7014FBB88750}" srcOrd="6" destOrd="0" presId="urn:microsoft.com/office/officeart/2005/8/layout/list1"/>
    <dgm:cxn modelId="{1AC976E8-C34E-4B48-95AB-8C908C7741A7}" type="presParOf" srcId="{10052400-C05C-4211-9096-43A00EFD22F8}" destId="{38D1066B-4CA4-4752-98AE-DFE9F26E4E01}" srcOrd="7" destOrd="0" presId="urn:microsoft.com/office/officeart/2005/8/layout/list1"/>
    <dgm:cxn modelId="{1063D5D5-1F3D-4B5E-8268-9B0697C6ACE4}" type="presParOf" srcId="{10052400-C05C-4211-9096-43A00EFD22F8}" destId="{70968D2D-B5C6-4AC0-936B-A2388F3CE25A}" srcOrd="8" destOrd="0" presId="urn:microsoft.com/office/officeart/2005/8/layout/list1"/>
    <dgm:cxn modelId="{C5D44377-59CB-449A-8353-146C33622EB2}" type="presParOf" srcId="{70968D2D-B5C6-4AC0-936B-A2388F3CE25A}" destId="{0700CA54-97B8-44F3-9C78-FE8E7EA09F16}" srcOrd="0" destOrd="0" presId="urn:microsoft.com/office/officeart/2005/8/layout/list1"/>
    <dgm:cxn modelId="{B62756F5-21A3-4756-AE10-90BBCBE2B2A1}" type="presParOf" srcId="{70968D2D-B5C6-4AC0-936B-A2388F3CE25A}" destId="{1BDC2E2C-613F-4B13-BBCD-387CF3B2991C}" srcOrd="1" destOrd="0" presId="urn:microsoft.com/office/officeart/2005/8/layout/list1"/>
    <dgm:cxn modelId="{96A4DF70-6653-4DE5-A9FE-A0D6F052F58F}" type="presParOf" srcId="{10052400-C05C-4211-9096-43A00EFD22F8}" destId="{51A58FFA-4D78-48C7-B66B-EC13B675155C}" srcOrd="9" destOrd="0" presId="urn:microsoft.com/office/officeart/2005/8/layout/list1"/>
    <dgm:cxn modelId="{7C3DA2F6-E5D4-48B3-9927-6D4A6743A88C}" type="presParOf" srcId="{10052400-C05C-4211-9096-43A00EFD22F8}" destId="{66855ADC-BAA1-4A89-BABD-D8108615016E}" srcOrd="10" destOrd="0" presId="urn:microsoft.com/office/officeart/2005/8/layout/list1"/>
    <dgm:cxn modelId="{B224B44A-755B-4D71-8EAB-22B1D2E8BC9A}" type="presParOf" srcId="{10052400-C05C-4211-9096-43A00EFD22F8}" destId="{A6F853DF-266F-4312-8764-7A4E7B17B43C}" srcOrd="11" destOrd="0" presId="urn:microsoft.com/office/officeart/2005/8/layout/list1"/>
    <dgm:cxn modelId="{689A6212-9E38-490B-BDA8-AA7804110051}" type="presParOf" srcId="{10052400-C05C-4211-9096-43A00EFD22F8}" destId="{298FBE1D-ABA2-4B33-8CA7-2F2D1BB204FB}" srcOrd="12" destOrd="0" presId="urn:microsoft.com/office/officeart/2005/8/layout/list1"/>
    <dgm:cxn modelId="{7E9C76D2-CA16-49D9-A969-4ADE2AD5C04C}" type="presParOf" srcId="{298FBE1D-ABA2-4B33-8CA7-2F2D1BB204FB}" destId="{D34CB9CC-603C-4252-A25C-638EDBBAF1E5}" srcOrd="0" destOrd="0" presId="urn:microsoft.com/office/officeart/2005/8/layout/list1"/>
    <dgm:cxn modelId="{A60F6D03-4EA9-45C4-8251-8DE1C468E7B3}" type="presParOf" srcId="{298FBE1D-ABA2-4B33-8CA7-2F2D1BB204FB}" destId="{E789D3E0-F773-48A8-A0C9-8973B82F4563}" srcOrd="1" destOrd="0" presId="urn:microsoft.com/office/officeart/2005/8/layout/list1"/>
    <dgm:cxn modelId="{B151ECA3-2308-441A-9AD6-76CF0A2E9FE1}" type="presParOf" srcId="{10052400-C05C-4211-9096-43A00EFD22F8}" destId="{0F6E09D2-67B3-4C74-9D26-DB822294B7AD}" srcOrd="13" destOrd="0" presId="urn:microsoft.com/office/officeart/2005/8/layout/list1"/>
    <dgm:cxn modelId="{786547B5-C1D1-4B70-A12D-CEE5B722C8FD}" type="presParOf" srcId="{10052400-C05C-4211-9096-43A00EFD22F8}" destId="{425CDB52-6F3F-4C30-B8D4-8E56FBA256FB}" srcOrd="14" destOrd="0" presId="urn:microsoft.com/office/officeart/2005/8/layout/list1"/>
    <dgm:cxn modelId="{0F308061-8851-4B83-9CB1-EA37ACA09681}" type="presParOf" srcId="{10052400-C05C-4211-9096-43A00EFD22F8}" destId="{D72BCB93-3009-4A7E-9E56-08CAC3B19EA3}" srcOrd="15" destOrd="0" presId="urn:microsoft.com/office/officeart/2005/8/layout/list1"/>
    <dgm:cxn modelId="{77FE3F1D-9CE4-4A3A-B666-EA6FADAA49EF}" type="presParOf" srcId="{10052400-C05C-4211-9096-43A00EFD22F8}" destId="{EAC46675-2998-46F3-AA68-0C667255FDFD}" srcOrd="16" destOrd="0" presId="urn:microsoft.com/office/officeart/2005/8/layout/list1"/>
    <dgm:cxn modelId="{02D7559E-5222-4C7D-AFF2-24E1D9618080}" type="presParOf" srcId="{EAC46675-2998-46F3-AA68-0C667255FDFD}" destId="{1B4616BA-054B-43BA-9CC6-A7798A1BF8A5}" srcOrd="0" destOrd="0" presId="urn:microsoft.com/office/officeart/2005/8/layout/list1"/>
    <dgm:cxn modelId="{A51F2389-BB53-4DC0-8DE4-5C1A0A5B5E54}" type="presParOf" srcId="{EAC46675-2998-46F3-AA68-0C667255FDFD}" destId="{DC111B67-E93D-49F0-9B1D-860CCA93646E}" srcOrd="1" destOrd="0" presId="urn:microsoft.com/office/officeart/2005/8/layout/list1"/>
    <dgm:cxn modelId="{BCD66DD2-E0A2-47D2-99C5-5FAA54FBD4CA}" type="presParOf" srcId="{10052400-C05C-4211-9096-43A00EFD22F8}" destId="{E3CE44C1-8EA4-43F3-9278-56744542D1DF}" srcOrd="17" destOrd="0" presId="urn:microsoft.com/office/officeart/2005/8/layout/list1"/>
    <dgm:cxn modelId="{AFCB6C77-CC0A-494A-BB9F-5302BB98B1BE}" type="presParOf" srcId="{10052400-C05C-4211-9096-43A00EFD22F8}" destId="{A6320667-3091-4BA6-B25B-BAD009A6E5CB}" srcOrd="18" destOrd="0" presId="urn:microsoft.com/office/officeart/2005/8/layout/list1"/>
    <dgm:cxn modelId="{D2F6C9B8-8C78-4EAE-9AC4-9B1356520C9A}" type="presParOf" srcId="{10052400-C05C-4211-9096-43A00EFD22F8}" destId="{D1E1CEFD-B20C-4A03-8BC0-1F406706BA70}" srcOrd="19" destOrd="0" presId="urn:microsoft.com/office/officeart/2005/8/layout/list1"/>
    <dgm:cxn modelId="{54E7777D-D16C-4E52-8B51-9CFA3E694E44}" type="presParOf" srcId="{10052400-C05C-4211-9096-43A00EFD22F8}" destId="{E3F29073-2F94-4C28-89EE-66396E3F1992}" srcOrd="20" destOrd="0" presId="urn:microsoft.com/office/officeart/2005/8/layout/list1"/>
    <dgm:cxn modelId="{D3885BC7-AA0D-4A4F-B2F5-D8D6CD9C4E8C}" type="presParOf" srcId="{E3F29073-2F94-4C28-89EE-66396E3F1992}" destId="{AC71AE6E-53B8-4D1D-8E06-B6DD8C92FC8E}" srcOrd="0" destOrd="0" presId="urn:microsoft.com/office/officeart/2005/8/layout/list1"/>
    <dgm:cxn modelId="{853BCD88-3C7F-4D69-9A47-A5FF6ACC491F}" type="presParOf" srcId="{E3F29073-2F94-4C28-89EE-66396E3F1992}" destId="{F3C39D25-4C35-4BEF-8AC2-8559915A8059}" srcOrd="1" destOrd="0" presId="urn:microsoft.com/office/officeart/2005/8/layout/list1"/>
    <dgm:cxn modelId="{CA2086A2-9270-4AE4-841F-72E2567042A5}" type="presParOf" srcId="{10052400-C05C-4211-9096-43A00EFD22F8}" destId="{13070E4B-CE92-41A4-90BF-C6E2793F7C07}" srcOrd="21" destOrd="0" presId="urn:microsoft.com/office/officeart/2005/8/layout/list1"/>
    <dgm:cxn modelId="{77C8E84F-9AC6-4F64-9227-264DB668E63C}" type="presParOf" srcId="{10052400-C05C-4211-9096-43A00EFD22F8}" destId="{8B8BE6F6-FD3E-4110-A195-FDFC355F3779}" srcOrd="22" destOrd="0" presId="urn:microsoft.com/office/officeart/2005/8/layout/list1"/>
    <dgm:cxn modelId="{27E75562-085B-4437-AE2B-213708615425}" type="presParOf" srcId="{10052400-C05C-4211-9096-43A00EFD22F8}" destId="{BF3C1786-A05D-4DCE-ABF6-EDB578773F95}" srcOrd="23" destOrd="0" presId="urn:microsoft.com/office/officeart/2005/8/layout/list1"/>
    <dgm:cxn modelId="{E2F6841C-0EEA-4AD3-89BD-339B784779DC}" type="presParOf" srcId="{10052400-C05C-4211-9096-43A00EFD22F8}" destId="{D79F85F8-88CC-4911-BA0C-48338933B52F}" srcOrd="24" destOrd="0" presId="urn:microsoft.com/office/officeart/2005/8/layout/list1"/>
    <dgm:cxn modelId="{61019961-C6C7-4859-BB9D-44DCC4FB294F}" type="presParOf" srcId="{D79F85F8-88CC-4911-BA0C-48338933B52F}" destId="{61EFD953-9690-4542-B52B-FA393BE998FF}" srcOrd="0" destOrd="0" presId="urn:microsoft.com/office/officeart/2005/8/layout/list1"/>
    <dgm:cxn modelId="{03624E06-30ED-4FC1-9C70-EF86B53B0974}" type="presParOf" srcId="{D79F85F8-88CC-4911-BA0C-48338933B52F}" destId="{0B788258-DD9D-4D32-A5CE-85F2DB5EBB7E}" srcOrd="1" destOrd="0" presId="urn:microsoft.com/office/officeart/2005/8/layout/list1"/>
    <dgm:cxn modelId="{CB1C02B7-47EC-40E9-B1AC-5C043352A8DE}" type="presParOf" srcId="{10052400-C05C-4211-9096-43A00EFD22F8}" destId="{219D21C2-7F59-48C0-86CC-FAD8CBF6F55F}" srcOrd="25" destOrd="0" presId="urn:microsoft.com/office/officeart/2005/8/layout/list1"/>
    <dgm:cxn modelId="{DABDCBE7-151D-4296-A777-641D5A2F0D02}" type="presParOf" srcId="{10052400-C05C-4211-9096-43A00EFD22F8}" destId="{8255EA39-B583-427C-95BE-E3211C049CF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DEF9A-9D2F-488B-9D16-C3955ECC8482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1DF696E2-39B0-4A07-BC0C-EE516D3BA627}">
      <dgm:prSet phldrT="[Text]" custT="1"/>
      <dgm:spPr/>
      <dgm:t>
        <a:bodyPr/>
        <a:lstStyle/>
        <a:p>
          <a:r>
            <a:rPr lang="en-US" sz="2000" dirty="0">
              <a:latin typeface="Bernard MT Condensed" panose="02050806060905020404" pitchFamily="18" charset="0"/>
            </a:rPr>
            <a:t>HAK KEWARGANEGARAAN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40A6022C-43DA-45B9-A97F-36BBB82F5316}" type="parTrans" cxnId="{C8DDC53A-E6A9-4A47-84FE-83644683AA05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32ADE0DD-C530-470E-AA63-D3FFD012B23F}" type="sibTrans" cxnId="{C8DDC53A-E6A9-4A47-84FE-83644683AA05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2E52F047-4B22-4C7B-BA36-321CE17F9F2D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kebebasan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F3820E5C-D8D4-4742-BF4A-8C274C9F0FB6}" type="parTrans" cxnId="{88C5B08C-5832-431C-9130-13F7AC353D24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25A6E408-85EE-456D-9CF8-C33D182E8C1F}" type="sibTrans" cxnId="{88C5B08C-5832-431C-9130-13F7AC353D24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E1CBB932-955F-4B93-975C-33F3442DB554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Peribadatan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AE05EC15-267B-40BD-9C92-6E1D27125821}" type="parTrans" cxnId="{F36A67E7-F3A8-4897-9E36-F6A1A9B7FCBD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593883DC-5303-45E8-9286-4C8CCF810D02}" type="sibTrans" cxnId="{F36A67E7-F3A8-4897-9E36-F6A1A9B7FCBD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AF876F2F-70AD-4443-8ED2-7A0EAD15799B}">
      <dgm:prSet phldrT="[Text]" custT="1"/>
      <dgm:spPr/>
      <dgm:t>
        <a:bodyPr/>
        <a:lstStyle/>
        <a:p>
          <a:r>
            <a:rPr lang="en-US" sz="2000" dirty="0">
              <a:latin typeface="Bernard MT Condensed" panose="02050806060905020404" pitchFamily="18" charset="0"/>
            </a:rPr>
            <a:t>KEWAJIBAN KEWARGANEGARAAN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1C0D0C2D-068A-45DF-93BC-F98681B3657E}" type="parTrans" cxnId="{AFD62B31-4A7C-40F9-B3B7-43BBF1497451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843EF3CE-8C1A-4E71-AF0F-5283BB5832D1}" type="sibTrans" cxnId="{AFD62B31-4A7C-40F9-B3B7-43BBF1497451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62575BD8-0244-4027-82AC-20F5C9E6F000}">
      <dgm:prSet phldrT="[Text]" custT="1"/>
      <dgm:spPr/>
      <dgm:t>
        <a:bodyPr/>
        <a:lstStyle/>
        <a:p>
          <a:pPr algn="l"/>
          <a:r>
            <a:rPr lang="en-US" sz="2000" dirty="0" err="1">
              <a:latin typeface="Bernard MT Condensed" panose="02050806060905020404" pitchFamily="18" charset="0"/>
            </a:rPr>
            <a:t>Kewajiban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Mebayar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Pajak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3F153768-C379-4AAC-BFD7-8CDBE469C2EA}" type="parTrans" cxnId="{A6775747-D0A0-4CB1-919C-6E75E463BBE2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F9A81EEE-2D2F-44AB-8917-D453E64D8EF6}" type="sibTrans" cxnId="{A6775747-D0A0-4CB1-919C-6E75E463BBE2}">
      <dgm:prSet/>
      <dgm:spPr/>
      <dgm:t>
        <a:bodyPr/>
        <a:lstStyle/>
        <a:p>
          <a:endParaRPr lang="en-ID" sz="2000">
            <a:latin typeface="Bernard MT Condensed" panose="02050806060905020404" pitchFamily="18" charset="0"/>
          </a:endParaRPr>
        </a:p>
      </dgm:t>
    </dgm:pt>
    <dgm:pt modelId="{0D6517AC-32EF-4170-9F68-2676037D089C}">
      <dgm:prSet phldrT="[Text]" custT="1"/>
      <dgm:spPr/>
      <dgm:t>
        <a:bodyPr/>
        <a:lstStyle/>
        <a:p>
          <a:endParaRPr lang="en-ID" sz="2000" dirty="0">
            <a:latin typeface="Bernard MT Condensed" panose="02050806060905020404" pitchFamily="18" charset="0"/>
          </a:endParaRPr>
        </a:p>
      </dgm:t>
    </dgm:pt>
    <dgm:pt modelId="{42B1098C-299F-42A1-9CAD-93687CC72D37}" type="parTrans" cxnId="{5C0B0841-7F2D-4BB4-A011-C8D298C78E55}">
      <dgm:prSet/>
      <dgm:spPr/>
      <dgm:t>
        <a:bodyPr/>
        <a:lstStyle/>
        <a:p>
          <a:endParaRPr lang="en-ID" sz="2000"/>
        </a:p>
      </dgm:t>
    </dgm:pt>
    <dgm:pt modelId="{F592AF5F-D2F0-4E2F-B03B-58A1B36C60C3}" type="sibTrans" cxnId="{5C0B0841-7F2D-4BB4-A011-C8D298C78E55}">
      <dgm:prSet/>
      <dgm:spPr/>
      <dgm:t>
        <a:bodyPr/>
        <a:lstStyle/>
        <a:p>
          <a:endParaRPr lang="en-ID" sz="2000"/>
        </a:p>
      </dgm:t>
    </dgm:pt>
    <dgm:pt modelId="{72683DFE-0059-4F5A-96F6-140000E80F50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Pengakuan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7D6E0A64-F254-47EF-835B-9DE63888326A}" type="parTrans" cxnId="{C69AFB27-7DC2-428E-9E6F-AE0163D9B55B}">
      <dgm:prSet/>
      <dgm:spPr/>
      <dgm:t>
        <a:bodyPr/>
        <a:lstStyle/>
        <a:p>
          <a:endParaRPr lang="en-ID" sz="2000"/>
        </a:p>
      </dgm:t>
    </dgm:pt>
    <dgm:pt modelId="{E02E54FF-83D2-41D3-A8D2-263DF73925FD}" type="sibTrans" cxnId="{C69AFB27-7DC2-428E-9E6F-AE0163D9B55B}">
      <dgm:prSet/>
      <dgm:spPr/>
      <dgm:t>
        <a:bodyPr/>
        <a:lstStyle/>
        <a:p>
          <a:endParaRPr lang="en-ID" sz="2000"/>
        </a:p>
      </dgm:t>
    </dgm:pt>
    <dgm:pt modelId="{C231FC6A-505E-4B0B-BCB3-B49397B411F8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Jaminan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636973A9-DAB4-4CE0-857A-8D5D1CDFDE92}" type="parTrans" cxnId="{D1E81C34-F420-42E2-9FCC-FCE67B24467E}">
      <dgm:prSet/>
      <dgm:spPr/>
      <dgm:t>
        <a:bodyPr/>
        <a:lstStyle/>
        <a:p>
          <a:endParaRPr lang="en-ID" sz="2000"/>
        </a:p>
      </dgm:t>
    </dgm:pt>
    <dgm:pt modelId="{A0D77953-61BC-45CA-9E49-0468D58240FF}" type="sibTrans" cxnId="{D1E81C34-F420-42E2-9FCC-FCE67B24467E}">
      <dgm:prSet/>
      <dgm:spPr/>
      <dgm:t>
        <a:bodyPr/>
        <a:lstStyle/>
        <a:p>
          <a:endParaRPr lang="en-ID" sz="2000"/>
        </a:p>
      </dgm:t>
    </dgm:pt>
    <dgm:pt modelId="{0E7A790C-D774-4FF6-906B-C79A47C9AC4D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Perlindungan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ECC44FE6-9D56-43AA-9ACE-9F3592E80E1F}" type="parTrans" cxnId="{8658486F-ADDE-4D0C-BB3B-27208651F9BB}">
      <dgm:prSet/>
      <dgm:spPr/>
      <dgm:t>
        <a:bodyPr/>
        <a:lstStyle/>
        <a:p>
          <a:endParaRPr lang="en-ID" sz="2000"/>
        </a:p>
      </dgm:t>
    </dgm:pt>
    <dgm:pt modelId="{B19CD6A2-4C62-4DCF-9A6C-4590625D2055}" type="sibTrans" cxnId="{8658486F-ADDE-4D0C-BB3B-27208651F9BB}">
      <dgm:prSet/>
      <dgm:spPr/>
      <dgm:t>
        <a:bodyPr/>
        <a:lstStyle/>
        <a:p>
          <a:endParaRPr lang="en-ID" sz="2000"/>
        </a:p>
      </dgm:t>
    </dgm:pt>
    <dgm:pt modelId="{08BDB466-804A-4223-8213-472DD0D5085B}">
      <dgm:prSet phldrT="[Text]" custT="1"/>
      <dgm:spPr/>
      <dgm:t>
        <a:bodyPr/>
        <a:lstStyle/>
        <a:p>
          <a:endParaRPr lang="en-ID" sz="2000" dirty="0">
            <a:latin typeface="Bernard MT Condensed" panose="02050806060905020404" pitchFamily="18" charset="0"/>
          </a:endParaRPr>
        </a:p>
      </dgm:t>
    </dgm:pt>
    <dgm:pt modelId="{65AE958E-4B77-466E-95BD-3F6C2FDEE138}" type="parTrans" cxnId="{05022A42-384A-4C9A-B7B1-7ED3F5FBDDC4}">
      <dgm:prSet/>
      <dgm:spPr/>
      <dgm:t>
        <a:bodyPr/>
        <a:lstStyle/>
        <a:p>
          <a:endParaRPr lang="en-ID" sz="2000"/>
        </a:p>
      </dgm:t>
    </dgm:pt>
    <dgm:pt modelId="{75EFDD1E-6791-4EE7-A847-01B544FC0D94}" type="sibTrans" cxnId="{05022A42-384A-4C9A-B7B1-7ED3F5FBDDC4}">
      <dgm:prSet/>
      <dgm:spPr/>
      <dgm:t>
        <a:bodyPr/>
        <a:lstStyle/>
        <a:p>
          <a:endParaRPr lang="en-ID" sz="2000"/>
        </a:p>
      </dgm:t>
    </dgm:pt>
    <dgm:pt modelId="{1622E832-552B-4AF8-98AD-17D7D15AFF07}">
      <dgm:prSet phldrT="[Text]" custT="1"/>
      <dgm:spPr/>
      <dgm:t>
        <a:bodyPr/>
        <a:lstStyle/>
        <a:p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Kepastian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hukum</a:t>
          </a:r>
          <a:r>
            <a:rPr lang="en-US" sz="2000" dirty="0">
              <a:latin typeface="Bernard MT Condensed" panose="02050806060905020404" pitchFamily="18" charset="0"/>
            </a:rPr>
            <a:t> yang </a:t>
          </a:r>
          <a:r>
            <a:rPr lang="en-US" sz="2000" dirty="0" err="1">
              <a:latin typeface="Bernard MT Condensed" panose="02050806060905020404" pitchFamily="18" charset="0"/>
            </a:rPr>
            <a:t>adil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EFD118A1-E060-4072-8F14-9B569083FF9E}" type="parTrans" cxnId="{A86265F9-995E-4F65-83F3-4F317769844D}">
      <dgm:prSet/>
      <dgm:spPr/>
      <dgm:t>
        <a:bodyPr/>
        <a:lstStyle/>
        <a:p>
          <a:endParaRPr lang="en-ID" sz="2000"/>
        </a:p>
      </dgm:t>
    </dgm:pt>
    <dgm:pt modelId="{BF9D60B4-3C57-4759-8164-297C25AF5F8B}" type="sibTrans" cxnId="{A86265F9-995E-4F65-83F3-4F317769844D}">
      <dgm:prSet/>
      <dgm:spPr/>
      <dgm:t>
        <a:bodyPr/>
        <a:lstStyle/>
        <a:p>
          <a:endParaRPr lang="en-ID" sz="2000"/>
        </a:p>
      </dgm:t>
    </dgm:pt>
    <dgm:pt modelId="{775535E0-7AA7-4C2E-8EFA-3BEE2B6812A1}">
      <dgm:prSet phldrT="[Text]" custT="1"/>
      <dgm:spPr/>
      <dgm:t>
        <a:bodyPr/>
        <a:lstStyle/>
        <a:p>
          <a:pPr algn="l"/>
          <a:r>
            <a:rPr lang="en-US" sz="2000" dirty="0" err="1">
              <a:latin typeface="Bernard MT Condensed" panose="02050806060905020404" pitchFamily="18" charset="0"/>
            </a:rPr>
            <a:t>Kewajiban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membela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pertahanan</a:t>
          </a:r>
          <a:r>
            <a:rPr lang="en-US" sz="2000" dirty="0">
              <a:latin typeface="Bernard MT Condensed" panose="02050806060905020404" pitchFamily="18" charset="0"/>
            </a:rPr>
            <a:t> Negara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26242AE7-40B0-4B1B-AED4-BABF6A02441A}" type="parTrans" cxnId="{AA7B8C0A-7AEE-4ED3-AEA1-F795D922D655}">
      <dgm:prSet/>
      <dgm:spPr/>
      <dgm:t>
        <a:bodyPr/>
        <a:lstStyle/>
        <a:p>
          <a:endParaRPr lang="en-ID" sz="2000"/>
        </a:p>
      </dgm:t>
    </dgm:pt>
    <dgm:pt modelId="{3D7DD18A-59DB-415F-B6D3-6EC6278F094B}" type="sibTrans" cxnId="{AA7B8C0A-7AEE-4ED3-AEA1-F795D922D655}">
      <dgm:prSet/>
      <dgm:spPr/>
      <dgm:t>
        <a:bodyPr/>
        <a:lstStyle/>
        <a:p>
          <a:endParaRPr lang="en-ID" sz="2000"/>
        </a:p>
      </dgm:t>
    </dgm:pt>
    <dgm:pt modelId="{690A3411-33D3-4F83-9C0C-B679724B9ECF}">
      <dgm:prSet phldrT="[Text]" custT="1"/>
      <dgm:spPr/>
      <dgm:t>
        <a:bodyPr/>
        <a:lstStyle/>
        <a:p>
          <a:pPr algn="l"/>
          <a:r>
            <a:rPr lang="en-US" sz="2000" dirty="0" err="1">
              <a:latin typeface="Bernard MT Condensed" panose="02050806060905020404" pitchFamily="18" charset="0"/>
            </a:rPr>
            <a:t>Menghormati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Hak</a:t>
          </a:r>
          <a:r>
            <a:rPr lang="en-US" sz="2000" dirty="0">
              <a:latin typeface="Bernard MT Condensed" panose="02050806060905020404" pitchFamily="18" charset="0"/>
            </a:rPr>
            <a:t> </a:t>
          </a:r>
          <a:r>
            <a:rPr lang="en-US" sz="2000" dirty="0" err="1">
              <a:latin typeface="Bernard MT Condensed" panose="02050806060905020404" pitchFamily="18" charset="0"/>
            </a:rPr>
            <a:t>Asasi</a:t>
          </a:r>
          <a:r>
            <a:rPr lang="en-US" sz="2000" dirty="0">
              <a:latin typeface="Bernard MT Condensed" panose="02050806060905020404" pitchFamily="18" charset="0"/>
            </a:rPr>
            <a:t> Orang Lain</a:t>
          </a:r>
          <a:endParaRPr lang="en-ID" sz="2000" dirty="0">
            <a:latin typeface="Bernard MT Condensed" panose="02050806060905020404" pitchFamily="18" charset="0"/>
          </a:endParaRPr>
        </a:p>
      </dgm:t>
    </dgm:pt>
    <dgm:pt modelId="{C2BBE1EE-AA32-4AC2-94F8-B7AC24DB51E1}" type="parTrans" cxnId="{4A7B6B38-49CB-4893-A79C-7218C5349F97}">
      <dgm:prSet/>
      <dgm:spPr/>
      <dgm:t>
        <a:bodyPr/>
        <a:lstStyle/>
        <a:p>
          <a:endParaRPr lang="en-ID" sz="2000"/>
        </a:p>
      </dgm:t>
    </dgm:pt>
    <dgm:pt modelId="{59E6B366-2298-4342-8FE1-8D08E31D6354}" type="sibTrans" cxnId="{4A7B6B38-49CB-4893-A79C-7218C5349F97}">
      <dgm:prSet/>
      <dgm:spPr/>
      <dgm:t>
        <a:bodyPr/>
        <a:lstStyle/>
        <a:p>
          <a:endParaRPr lang="en-ID" sz="2000"/>
        </a:p>
      </dgm:t>
    </dgm:pt>
    <dgm:pt modelId="{00252537-1DA4-4598-877D-201002913D38}" type="pres">
      <dgm:prSet presAssocID="{AFBDEF9A-9D2F-488B-9D16-C3955ECC848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AC337B-C6E8-406F-BF61-C4D55A93D2F3}" type="pres">
      <dgm:prSet presAssocID="{1DF696E2-39B0-4A07-BC0C-EE516D3BA627}" presName="linNode" presStyleCnt="0"/>
      <dgm:spPr/>
    </dgm:pt>
    <dgm:pt modelId="{3BD1938C-83FA-4810-8287-449CD4A0C198}" type="pres">
      <dgm:prSet presAssocID="{1DF696E2-39B0-4A07-BC0C-EE516D3BA627}" presName="parentShp" presStyleLbl="node1" presStyleIdx="0" presStyleCnt="2" custScaleX="65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DF097-72F2-4B3E-B2C0-13B2461D351E}" type="pres">
      <dgm:prSet presAssocID="{1DF696E2-39B0-4A07-BC0C-EE516D3BA627}" presName="childShp" presStyleLbl="bgAccFollowNode1" presStyleIdx="0" presStyleCnt="2" custScaleY="132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A9984-DEF4-4507-804E-92A17E1C88F7}" type="pres">
      <dgm:prSet presAssocID="{32ADE0DD-C530-470E-AA63-D3FFD012B23F}" presName="spacing" presStyleCnt="0"/>
      <dgm:spPr/>
    </dgm:pt>
    <dgm:pt modelId="{CCEDD833-1807-48CA-8078-C4C616939E22}" type="pres">
      <dgm:prSet presAssocID="{AF876F2F-70AD-4443-8ED2-7A0EAD15799B}" presName="linNode" presStyleCnt="0"/>
      <dgm:spPr/>
    </dgm:pt>
    <dgm:pt modelId="{D725B95D-BD3A-479B-AEA0-86B071005055}" type="pres">
      <dgm:prSet presAssocID="{AF876F2F-70AD-4443-8ED2-7A0EAD15799B}" presName="parentShp" presStyleLbl="node1" presStyleIdx="1" presStyleCnt="2" custScaleX="65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18390-453A-47AF-B165-1ECA5710D9BB}" type="pres">
      <dgm:prSet presAssocID="{AF876F2F-70AD-4443-8ED2-7A0EAD15799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7B6B38-49CB-4893-A79C-7218C5349F97}" srcId="{AF876F2F-70AD-4443-8ED2-7A0EAD15799B}" destId="{690A3411-33D3-4F83-9C0C-B679724B9ECF}" srcOrd="2" destOrd="0" parTransId="{C2BBE1EE-AA32-4AC2-94F8-B7AC24DB51E1}" sibTransId="{59E6B366-2298-4342-8FE1-8D08E31D6354}"/>
    <dgm:cxn modelId="{43352F4C-09B5-4155-BAB7-449F194863D2}" type="presOf" srcId="{0D6517AC-32EF-4170-9F68-2676037D089C}" destId="{95BDF097-72F2-4B3E-B2C0-13B2461D351E}" srcOrd="0" destOrd="7" presId="urn:microsoft.com/office/officeart/2005/8/layout/vList6"/>
    <dgm:cxn modelId="{5C0B0841-7F2D-4BB4-A011-C8D298C78E55}" srcId="{1DF696E2-39B0-4A07-BC0C-EE516D3BA627}" destId="{0D6517AC-32EF-4170-9F68-2676037D089C}" srcOrd="7" destOrd="0" parTransId="{42B1098C-299F-42A1-9CAD-93687CC72D37}" sibTransId="{F592AF5F-D2F0-4E2F-B03B-58A1B36C60C3}"/>
    <dgm:cxn modelId="{88631257-44F8-4441-90C0-7F6DAF46D0F7}" type="presOf" srcId="{72683DFE-0059-4F5A-96F6-140000E80F50}" destId="{95BDF097-72F2-4B3E-B2C0-13B2461D351E}" srcOrd="0" destOrd="2" presId="urn:microsoft.com/office/officeart/2005/8/layout/vList6"/>
    <dgm:cxn modelId="{0D541094-84E3-4DD4-BB63-B9015DD0D094}" type="presOf" srcId="{AF876F2F-70AD-4443-8ED2-7A0EAD15799B}" destId="{D725B95D-BD3A-479B-AEA0-86B071005055}" srcOrd="0" destOrd="0" presId="urn:microsoft.com/office/officeart/2005/8/layout/vList6"/>
    <dgm:cxn modelId="{30519FFD-4BEA-4DDC-9E8C-AC2AB49A5757}" type="presOf" srcId="{1622E832-552B-4AF8-98AD-17D7D15AFF07}" destId="{95BDF097-72F2-4B3E-B2C0-13B2461D351E}" srcOrd="0" destOrd="5" presId="urn:microsoft.com/office/officeart/2005/8/layout/vList6"/>
    <dgm:cxn modelId="{88C5B08C-5832-431C-9130-13F7AC353D24}" srcId="{1DF696E2-39B0-4A07-BC0C-EE516D3BA627}" destId="{2E52F047-4B22-4C7B-BA36-321CE17F9F2D}" srcOrd="0" destOrd="0" parTransId="{F3820E5C-D8D4-4742-BF4A-8C274C9F0FB6}" sibTransId="{25A6E408-85EE-456D-9CF8-C33D182E8C1F}"/>
    <dgm:cxn modelId="{9458BADC-81A8-4E0F-90A9-E54C578F6C37}" type="presOf" srcId="{08BDB466-804A-4223-8213-472DD0D5085B}" destId="{95BDF097-72F2-4B3E-B2C0-13B2461D351E}" srcOrd="0" destOrd="6" presId="urn:microsoft.com/office/officeart/2005/8/layout/vList6"/>
    <dgm:cxn modelId="{EA2DFEBA-5405-4835-8535-7FD7019B55DC}" type="presOf" srcId="{0E7A790C-D774-4FF6-906B-C79A47C9AC4D}" destId="{95BDF097-72F2-4B3E-B2C0-13B2461D351E}" srcOrd="0" destOrd="4" presId="urn:microsoft.com/office/officeart/2005/8/layout/vList6"/>
    <dgm:cxn modelId="{F36A67E7-F3A8-4897-9E36-F6A1A9B7FCBD}" srcId="{1DF696E2-39B0-4A07-BC0C-EE516D3BA627}" destId="{E1CBB932-955F-4B93-975C-33F3442DB554}" srcOrd="1" destOrd="0" parTransId="{AE05EC15-267B-40BD-9C92-6E1D27125821}" sibTransId="{593883DC-5303-45E8-9286-4C8CCF810D02}"/>
    <dgm:cxn modelId="{B4E96D0D-6960-46C4-B10D-5B88A2AB7744}" type="presOf" srcId="{E1CBB932-955F-4B93-975C-33F3442DB554}" destId="{95BDF097-72F2-4B3E-B2C0-13B2461D351E}" srcOrd="0" destOrd="1" presId="urn:microsoft.com/office/officeart/2005/8/layout/vList6"/>
    <dgm:cxn modelId="{AFD62B31-4A7C-40F9-B3B7-43BBF1497451}" srcId="{AFBDEF9A-9D2F-488B-9D16-C3955ECC8482}" destId="{AF876F2F-70AD-4443-8ED2-7A0EAD15799B}" srcOrd="1" destOrd="0" parTransId="{1C0D0C2D-068A-45DF-93BC-F98681B3657E}" sibTransId="{843EF3CE-8C1A-4E71-AF0F-5283BB5832D1}"/>
    <dgm:cxn modelId="{C7706853-A8F5-45A3-9CB2-A424CE9E6413}" type="presOf" srcId="{690A3411-33D3-4F83-9C0C-B679724B9ECF}" destId="{0B018390-453A-47AF-B165-1ECA5710D9BB}" srcOrd="0" destOrd="2" presId="urn:microsoft.com/office/officeart/2005/8/layout/vList6"/>
    <dgm:cxn modelId="{8658486F-ADDE-4D0C-BB3B-27208651F9BB}" srcId="{1DF696E2-39B0-4A07-BC0C-EE516D3BA627}" destId="{0E7A790C-D774-4FF6-906B-C79A47C9AC4D}" srcOrd="4" destOrd="0" parTransId="{ECC44FE6-9D56-43AA-9ACE-9F3592E80E1F}" sibTransId="{B19CD6A2-4C62-4DCF-9A6C-4590625D2055}"/>
    <dgm:cxn modelId="{20B294CF-F95C-4DD1-9E2E-DD7ECB63E8A4}" type="presOf" srcId="{2E52F047-4B22-4C7B-BA36-321CE17F9F2D}" destId="{95BDF097-72F2-4B3E-B2C0-13B2461D351E}" srcOrd="0" destOrd="0" presId="urn:microsoft.com/office/officeart/2005/8/layout/vList6"/>
    <dgm:cxn modelId="{AA7B8C0A-7AEE-4ED3-AEA1-F795D922D655}" srcId="{AF876F2F-70AD-4443-8ED2-7A0EAD15799B}" destId="{775535E0-7AA7-4C2E-8EFA-3BEE2B6812A1}" srcOrd="1" destOrd="0" parTransId="{26242AE7-40B0-4B1B-AED4-BABF6A02441A}" sibTransId="{3D7DD18A-59DB-415F-B6D3-6EC6278F094B}"/>
    <dgm:cxn modelId="{C8DDC53A-E6A9-4A47-84FE-83644683AA05}" srcId="{AFBDEF9A-9D2F-488B-9D16-C3955ECC8482}" destId="{1DF696E2-39B0-4A07-BC0C-EE516D3BA627}" srcOrd="0" destOrd="0" parTransId="{40A6022C-43DA-45B9-A97F-36BBB82F5316}" sibTransId="{32ADE0DD-C530-470E-AA63-D3FFD012B23F}"/>
    <dgm:cxn modelId="{D1E81C34-F420-42E2-9FCC-FCE67B24467E}" srcId="{1DF696E2-39B0-4A07-BC0C-EE516D3BA627}" destId="{C231FC6A-505E-4B0B-BCB3-B49397B411F8}" srcOrd="3" destOrd="0" parTransId="{636973A9-DAB4-4CE0-857A-8D5D1CDFDE92}" sibTransId="{A0D77953-61BC-45CA-9E49-0468D58240FF}"/>
    <dgm:cxn modelId="{C7561878-E4CD-41D8-BCEF-F59924F7515F}" type="presOf" srcId="{C231FC6A-505E-4B0B-BCB3-B49397B411F8}" destId="{95BDF097-72F2-4B3E-B2C0-13B2461D351E}" srcOrd="0" destOrd="3" presId="urn:microsoft.com/office/officeart/2005/8/layout/vList6"/>
    <dgm:cxn modelId="{C69AFB27-7DC2-428E-9E6F-AE0163D9B55B}" srcId="{1DF696E2-39B0-4A07-BC0C-EE516D3BA627}" destId="{72683DFE-0059-4F5A-96F6-140000E80F50}" srcOrd="2" destOrd="0" parTransId="{7D6E0A64-F254-47EF-835B-9DE63888326A}" sibTransId="{E02E54FF-83D2-41D3-A8D2-263DF73925FD}"/>
    <dgm:cxn modelId="{9F91C5AC-6D01-4A52-B6D8-617D69B8B79C}" type="presOf" srcId="{62575BD8-0244-4027-82AC-20F5C9E6F000}" destId="{0B018390-453A-47AF-B165-1ECA5710D9BB}" srcOrd="0" destOrd="0" presId="urn:microsoft.com/office/officeart/2005/8/layout/vList6"/>
    <dgm:cxn modelId="{A6775747-D0A0-4CB1-919C-6E75E463BBE2}" srcId="{AF876F2F-70AD-4443-8ED2-7A0EAD15799B}" destId="{62575BD8-0244-4027-82AC-20F5C9E6F000}" srcOrd="0" destOrd="0" parTransId="{3F153768-C379-4AAC-BFD7-8CDBE469C2EA}" sibTransId="{F9A81EEE-2D2F-44AB-8917-D453E64D8EF6}"/>
    <dgm:cxn modelId="{9AF4BE9A-3452-411C-A383-D7FC7499FA0D}" type="presOf" srcId="{1DF696E2-39B0-4A07-BC0C-EE516D3BA627}" destId="{3BD1938C-83FA-4810-8287-449CD4A0C198}" srcOrd="0" destOrd="0" presId="urn:microsoft.com/office/officeart/2005/8/layout/vList6"/>
    <dgm:cxn modelId="{05022A42-384A-4C9A-B7B1-7ED3F5FBDDC4}" srcId="{1DF696E2-39B0-4A07-BC0C-EE516D3BA627}" destId="{08BDB466-804A-4223-8213-472DD0D5085B}" srcOrd="6" destOrd="0" parTransId="{65AE958E-4B77-466E-95BD-3F6C2FDEE138}" sibTransId="{75EFDD1E-6791-4EE7-A847-01B544FC0D94}"/>
    <dgm:cxn modelId="{90908947-D646-448A-B80B-5E2C1A52E50B}" type="presOf" srcId="{775535E0-7AA7-4C2E-8EFA-3BEE2B6812A1}" destId="{0B018390-453A-47AF-B165-1ECA5710D9BB}" srcOrd="0" destOrd="1" presId="urn:microsoft.com/office/officeart/2005/8/layout/vList6"/>
    <dgm:cxn modelId="{A86265F9-995E-4F65-83F3-4F317769844D}" srcId="{1DF696E2-39B0-4A07-BC0C-EE516D3BA627}" destId="{1622E832-552B-4AF8-98AD-17D7D15AFF07}" srcOrd="5" destOrd="0" parTransId="{EFD118A1-E060-4072-8F14-9B569083FF9E}" sibTransId="{BF9D60B4-3C57-4759-8164-297C25AF5F8B}"/>
    <dgm:cxn modelId="{FDE87EBA-75F7-4D51-B1CD-879BF4C95151}" type="presOf" srcId="{AFBDEF9A-9D2F-488B-9D16-C3955ECC8482}" destId="{00252537-1DA4-4598-877D-201002913D38}" srcOrd="0" destOrd="0" presId="urn:microsoft.com/office/officeart/2005/8/layout/vList6"/>
    <dgm:cxn modelId="{A44529A9-20FA-47F9-8AB9-C7FE689F7112}" type="presParOf" srcId="{00252537-1DA4-4598-877D-201002913D38}" destId="{A6AC337B-C6E8-406F-BF61-C4D55A93D2F3}" srcOrd="0" destOrd="0" presId="urn:microsoft.com/office/officeart/2005/8/layout/vList6"/>
    <dgm:cxn modelId="{FC7D189D-EECC-4EDC-895F-3CD3ADE78E3E}" type="presParOf" srcId="{A6AC337B-C6E8-406F-BF61-C4D55A93D2F3}" destId="{3BD1938C-83FA-4810-8287-449CD4A0C198}" srcOrd="0" destOrd="0" presId="urn:microsoft.com/office/officeart/2005/8/layout/vList6"/>
    <dgm:cxn modelId="{303B16FB-8090-4FE9-902B-F14F5DEE2B73}" type="presParOf" srcId="{A6AC337B-C6E8-406F-BF61-C4D55A93D2F3}" destId="{95BDF097-72F2-4B3E-B2C0-13B2461D351E}" srcOrd="1" destOrd="0" presId="urn:microsoft.com/office/officeart/2005/8/layout/vList6"/>
    <dgm:cxn modelId="{20E70A05-6BA4-4C14-9468-EBD458972BA3}" type="presParOf" srcId="{00252537-1DA4-4598-877D-201002913D38}" destId="{5E4A9984-DEF4-4507-804E-92A17E1C88F7}" srcOrd="1" destOrd="0" presId="urn:microsoft.com/office/officeart/2005/8/layout/vList6"/>
    <dgm:cxn modelId="{F5E57713-0C4E-47FD-BB5E-4C619D5AB3C1}" type="presParOf" srcId="{00252537-1DA4-4598-877D-201002913D38}" destId="{CCEDD833-1807-48CA-8078-C4C616939E22}" srcOrd="2" destOrd="0" presId="urn:microsoft.com/office/officeart/2005/8/layout/vList6"/>
    <dgm:cxn modelId="{091E2096-3DDD-460C-8CEE-56A8325F478A}" type="presParOf" srcId="{CCEDD833-1807-48CA-8078-C4C616939E22}" destId="{D725B95D-BD3A-479B-AEA0-86B071005055}" srcOrd="0" destOrd="0" presId="urn:microsoft.com/office/officeart/2005/8/layout/vList6"/>
    <dgm:cxn modelId="{236163C4-C2E2-43A8-9FF5-3925D03A348A}" type="presParOf" srcId="{CCEDD833-1807-48CA-8078-C4C616939E22}" destId="{0B018390-453A-47AF-B165-1ECA5710D9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C1353-61A5-4AAA-94E9-F2F2B0AC392D}">
      <dsp:nvSpPr>
        <dsp:cNvPr id="0" name=""/>
        <dsp:cNvSpPr/>
      </dsp:nvSpPr>
      <dsp:spPr>
        <a:xfrm>
          <a:off x="0" y="3087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3C760-F8F7-4E24-AF80-3E5BD421C7DC}">
      <dsp:nvSpPr>
        <dsp:cNvPr id="0" name=""/>
        <dsp:cNvSpPr/>
      </dsp:nvSpPr>
      <dsp:spPr>
        <a:xfrm>
          <a:off x="279500" y="87372"/>
          <a:ext cx="391301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1. </a:t>
          </a:r>
          <a:r>
            <a:rPr lang="en-US" sz="1200" kern="1200" dirty="0" err="1"/>
            <a:t>Kelahiran</a:t>
          </a:r>
          <a:endParaRPr lang="en-ID" sz="1200" kern="1200" dirty="0"/>
        </a:p>
      </dsp:txBody>
      <dsp:txXfrm>
        <a:off x="301116" y="108988"/>
        <a:ext cx="3869778" cy="399568"/>
      </dsp:txXfrm>
    </dsp:sp>
    <dsp:sp modelId="{007ABA6F-DBEE-4FFB-8C52-7014FBB88750}">
      <dsp:nvSpPr>
        <dsp:cNvPr id="0" name=""/>
        <dsp:cNvSpPr/>
      </dsp:nvSpPr>
      <dsp:spPr>
        <a:xfrm>
          <a:off x="0" y="9891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908D2-D612-4F5E-BD44-39CE57A45318}">
      <dsp:nvSpPr>
        <dsp:cNvPr id="0" name=""/>
        <dsp:cNvSpPr/>
      </dsp:nvSpPr>
      <dsp:spPr>
        <a:xfrm>
          <a:off x="279500" y="767772"/>
          <a:ext cx="391301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2. </a:t>
          </a:r>
          <a:r>
            <a:rPr lang="en-US" sz="1200" kern="1200" dirty="0" err="1"/>
            <a:t>Pengangkatan</a:t>
          </a:r>
          <a:endParaRPr lang="en-ID" sz="1200" kern="1200" dirty="0"/>
        </a:p>
      </dsp:txBody>
      <dsp:txXfrm>
        <a:off x="301116" y="789388"/>
        <a:ext cx="3869778" cy="399568"/>
      </dsp:txXfrm>
    </dsp:sp>
    <dsp:sp modelId="{66855ADC-BAA1-4A89-BABD-D8108615016E}">
      <dsp:nvSpPr>
        <dsp:cNvPr id="0" name=""/>
        <dsp:cNvSpPr/>
      </dsp:nvSpPr>
      <dsp:spPr>
        <a:xfrm>
          <a:off x="0" y="16695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C2E2C-613F-4B13-BBCD-387CF3B2991C}">
      <dsp:nvSpPr>
        <dsp:cNvPr id="0" name=""/>
        <dsp:cNvSpPr/>
      </dsp:nvSpPr>
      <dsp:spPr>
        <a:xfrm>
          <a:off x="279500" y="1448172"/>
          <a:ext cx="391301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3. </a:t>
          </a:r>
          <a:r>
            <a:rPr lang="en-US" sz="1200" kern="1200" dirty="0" err="1"/>
            <a:t>Dikabulkannya</a:t>
          </a:r>
          <a:r>
            <a:rPr lang="en-US" sz="1200" kern="1200" dirty="0"/>
            <a:t> </a:t>
          </a:r>
          <a:r>
            <a:rPr lang="en-US" sz="1200" kern="1200" dirty="0" err="1"/>
            <a:t>Permohonan</a:t>
          </a:r>
          <a:endParaRPr lang="en-ID" sz="1200" kern="1200" dirty="0"/>
        </a:p>
      </dsp:txBody>
      <dsp:txXfrm>
        <a:off x="301116" y="1469788"/>
        <a:ext cx="3869778" cy="399568"/>
      </dsp:txXfrm>
    </dsp:sp>
    <dsp:sp modelId="{425CDB52-6F3F-4C30-B8D4-8E56FBA256FB}">
      <dsp:nvSpPr>
        <dsp:cNvPr id="0" name=""/>
        <dsp:cNvSpPr/>
      </dsp:nvSpPr>
      <dsp:spPr>
        <a:xfrm>
          <a:off x="0" y="23499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9D3E0-F773-48A8-A0C9-8973B82F4563}">
      <dsp:nvSpPr>
        <dsp:cNvPr id="0" name=""/>
        <dsp:cNvSpPr/>
      </dsp:nvSpPr>
      <dsp:spPr>
        <a:xfrm>
          <a:off x="279500" y="2128572"/>
          <a:ext cx="391301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4. </a:t>
          </a:r>
          <a:r>
            <a:rPr lang="en-US" sz="1200" kern="1200" dirty="0" err="1"/>
            <a:t>Pewarganegaraan</a:t>
          </a:r>
          <a:endParaRPr lang="en-ID" sz="1200" kern="1200" dirty="0"/>
        </a:p>
      </dsp:txBody>
      <dsp:txXfrm>
        <a:off x="301116" y="2150188"/>
        <a:ext cx="3869778" cy="399568"/>
      </dsp:txXfrm>
    </dsp:sp>
    <dsp:sp modelId="{A6320667-3091-4BA6-B25B-BAD009A6E5CB}">
      <dsp:nvSpPr>
        <dsp:cNvPr id="0" name=""/>
        <dsp:cNvSpPr/>
      </dsp:nvSpPr>
      <dsp:spPr>
        <a:xfrm>
          <a:off x="0" y="30303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1B67-E93D-49F0-9B1D-860CCA93646E}">
      <dsp:nvSpPr>
        <dsp:cNvPr id="0" name=""/>
        <dsp:cNvSpPr/>
      </dsp:nvSpPr>
      <dsp:spPr>
        <a:xfrm>
          <a:off x="279500" y="2808972"/>
          <a:ext cx="391301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5. </a:t>
          </a:r>
          <a:r>
            <a:rPr lang="en-US" sz="1200" kern="1200" dirty="0" err="1"/>
            <a:t>Perkawinan</a:t>
          </a:r>
          <a:endParaRPr lang="en-ID" sz="1200" kern="1200" dirty="0"/>
        </a:p>
      </dsp:txBody>
      <dsp:txXfrm>
        <a:off x="301116" y="2830588"/>
        <a:ext cx="3869778" cy="399568"/>
      </dsp:txXfrm>
    </dsp:sp>
    <dsp:sp modelId="{8B8BE6F6-FD3E-4110-A195-FDFC355F3779}">
      <dsp:nvSpPr>
        <dsp:cNvPr id="0" name=""/>
        <dsp:cNvSpPr/>
      </dsp:nvSpPr>
      <dsp:spPr>
        <a:xfrm>
          <a:off x="0" y="37107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39D25-4C35-4BEF-8AC2-8559915A8059}">
      <dsp:nvSpPr>
        <dsp:cNvPr id="0" name=""/>
        <dsp:cNvSpPr/>
      </dsp:nvSpPr>
      <dsp:spPr>
        <a:xfrm>
          <a:off x="279500" y="3489372"/>
          <a:ext cx="391301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6. </a:t>
          </a:r>
          <a:r>
            <a:rPr lang="en-US" sz="1200" kern="1200" dirty="0" err="1"/>
            <a:t>Turut</a:t>
          </a:r>
          <a:r>
            <a:rPr lang="en-US" sz="1200" kern="1200" dirty="0"/>
            <a:t> </a:t>
          </a:r>
          <a:r>
            <a:rPr lang="en-US" sz="1200" kern="1200" dirty="0" err="1"/>
            <a:t>Ibu</a:t>
          </a:r>
          <a:r>
            <a:rPr lang="en-US" sz="1200" kern="1200" dirty="0"/>
            <a:t> dan Ayah</a:t>
          </a:r>
          <a:endParaRPr lang="en-ID" sz="1200" kern="1200" dirty="0"/>
        </a:p>
      </dsp:txBody>
      <dsp:txXfrm>
        <a:off x="301116" y="3510988"/>
        <a:ext cx="3869778" cy="399568"/>
      </dsp:txXfrm>
    </dsp:sp>
    <dsp:sp modelId="{8255EA39-B583-427C-95BE-E3211C049CF8}">
      <dsp:nvSpPr>
        <dsp:cNvPr id="0" name=""/>
        <dsp:cNvSpPr/>
      </dsp:nvSpPr>
      <dsp:spPr>
        <a:xfrm>
          <a:off x="0" y="4391172"/>
          <a:ext cx="559001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88258-DD9D-4D32-A5CE-85F2DB5EBB7E}">
      <dsp:nvSpPr>
        <dsp:cNvPr id="0" name=""/>
        <dsp:cNvSpPr/>
      </dsp:nvSpPr>
      <dsp:spPr>
        <a:xfrm>
          <a:off x="279500" y="4169772"/>
          <a:ext cx="391301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02" tIns="0" rIns="14790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7. </a:t>
          </a:r>
          <a:r>
            <a:rPr lang="en-US" sz="1200" kern="1200" dirty="0" err="1"/>
            <a:t>Pernyataan</a:t>
          </a:r>
          <a:endParaRPr lang="en-ID" sz="1200" kern="1200" dirty="0"/>
        </a:p>
      </dsp:txBody>
      <dsp:txXfrm>
        <a:off x="301116" y="4191388"/>
        <a:ext cx="386977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DF097-72F2-4B3E-B2C0-13B2461D351E}">
      <dsp:nvSpPr>
        <dsp:cNvPr id="0" name=""/>
        <dsp:cNvSpPr/>
      </dsp:nvSpPr>
      <dsp:spPr>
        <a:xfrm>
          <a:off x="3106762" y="149"/>
          <a:ext cx="5620644" cy="26426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kebebasan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Peribadatan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Pengakuan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Jaminan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Perlindungan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Kepastian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hukum</a:t>
          </a:r>
          <a:r>
            <a:rPr lang="en-US" sz="2000" kern="1200" dirty="0">
              <a:latin typeface="Bernard MT Condensed" panose="02050806060905020404" pitchFamily="18" charset="0"/>
            </a:rPr>
            <a:t> yang </a:t>
          </a:r>
          <a:r>
            <a:rPr lang="en-US" sz="2000" kern="1200" dirty="0" err="1">
              <a:latin typeface="Bernard MT Condensed" panose="02050806060905020404" pitchFamily="18" charset="0"/>
            </a:rPr>
            <a:t>adil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D" sz="2000" kern="1200" dirty="0">
            <a:latin typeface="Bernard MT Condensed" panose="02050806060905020404" pitchFamily="18" charset="0"/>
          </a:endParaRPr>
        </a:p>
      </dsp:txBody>
      <dsp:txXfrm>
        <a:off x="3106762" y="330482"/>
        <a:ext cx="4629644" cy="1982001"/>
      </dsp:txXfrm>
    </dsp:sp>
    <dsp:sp modelId="{3BD1938C-83FA-4810-8287-449CD4A0C198}">
      <dsp:nvSpPr>
        <dsp:cNvPr id="0" name=""/>
        <dsp:cNvSpPr/>
      </dsp:nvSpPr>
      <dsp:spPr>
        <a:xfrm>
          <a:off x="649491" y="325295"/>
          <a:ext cx="2457270" cy="19923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Bernard MT Condensed" panose="02050806060905020404" pitchFamily="18" charset="0"/>
            </a:rPr>
            <a:t>HAK KEWARGANEGARAAN</a:t>
          </a:r>
          <a:endParaRPr lang="en-ID" sz="2000" kern="1200" dirty="0">
            <a:latin typeface="Bernard MT Condensed" panose="02050806060905020404" pitchFamily="18" charset="0"/>
          </a:endParaRPr>
        </a:p>
      </dsp:txBody>
      <dsp:txXfrm>
        <a:off x="746751" y="422555"/>
        <a:ext cx="2262750" cy="1797856"/>
      </dsp:txXfrm>
    </dsp:sp>
    <dsp:sp modelId="{0B018390-453A-47AF-B165-1ECA5710D9BB}">
      <dsp:nvSpPr>
        <dsp:cNvPr id="0" name=""/>
        <dsp:cNvSpPr/>
      </dsp:nvSpPr>
      <dsp:spPr>
        <a:xfrm>
          <a:off x="3105216" y="2842055"/>
          <a:ext cx="5626138" cy="19923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Kewajiban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Mebayar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Pajak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Kewajiban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membela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pertahanan</a:t>
          </a:r>
          <a:r>
            <a:rPr lang="en-US" sz="2000" kern="1200" dirty="0">
              <a:latin typeface="Bernard MT Condensed" panose="02050806060905020404" pitchFamily="18" charset="0"/>
            </a:rPr>
            <a:t> Negara</a:t>
          </a:r>
          <a:endParaRPr lang="en-ID" sz="2000" kern="1200" dirty="0">
            <a:latin typeface="Bernard MT Condensed" panose="020508060609050204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Bernard MT Condensed" panose="02050806060905020404" pitchFamily="18" charset="0"/>
            </a:rPr>
            <a:t>Menghormati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Hak</a:t>
          </a:r>
          <a:r>
            <a:rPr lang="en-US" sz="2000" kern="1200" dirty="0">
              <a:latin typeface="Bernard MT Condensed" panose="02050806060905020404" pitchFamily="18" charset="0"/>
            </a:rPr>
            <a:t> </a:t>
          </a:r>
          <a:r>
            <a:rPr lang="en-US" sz="2000" kern="1200" dirty="0" err="1">
              <a:latin typeface="Bernard MT Condensed" panose="02050806060905020404" pitchFamily="18" charset="0"/>
            </a:rPr>
            <a:t>Asasi</a:t>
          </a:r>
          <a:r>
            <a:rPr lang="en-US" sz="2000" kern="1200" dirty="0">
              <a:latin typeface="Bernard MT Condensed" panose="02050806060905020404" pitchFamily="18" charset="0"/>
            </a:rPr>
            <a:t> Orang Lain</a:t>
          </a:r>
          <a:endParaRPr lang="en-ID" sz="2000" kern="1200" dirty="0">
            <a:latin typeface="Bernard MT Condensed" panose="02050806060905020404" pitchFamily="18" charset="0"/>
          </a:endParaRPr>
        </a:p>
      </dsp:txBody>
      <dsp:txXfrm>
        <a:off x="3105216" y="3091102"/>
        <a:ext cx="4878997" cy="1494282"/>
      </dsp:txXfrm>
    </dsp:sp>
    <dsp:sp modelId="{D725B95D-BD3A-479B-AEA0-86B071005055}">
      <dsp:nvSpPr>
        <dsp:cNvPr id="0" name=""/>
        <dsp:cNvSpPr/>
      </dsp:nvSpPr>
      <dsp:spPr>
        <a:xfrm>
          <a:off x="645543" y="2842055"/>
          <a:ext cx="2459672" cy="1992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Bernard MT Condensed" panose="02050806060905020404" pitchFamily="18" charset="0"/>
            </a:rPr>
            <a:t>KEWAJIBAN KEWARGANEGARAAN</a:t>
          </a:r>
          <a:endParaRPr lang="en-ID" sz="2000" kern="1200" dirty="0">
            <a:latin typeface="Bernard MT Condensed" panose="02050806060905020404" pitchFamily="18" charset="0"/>
          </a:endParaRPr>
        </a:p>
      </dsp:txBody>
      <dsp:txXfrm>
        <a:off x="742803" y="2939315"/>
        <a:ext cx="2265152" cy="1797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D189-FC25-4F2F-A2C9-2F857778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A06C5-99E7-497A-AA76-7A367BCEF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31A0-0022-4224-BDBE-420E0B08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60C4-1D4A-4C55-A4B2-009B05A5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8FAB-D9CC-45E2-B134-DD2AD8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6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799A-A497-462D-8B69-69950FC6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BE85-744E-4C53-B537-23BCF9A0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3F04-9466-4194-8BF1-D7C2A577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B3DA-2A1B-4056-B4EF-4FE56C21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EE2C-77BE-4640-948D-3DEBFAE9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91F3E-FAE2-4032-BDB2-4CBC8F65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75D12-8C83-4D80-BD27-18A1D665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69CB-511D-4362-9DB6-3F769C39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42EE-3744-4941-8A83-DE1F47F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5D6F-8F79-40FC-97A5-CF5655D3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0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2AC-692E-4016-8925-BE19B3B4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20F6-9F00-4897-9C9B-1B7BAD50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F6C1-E1A4-4420-8FA6-7D5C1E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C217-BA83-4060-B634-DE29B939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EB93-9985-4763-ABFB-A7AC349F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7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3FED-0505-47AA-BBC0-61152A41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569E-4941-4D98-BC06-8D469873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098D-08D6-446A-BE2F-ABAA474A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BD09-4C30-4DA0-BBF3-5C1E1480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DD31-26D3-4599-9975-DF182DD2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8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3DEC-D2F0-406F-94D9-A4AE0817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C603-88FA-46F7-8CE3-C87F92272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40E2-8EDB-44D1-946E-2B66B2BD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FA0D-61E6-4970-AAE8-8BFD5607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9DD6-8336-48EF-BAAD-6912B6D0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1DB5-3070-4C63-A2EE-008F188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94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4654-9C6C-4E5F-81EA-F037A9E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CDED-C233-409F-973A-25ED7348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C29F3-222F-4ACC-ABA3-83A99AB7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D44ED-79E7-410D-88F5-3EF8728F8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A8CEB-3B40-4B9D-8566-0B55F9693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B189B-66BC-4AE9-B2D9-8823B6D6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8F1DD-150D-46F9-AC09-B07E5E44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4B65D-CE8F-4DED-BB74-056CB8E4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0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4995-2676-4741-999A-47D58ACA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4C76-37A1-46FE-A077-92592E0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FDC2-6A6D-4022-B1B8-7A68C199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9A1B4-256C-47B1-BCB0-ABDE93E6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26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1A643-70F4-457B-97CF-BC875473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6C4E8-C23C-47A4-BDBC-E1ECE042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233F-B054-4437-8992-30F78116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322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FF6-6032-4BFB-A524-D20EC7F6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AFA5-A4D1-4F56-BB3F-4BB6EFB9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708C9-EBC8-42A8-99AA-2681854C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698F-C02E-4395-9F3F-07C5E92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4C0B-1787-4B54-B5AE-389DB2DF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F9AE-35C7-4687-9F69-C1CCB92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55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0D3D-61E8-4258-B50F-90C9E256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195CC-0D60-4D99-B3C5-2B55D04EF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941A-BFE9-48E8-B726-B79401472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5D4B-B1B4-42BB-9A3A-B02540C6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82FBB-9B0B-44AD-9747-F876F86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1D2BE-7D03-43B1-A2AC-77FBAD53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0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DBBFE-369C-43CB-BA98-6F55C01C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3579-EC77-4887-8D33-144FB089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806A-7834-4900-AB73-E684C7B28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08A1-E683-4148-A007-54A337E5D3FF}" type="datetimeFigureOut">
              <a:rPr lang="en-ID" smtClean="0"/>
              <a:t>9/28/2020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A4DE-091B-4C98-A5C3-DE0F82F27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59FA-410D-4FFB-92A9-BFA431CD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CF21-CC07-414A-B077-E80B271A72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2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9CAAB-256E-4EA2-AE14-55739C1FD6E1}"/>
              </a:ext>
            </a:extLst>
          </p:cNvPr>
          <p:cNvSpPr/>
          <p:nvPr/>
        </p:nvSpPr>
        <p:spPr>
          <a:xfrm>
            <a:off x="-267286" y="1"/>
            <a:ext cx="1674055" cy="6858000"/>
          </a:xfrm>
          <a:prstGeom prst="rect">
            <a:avLst/>
          </a:prstGeom>
          <a:solidFill>
            <a:srgbClr val="6DE3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D2789-6D84-4251-8BA2-4BEE9932E114}"/>
              </a:ext>
            </a:extLst>
          </p:cNvPr>
          <p:cNvSpPr txBox="1"/>
          <p:nvPr/>
        </p:nvSpPr>
        <p:spPr>
          <a:xfrm>
            <a:off x="2771336" y="239151"/>
            <a:ext cx="810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4800" dirty="0" err="1">
                <a:latin typeface="Bernard MT Condensed" panose="02050806060905020404" pitchFamily="18" charset="0"/>
              </a:rPr>
              <a:t>Kewarganegaraan</a:t>
            </a:r>
            <a:endParaRPr lang="en-ID" sz="48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F949D-CE5D-434A-BACE-A8D0A403C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63" y="1593532"/>
            <a:ext cx="3670935" cy="36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2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73" y="1576348"/>
            <a:ext cx="5656959" cy="2387600"/>
          </a:xfrm>
        </p:spPr>
        <p:txBody>
          <a:bodyPr/>
          <a:lstStyle/>
          <a:p>
            <a:pPr algn="l"/>
            <a:endParaRPr lang="en-ID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07706" y="136452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03470-7268-461B-A7D1-7C88973B9BD7}"/>
              </a:ext>
            </a:extLst>
          </p:cNvPr>
          <p:cNvSpPr txBox="1"/>
          <p:nvPr/>
        </p:nvSpPr>
        <p:spPr>
          <a:xfrm>
            <a:off x="2817843" y="322798"/>
            <a:ext cx="6288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HUBUNGAN WARGA NEGARA DAN NEGARA</a:t>
            </a:r>
            <a:endParaRPr lang="en-ID" sz="3200" u="sng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9E8496-D9CF-405F-9B87-9228C04C4FAF}"/>
              </a:ext>
            </a:extLst>
          </p:cNvPr>
          <p:cNvSpPr/>
          <p:nvPr/>
        </p:nvSpPr>
        <p:spPr>
          <a:xfrm>
            <a:off x="312933" y="1688919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Siapakah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Warga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Negara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8EDF50-197B-4631-A1F4-3F719BBA38D1}"/>
              </a:ext>
            </a:extLst>
          </p:cNvPr>
          <p:cNvSpPr/>
          <p:nvPr/>
        </p:nvSpPr>
        <p:spPr>
          <a:xfrm>
            <a:off x="312933" y="2252097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Kesamaan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Kedudukan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Dlam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Hukum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Pemerintahan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000C41-13C4-4127-AE5D-25A0DD6FFAD8}"/>
              </a:ext>
            </a:extLst>
          </p:cNvPr>
          <p:cNvSpPr/>
          <p:nvPr/>
        </p:nvSpPr>
        <p:spPr>
          <a:xfrm>
            <a:off x="312933" y="2811804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Hak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Asasi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Pekerjaan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Penghidupan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Layak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Bagi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Kemanusiaan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421BA8-DA05-41C6-A6A7-CBC841B645CA}"/>
              </a:ext>
            </a:extLst>
          </p:cNvPr>
          <p:cNvSpPr/>
          <p:nvPr/>
        </p:nvSpPr>
        <p:spPr>
          <a:xfrm>
            <a:off x="312933" y="3370512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4. 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Kemerdekaan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Berserikat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Berkumpul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F1A258-BB9C-4113-8621-F65C5CE29229}"/>
              </a:ext>
            </a:extLst>
          </p:cNvPr>
          <p:cNvSpPr/>
          <p:nvPr/>
        </p:nvSpPr>
        <p:spPr>
          <a:xfrm>
            <a:off x="312933" y="3929220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5.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Kemerdekaan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Memeluk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Agama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2FA814-A1FE-40DA-88D4-9AB3FA1F9B83}"/>
              </a:ext>
            </a:extLst>
          </p:cNvPr>
          <p:cNvSpPr/>
          <p:nvPr/>
        </p:nvSpPr>
        <p:spPr>
          <a:xfrm>
            <a:off x="6174471" y="1676374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Hak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Kewajiban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Pembelaan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Negara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36156-4E46-4C27-AC37-55E3954C9C27}"/>
              </a:ext>
            </a:extLst>
          </p:cNvPr>
          <p:cNvSpPr/>
          <p:nvPr/>
        </p:nvSpPr>
        <p:spPr>
          <a:xfrm>
            <a:off x="6174471" y="2239552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7.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Hak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Mendapat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Pengajaran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3CEA7E-84A1-4DDB-8DDD-B9B6D9E06489}"/>
              </a:ext>
            </a:extLst>
          </p:cNvPr>
          <p:cNvSpPr/>
          <p:nvPr/>
        </p:nvSpPr>
        <p:spPr>
          <a:xfrm>
            <a:off x="6174471" y="2799259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8.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Kebudayaan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Nasional Indonesia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0BE15C-7500-4C77-B4B2-D2FA9611CEC3}"/>
              </a:ext>
            </a:extLst>
          </p:cNvPr>
          <p:cNvSpPr/>
          <p:nvPr/>
        </p:nvSpPr>
        <p:spPr>
          <a:xfrm>
            <a:off x="6174471" y="3357967"/>
            <a:ext cx="5770098" cy="48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9.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Kesejahteraan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Sosial</a:t>
            </a:r>
            <a:endParaRPr lang="en-ID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33644" y="115483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6279-02CB-4540-8346-2C4CEDA2A22D}"/>
              </a:ext>
            </a:extLst>
          </p:cNvPr>
          <p:cNvSpPr txBox="1"/>
          <p:nvPr/>
        </p:nvSpPr>
        <p:spPr>
          <a:xfrm>
            <a:off x="1728219" y="1883272"/>
            <a:ext cx="8904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ernard MT Condensed" panose="02050806060905020404" pitchFamily="18" charset="0"/>
              </a:rPr>
              <a:t>BAB VI</a:t>
            </a:r>
          </a:p>
          <a:p>
            <a:pPr algn="ctr"/>
            <a:r>
              <a:rPr lang="en-US" sz="7200" dirty="0">
                <a:latin typeface="Bernard MT Condensed" panose="02050806060905020404" pitchFamily="18" charset="0"/>
              </a:rPr>
              <a:t>KEWARGANEGARAAN</a:t>
            </a:r>
            <a:endParaRPr lang="en-ID" sz="7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20675" y="161520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2AB4E-568A-4B9C-A900-8E147CB7D31C}"/>
              </a:ext>
            </a:extLst>
          </p:cNvPr>
          <p:cNvSpPr txBox="1"/>
          <p:nvPr/>
        </p:nvSpPr>
        <p:spPr>
          <a:xfrm>
            <a:off x="4192172" y="278578"/>
            <a:ext cx="3175233" cy="4616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ernard MT Condensed" panose="02050806060905020404" pitchFamily="18" charset="0"/>
              </a:rPr>
              <a:t>Warga</a:t>
            </a:r>
            <a:r>
              <a:rPr lang="en-US" sz="2400" dirty="0">
                <a:latin typeface="Bernard MT Condensed" panose="02050806060905020404" pitchFamily="18" charset="0"/>
              </a:rPr>
              <a:t> Negara</a:t>
            </a:r>
            <a:endParaRPr lang="en-ID" sz="2400" dirty="0">
              <a:latin typeface="Bernard MT Condensed" panose="02050806060905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097EE-497F-41D6-ADA9-68F5AED316DA}"/>
              </a:ext>
            </a:extLst>
          </p:cNvPr>
          <p:cNvSpPr txBox="1"/>
          <p:nvPr/>
        </p:nvSpPr>
        <p:spPr>
          <a:xfrm>
            <a:off x="558479" y="966864"/>
            <a:ext cx="4497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latin typeface="Book Antiqua" panose="02040602050305030304" pitchFamily="18" charset="0"/>
              </a:rPr>
              <a:t>Menurut</a:t>
            </a:r>
            <a:r>
              <a:rPr lang="en-ID" sz="1600" b="1" dirty="0">
                <a:latin typeface="Book Antiqua" panose="02040602050305030304" pitchFamily="18" charset="0"/>
              </a:rPr>
              <a:t> KBBI</a:t>
            </a:r>
          </a:p>
          <a:p>
            <a:pPr algn="just"/>
            <a:r>
              <a:rPr lang="en-ID" sz="1600" dirty="0" err="1">
                <a:latin typeface="Book Antiqua" panose="02040602050305030304" pitchFamily="18" charset="0"/>
              </a:rPr>
              <a:t>penduduk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sebuah</a:t>
            </a:r>
            <a:r>
              <a:rPr lang="en-ID" sz="1600" dirty="0">
                <a:latin typeface="Book Antiqua" panose="02040602050305030304" pitchFamily="18" charset="0"/>
              </a:rPr>
              <a:t> negara </a:t>
            </a:r>
            <a:r>
              <a:rPr lang="en-ID" sz="1600" dirty="0" err="1">
                <a:latin typeface="Book Antiqua" panose="02040602050305030304" pitchFamily="18" charset="0"/>
              </a:rPr>
              <a:t>atau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bangsa</a:t>
            </a:r>
            <a:r>
              <a:rPr lang="en-ID" sz="1600" dirty="0">
                <a:latin typeface="Book Antiqua" panose="02040602050305030304" pitchFamily="18" charset="0"/>
              </a:rPr>
              <a:t> yang </a:t>
            </a:r>
            <a:r>
              <a:rPr lang="en-ID" sz="1600" dirty="0" err="1">
                <a:latin typeface="Book Antiqua" panose="02040602050305030304" pitchFamily="18" charset="0"/>
              </a:rPr>
              <a:t>berdasarkan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keturunan</a:t>
            </a:r>
            <a:r>
              <a:rPr lang="en-ID" sz="1600" dirty="0">
                <a:latin typeface="Book Antiqua" panose="02040602050305030304" pitchFamily="18" charset="0"/>
              </a:rPr>
              <a:t>, </a:t>
            </a:r>
            <a:r>
              <a:rPr lang="en-ID" sz="1600" dirty="0" err="1">
                <a:latin typeface="Book Antiqua" panose="02040602050305030304" pitchFamily="18" charset="0"/>
              </a:rPr>
              <a:t>tempat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kelahiran</a:t>
            </a:r>
            <a:r>
              <a:rPr lang="en-ID" sz="1600" dirty="0">
                <a:latin typeface="Book Antiqua" panose="02040602050305030304" pitchFamily="18" charset="0"/>
              </a:rPr>
              <a:t>, dan </a:t>
            </a:r>
            <a:r>
              <a:rPr lang="en-ID" sz="1600" dirty="0" err="1">
                <a:latin typeface="Book Antiqua" panose="02040602050305030304" pitchFamily="18" charset="0"/>
              </a:rPr>
              <a:t>sebagainya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mempunyai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kewajiban</a:t>
            </a:r>
            <a:r>
              <a:rPr lang="en-ID" sz="1600" dirty="0">
                <a:latin typeface="Book Antiqua" panose="02040602050305030304" pitchFamily="18" charset="0"/>
              </a:rPr>
              <a:t> dan </a:t>
            </a:r>
            <a:r>
              <a:rPr lang="en-ID" sz="1600" dirty="0" err="1">
                <a:latin typeface="Book Antiqua" panose="02040602050305030304" pitchFamily="18" charset="0"/>
              </a:rPr>
              <a:t>hak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penuh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sebagai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seorang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warga</a:t>
            </a:r>
            <a:r>
              <a:rPr lang="en-ID" sz="1600" dirty="0">
                <a:latin typeface="Book Antiqua" panose="02040602050305030304" pitchFamily="18" charset="0"/>
              </a:rPr>
              <a:t> negara </a:t>
            </a:r>
            <a:r>
              <a:rPr lang="en-ID" sz="1600" dirty="0" err="1">
                <a:latin typeface="Book Antiqua" panose="02040602050305030304" pitchFamily="18" charset="0"/>
              </a:rPr>
              <a:t>dari</a:t>
            </a:r>
            <a:r>
              <a:rPr lang="en-ID" sz="1600" dirty="0">
                <a:latin typeface="Book Antiqua" panose="02040602050305030304" pitchFamily="18" charset="0"/>
              </a:rPr>
              <a:t> negara </a:t>
            </a:r>
            <a:r>
              <a:rPr lang="en-ID" sz="1600" dirty="0" err="1">
                <a:latin typeface="Book Antiqua" panose="02040602050305030304" pitchFamily="18" charset="0"/>
              </a:rPr>
              <a:t>itu</a:t>
            </a:r>
            <a:r>
              <a:rPr lang="en-ID" sz="160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71131-C0CB-46BF-BD10-C196068D31D7}"/>
              </a:ext>
            </a:extLst>
          </p:cNvPr>
          <p:cNvSpPr txBox="1"/>
          <p:nvPr/>
        </p:nvSpPr>
        <p:spPr>
          <a:xfrm>
            <a:off x="3104732" y="2758904"/>
            <a:ext cx="449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Koerniatmo</a:t>
            </a:r>
            <a:r>
              <a:rPr lang="en-US" sz="1600" b="1" dirty="0">
                <a:latin typeface="Book Antiqua" panose="02040602050305030304" pitchFamily="18" charset="0"/>
              </a:rPr>
              <a:t> S. </a:t>
            </a:r>
          </a:p>
          <a:p>
            <a:pPr algn="just"/>
            <a:r>
              <a:rPr lang="en-US" sz="1600" dirty="0" err="1">
                <a:latin typeface="Book Antiqua" panose="02040602050305030304" pitchFamily="18" charset="0"/>
              </a:rPr>
              <a:t>Warga</a:t>
            </a:r>
            <a:r>
              <a:rPr lang="en-US" sz="1600" dirty="0">
                <a:latin typeface="Book Antiqua" panose="02040602050305030304" pitchFamily="18" charset="0"/>
              </a:rPr>
              <a:t> negara </a:t>
            </a:r>
            <a:r>
              <a:rPr lang="en-US" sz="1600" dirty="0" err="1">
                <a:latin typeface="Book Antiqua" panose="02040602050305030304" pitchFamily="18" charset="0"/>
              </a:rPr>
              <a:t>adalah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anggota</a:t>
            </a:r>
            <a:r>
              <a:rPr lang="en-US" sz="1600" dirty="0">
                <a:latin typeface="Book Antiqua" panose="02040602050305030304" pitchFamily="18" charset="0"/>
              </a:rPr>
              <a:t> negara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45C651-D486-4F51-A2C5-B984B5D4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32" y="3745428"/>
            <a:ext cx="1070666" cy="13689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91A1B7-D582-4518-A902-689429F85E9F}"/>
              </a:ext>
            </a:extLst>
          </p:cNvPr>
          <p:cNvSpPr txBox="1"/>
          <p:nvPr/>
        </p:nvSpPr>
        <p:spPr>
          <a:xfrm>
            <a:off x="7367405" y="3891310"/>
            <a:ext cx="3589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Book Antiqua" panose="02040602050305030304" pitchFamily="18" charset="0"/>
              </a:rPr>
              <a:t>A.S </a:t>
            </a:r>
            <a:r>
              <a:rPr lang="en-US" sz="1600" b="1" dirty="0" err="1">
                <a:latin typeface="Book Antiqua" panose="02040602050305030304" pitchFamily="18" charset="0"/>
              </a:rPr>
              <a:t>Hikam</a:t>
            </a:r>
            <a:endParaRPr lang="en-US" sz="1600" b="1" dirty="0">
              <a:latin typeface="Book Antiqua" panose="02040602050305030304" pitchFamily="18" charset="0"/>
            </a:endParaRPr>
          </a:p>
          <a:p>
            <a:pPr algn="just"/>
            <a:r>
              <a:rPr lang="en-US" sz="1600" dirty="0" err="1">
                <a:latin typeface="Book Antiqua" panose="02040602050305030304" pitchFamily="18" charset="0"/>
              </a:rPr>
              <a:t>Warga</a:t>
            </a:r>
            <a:r>
              <a:rPr lang="en-US" sz="1600" dirty="0">
                <a:latin typeface="Book Antiqua" panose="02040602050305030304" pitchFamily="18" charset="0"/>
              </a:rPr>
              <a:t> negara </a:t>
            </a:r>
            <a:r>
              <a:rPr lang="en-US" sz="1600" dirty="0" err="1">
                <a:latin typeface="Book Antiqua" panose="02040602050305030304" pitchFamily="18" charset="0"/>
              </a:rPr>
              <a:t>atau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i="1" dirty="0">
                <a:latin typeface="Book Antiqua" panose="02040602050305030304" pitchFamily="18" charset="0"/>
              </a:rPr>
              <a:t>citizenship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adalah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anggota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dari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sebuah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komunitas</a:t>
            </a:r>
            <a:r>
              <a:rPr lang="en-US" sz="1600" dirty="0">
                <a:latin typeface="Book Antiqua" panose="02040602050305030304" pitchFamily="18" charset="0"/>
              </a:rPr>
              <a:t> yang </a:t>
            </a:r>
            <a:r>
              <a:rPr lang="en-US" sz="1600" dirty="0" err="1">
                <a:latin typeface="Book Antiqua" panose="02040602050305030304" pitchFamily="18" charset="0"/>
              </a:rPr>
              <a:t>membentuk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warga</a:t>
            </a:r>
            <a:r>
              <a:rPr lang="en-US" sz="1600" dirty="0">
                <a:latin typeface="Book Antiqua" panose="02040602050305030304" pitchFamily="18" charset="0"/>
              </a:rPr>
              <a:t> negara </a:t>
            </a:r>
            <a:r>
              <a:rPr lang="en-US" sz="1600" dirty="0" err="1">
                <a:latin typeface="Book Antiqua" panose="02040602050305030304" pitchFamily="18" charset="0"/>
              </a:rPr>
              <a:t>itu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sendiri</a:t>
            </a:r>
            <a:endParaRPr lang="en-ID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33644" y="115483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D703-EF6A-4B75-BC36-C2880C84545B}"/>
              </a:ext>
            </a:extLst>
          </p:cNvPr>
          <p:cNvSpPr txBox="1"/>
          <p:nvPr/>
        </p:nvSpPr>
        <p:spPr>
          <a:xfrm>
            <a:off x="417414" y="2051095"/>
            <a:ext cx="3481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Bernard MT Condensed" panose="02050806060905020404" pitchFamily="18" charset="0"/>
              </a:rPr>
              <a:t>Asas</a:t>
            </a:r>
            <a:r>
              <a:rPr lang="en-US" sz="3600" dirty="0">
                <a:latin typeface="Bernard MT Condensed" panose="02050806060905020404" pitchFamily="18" charset="0"/>
              </a:rPr>
              <a:t> </a:t>
            </a:r>
            <a:r>
              <a:rPr lang="en-US" sz="3600" dirty="0" err="1">
                <a:latin typeface="Bernard MT Condensed" panose="02050806060905020404" pitchFamily="18" charset="0"/>
              </a:rPr>
              <a:t>Kewarganegaraan</a:t>
            </a:r>
            <a:endParaRPr lang="en-ID" sz="3600" dirty="0">
              <a:latin typeface="Bernard MT Condensed" panose="020508060609050204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640E87-A1C2-4960-8210-45632C19C9BE}"/>
              </a:ext>
            </a:extLst>
          </p:cNvPr>
          <p:cNvGrpSpPr/>
          <p:nvPr/>
        </p:nvGrpSpPr>
        <p:grpSpPr>
          <a:xfrm>
            <a:off x="3896749" y="1155116"/>
            <a:ext cx="689317" cy="3470031"/>
            <a:chOff x="4304714" y="1366130"/>
            <a:chExt cx="689317" cy="34700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C5B0DB-65BC-4F0B-AD4D-322203E1C7AB}"/>
                </a:ext>
              </a:extLst>
            </p:cNvPr>
            <p:cNvCxnSpPr/>
            <p:nvPr/>
          </p:nvCxnSpPr>
          <p:spPr>
            <a:xfrm>
              <a:off x="4614203" y="1366130"/>
              <a:ext cx="0" cy="34700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53288B-4228-45A0-AB36-7778E80F6B79}"/>
                </a:ext>
              </a:extLst>
            </p:cNvPr>
            <p:cNvGrpSpPr/>
            <p:nvPr/>
          </p:nvGrpSpPr>
          <p:grpSpPr>
            <a:xfrm>
              <a:off x="4304714" y="1366130"/>
              <a:ext cx="689317" cy="3470031"/>
              <a:chOff x="4304714" y="1366130"/>
              <a:chExt cx="689317" cy="347003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0E01A1-54E4-4E6C-8D74-29850F823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4714" y="3095675"/>
                <a:ext cx="30948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F88ACB4-20E9-41F2-8800-B49CDBB63169}"/>
                  </a:ext>
                </a:extLst>
              </p:cNvPr>
              <p:cNvCxnSpPr/>
              <p:nvPr/>
            </p:nvCxnSpPr>
            <p:spPr>
              <a:xfrm>
                <a:off x="4614203" y="1366130"/>
                <a:ext cx="379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6D6D90-8C47-4C2B-B0B8-3398EA6ECA87}"/>
                  </a:ext>
                </a:extLst>
              </p:cNvPr>
              <p:cNvCxnSpPr/>
              <p:nvPr/>
            </p:nvCxnSpPr>
            <p:spPr>
              <a:xfrm>
                <a:off x="4614203" y="4836161"/>
                <a:ext cx="379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AA1085-18D9-4094-804A-1A1A32C1391C}"/>
              </a:ext>
            </a:extLst>
          </p:cNvPr>
          <p:cNvSpPr txBox="1"/>
          <p:nvPr/>
        </p:nvSpPr>
        <p:spPr>
          <a:xfrm>
            <a:off x="4615448" y="980592"/>
            <a:ext cx="254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ernard MT Condensed" panose="02050806060905020404" pitchFamily="18" charset="0"/>
              </a:rPr>
              <a:t>Sisi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Kelahiran</a:t>
            </a:r>
            <a:endParaRPr lang="en-ID" sz="2000" dirty="0">
              <a:latin typeface="Bernard MT Condensed" panose="020508060609050204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1AB94-58B4-4B6B-B33D-D483EB11CE45}"/>
              </a:ext>
            </a:extLst>
          </p:cNvPr>
          <p:cNvSpPr txBox="1"/>
          <p:nvPr/>
        </p:nvSpPr>
        <p:spPr>
          <a:xfrm>
            <a:off x="4614203" y="4418143"/>
            <a:ext cx="254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ernard MT Condensed" panose="02050806060905020404" pitchFamily="18" charset="0"/>
              </a:rPr>
              <a:t>Sisi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Perkawinan</a:t>
            </a:r>
            <a:endParaRPr lang="en-ID" dirty="0">
              <a:latin typeface="Bernard MT Condensed" panose="020508060609050204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6B92BB-87FC-44D7-91A1-AD7EF2E9C119}"/>
              </a:ext>
            </a:extLst>
          </p:cNvPr>
          <p:cNvGrpSpPr/>
          <p:nvPr/>
        </p:nvGrpSpPr>
        <p:grpSpPr>
          <a:xfrm>
            <a:off x="6316396" y="702873"/>
            <a:ext cx="337625" cy="1535343"/>
            <a:chOff x="6710289" y="1366130"/>
            <a:chExt cx="337625" cy="153534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F4D270-EB3A-46A8-8196-B8680B1DB682}"/>
                </a:ext>
              </a:extLst>
            </p:cNvPr>
            <p:cNvCxnSpPr/>
            <p:nvPr/>
          </p:nvCxnSpPr>
          <p:spPr>
            <a:xfrm>
              <a:off x="6710289" y="1366130"/>
              <a:ext cx="0" cy="1522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489FA9-1478-40E8-9CC0-5CA4AA91C5A0}"/>
                </a:ext>
              </a:extLst>
            </p:cNvPr>
            <p:cNvCxnSpPr/>
            <p:nvPr/>
          </p:nvCxnSpPr>
          <p:spPr>
            <a:xfrm>
              <a:off x="6710289" y="1366130"/>
              <a:ext cx="3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487AFA8-23BB-44B4-8DA3-9B56FE74E504}"/>
                </a:ext>
              </a:extLst>
            </p:cNvPr>
            <p:cNvCxnSpPr/>
            <p:nvPr/>
          </p:nvCxnSpPr>
          <p:spPr>
            <a:xfrm>
              <a:off x="6710289" y="2901473"/>
              <a:ext cx="3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203CE3C-D438-4DB1-BAD5-F33DAF94DE47}"/>
              </a:ext>
            </a:extLst>
          </p:cNvPr>
          <p:cNvSpPr txBox="1"/>
          <p:nvPr/>
        </p:nvSpPr>
        <p:spPr>
          <a:xfrm>
            <a:off x="6665989" y="158838"/>
            <a:ext cx="5034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Ius</a:t>
            </a:r>
            <a:r>
              <a:rPr lang="en-US" sz="1600" b="1" dirty="0">
                <a:latin typeface="Book Antiqua" panose="02040602050305030304" pitchFamily="18" charset="0"/>
              </a:rPr>
              <a:t> Soli</a:t>
            </a:r>
          </a:p>
          <a:p>
            <a:pPr algn="just"/>
            <a:r>
              <a:rPr lang="en-US" sz="1600" dirty="0" err="1">
                <a:latin typeface="Book Antiqua" panose="02040602050305030304" pitchFamily="18" charset="0"/>
              </a:rPr>
              <a:t>Ius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berarti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Hukum</a:t>
            </a:r>
            <a:r>
              <a:rPr lang="en-US" sz="1600" dirty="0">
                <a:latin typeface="Book Antiqua" panose="02040602050305030304" pitchFamily="18" charset="0"/>
              </a:rPr>
              <a:t>/</a:t>
            </a:r>
            <a:r>
              <a:rPr lang="en-US" sz="1600" dirty="0" err="1">
                <a:latin typeface="Book Antiqua" panose="02040602050305030304" pitchFamily="18" charset="0"/>
              </a:rPr>
              <a:t>Dalil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sedangkan</a:t>
            </a:r>
            <a:r>
              <a:rPr lang="en-US" sz="1600" dirty="0">
                <a:latin typeface="Book Antiqua" panose="02040602050305030304" pitchFamily="18" charset="0"/>
              </a:rPr>
              <a:t> Soli </a:t>
            </a:r>
            <a:r>
              <a:rPr lang="en-US" sz="1600" dirty="0" err="1">
                <a:latin typeface="Book Antiqua" panose="02040602050305030304" pitchFamily="18" charset="0"/>
              </a:rPr>
              <a:t>berasal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dari</a:t>
            </a:r>
            <a:r>
              <a:rPr lang="en-US" sz="1600" dirty="0">
                <a:latin typeface="Book Antiqua" panose="02040602050305030304" pitchFamily="18" charset="0"/>
              </a:rPr>
              <a:t> kata </a:t>
            </a:r>
            <a:r>
              <a:rPr lang="en-US" sz="1600" dirty="0" err="1">
                <a:latin typeface="Book Antiqua" panose="02040602050305030304" pitchFamily="18" charset="0"/>
              </a:rPr>
              <a:t>solum</a:t>
            </a:r>
            <a:r>
              <a:rPr lang="en-US" sz="1600" dirty="0">
                <a:latin typeface="Book Antiqua" panose="02040602050305030304" pitchFamily="18" charset="0"/>
              </a:rPr>
              <a:t> yang </a:t>
            </a:r>
            <a:r>
              <a:rPr lang="en-US" sz="1600" dirty="0" err="1">
                <a:latin typeface="Book Antiqua" panose="02040602050305030304" pitchFamily="18" charset="0"/>
              </a:rPr>
              <a:t>berarti</a:t>
            </a:r>
            <a:r>
              <a:rPr lang="en-US" sz="1600" dirty="0">
                <a:latin typeface="Book Antiqua" panose="02040602050305030304" pitchFamily="18" charset="0"/>
              </a:rPr>
              <a:t> negeri , </a:t>
            </a:r>
            <a:r>
              <a:rPr lang="en-US" sz="1600" dirty="0" err="1">
                <a:latin typeface="Book Antiqua" panose="02040602050305030304" pitchFamily="18" charset="0"/>
              </a:rPr>
              <a:t>tanah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atau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daerah</a:t>
            </a:r>
            <a:r>
              <a:rPr lang="en-US" sz="1600" dirty="0">
                <a:latin typeface="Book Antiqua" panose="02040602050305030304" pitchFamily="18" charset="0"/>
              </a:rPr>
              <a:t>. </a:t>
            </a:r>
            <a:r>
              <a:rPr lang="en-US" sz="1600" dirty="0" err="1">
                <a:latin typeface="Book Antiqua" panose="02040602050305030304" pitchFamily="18" charset="0"/>
              </a:rPr>
              <a:t>Berarti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Ius</a:t>
            </a:r>
            <a:r>
              <a:rPr lang="en-US" sz="1600" dirty="0">
                <a:latin typeface="Book Antiqua" panose="02040602050305030304" pitchFamily="18" charset="0"/>
              </a:rPr>
              <a:t> Soli </a:t>
            </a:r>
            <a:r>
              <a:rPr lang="en-US" sz="1600" dirty="0" err="1">
                <a:latin typeface="Book Antiqua" panose="02040602050305030304" pitchFamily="18" charset="0"/>
              </a:rPr>
              <a:t>adalah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pedoman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kewarganegaraan</a:t>
            </a:r>
            <a:r>
              <a:rPr lang="en-US" sz="1600" dirty="0">
                <a:latin typeface="Book Antiqua" panose="02040602050305030304" pitchFamily="18" charset="0"/>
              </a:rPr>
              <a:t> yang </a:t>
            </a:r>
            <a:r>
              <a:rPr lang="en-US" sz="1600" dirty="0" err="1">
                <a:latin typeface="Book Antiqua" panose="02040602050305030304" pitchFamily="18" charset="0"/>
              </a:rPr>
              <a:t>berdasarkan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tempat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atau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daerah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  <a:endParaRPr lang="en-ID" sz="1600" dirty="0">
              <a:latin typeface="Book Antiqua" panose="0204060205030503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2A7FE-4E6E-4313-94CE-7F14A0083F60}"/>
              </a:ext>
            </a:extLst>
          </p:cNvPr>
          <p:cNvSpPr txBox="1"/>
          <p:nvPr/>
        </p:nvSpPr>
        <p:spPr>
          <a:xfrm>
            <a:off x="6676545" y="1809430"/>
            <a:ext cx="448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Ius</a:t>
            </a:r>
            <a:r>
              <a:rPr lang="en-US" sz="1600" b="1" dirty="0">
                <a:latin typeface="Book Antiqua" panose="02040602050305030304" pitchFamily="18" charset="0"/>
              </a:rPr>
              <a:t> Sanguinis</a:t>
            </a:r>
          </a:p>
          <a:p>
            <a:pPr algn="just"/>
            <a:r>
              <a:rPr lang="en-ID" sz="1600" dirty="0" err="1">
                <a:latin typeface="Book Antiqua" panose="02040602050305030304" pitchFamily="18" charset="0"/>
              </a:rPr>
              <a:t>Pedoman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kewarganegaraan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berdasarkan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darah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atau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keturunan</a:t>
            </a:r>
            <a:r>
              <a:rPr lang="en-ID" sz="1600" dirty="0">
                <a:latin typeface="Book Antiqua" panose="02040602050305030304" pitchFamily="18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C7C666-9027-4DC9-A769-25456056BBF2}"/>
              </a:ext>
            </a:extLst>
          </p:cNvPr>
          <p:cNvGrpSpPr/>
          <p:nvPr/>
        </p:nvGrpSpPr>
        <p:grpSpPr>
          <a:xfrm>
            <a:off x="6316397" y="3814532"/>
            <a:ext cx="337625" cy="1535343"/>
            <a:chOff x="6710289" y="1366130"/>
            <a:chExt cx="337625" cy="153534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86487-7F56-4EEB-8256-9F830AF4E0BC}"/>
                </a:ext>
              </a:extLst>
            </p:cNvPr>
            <p:cNvCxnSpPr/>
            <p:nvPr/>
          </p:nvCxnSpPr>
          <p:spPr>
            <a:xfrm>
              <a:off x="6710289" y="1366130"/>
              <a:ext cx="0" cy="1522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5254C8-399D-4BE0-BA31-08D8F47BF07C}"/>
                </a:ext>
              </a:extLst>
            </p:cNvPr>
            <p:cNvCxnSpPr/>
            <p:nvPr/>
          </p:nvCxnSpPr>
          <p:spPr>
            <a:xfrm>
              <a:off x="6710289" y="1366130"/>
              <a:ext cx="3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6647C2-DCDD-41C2-A5B0-10428577A4DB}"/>
                </a:ext>
              </a:extLst>
            </p:cNvPr>
            <p:cNvCxnSpPr/>
            <p:nvPr/>
          </p:nvCxnSpPr>
          <p:spPr>
            <a:xfrm>
              <a:off x="6710289" y="2901473"/>
              <a:ext cx="3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EEC640-4735-4FB0-AC80-33996935F22B}"/>
              </a:ext>
            </a:extLst>
          </p:cNvPr>
          <p:cNvSpPr txBox="1"/>
          <p:nvPr/>
        </p:nvSpPr>
        <p:spPr>
          <a:xfrm>
            <a:off x="6690437" y="3168748"/>
            <a:ext cx="501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Asas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latin typeface="Book Antiqua" panose="02040602050305030304" pitchFamily="18" charset="0"/>
              </a:rPr>
              <a:t>Kesatuan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latin typeface="Book Antiqua" panose="02040602050305030304" pitchFamily="18" charset="0"/>
              </a:rPr>
              <a:t>Hukum</a:t>
            </a:r>
            <a:endParaRPr lang="en-US" sz="1600" b="1" dirty="0">
              <a:latin typeface="Book Antiqua" panose="02040602050305030304" pitchFamily="18" charset="0"/>
            </a:endParaRPr>
          </a:p>
          <a:p>
            <a:pPr algn="just"/>
            <a:r>
              <a:rPr lang="en-US" sz="1600" dirty="0" err="1">
                <a:latin typeface="Book Antiqua" panose="02040602050305030304" pitchFamily="18" charset="0"/>
              </a:rPr>
              <a:t>Berdasarkan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paradigma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bahwa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suami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isti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ataupun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ikatan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keluarga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merupakan</a:t>
            </a:r>
            <a:r>
              <a:rPr lang="en-US" sz="1600" dirty="0">
                <a:latin typeface="Book Antiqua" panose="02040602050305030304" pitchFamily="18" charset="0"/>
              </a:rPr>
              <a:t> inti </a:t>
            </a:r>
            <a:r>
              <a:rPr lang="en-US" sz="1600" dirty="0" err="1">
                <a:latin typeface="Book Antiqua" panose="02040602050305030304" pitchFamily="18" charset="0"/>
              </a:rPr>
              <a:t>masyarakat</a:t>
            </a:r>
            <a:r>
              <a:rPr lang="en-US" sz="1600" dirty="0">
                <a:latin typeface="Book Antiqua" panose="02040602050305030304" pitchFamily="18" charset="0"/>
              </a:rPr>
              <a:t> yang </a:t>
            </a:r>
            <a:r>
              <a:rPr lang="en-US" sz="1600" dirty="0" err="1">
                <a:latin typeface="Book Antiqua" panose="02040602050305030304" pitchFamily="18" charset="0"/>
              </a:rPr>
              <a:t>menciptakan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suasana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sejahtera</a:t>
            </a:r>
            <a:r>
              <a:rPr lang="en-US" sz="1600" dirty="0">
                <a:latin typeface="Book Antiqua" panose="02040602050305030304" pitchFamily="18" charset="0"/>
              </a:rPr>
              <a:t>, </a:t>
            </a:r>
            <a:r>
              <a:rPr lang="en-US" sz="1600" dirty="0" err="1">
                <a:latin typeface="Book Antiqua" panose="02040602050305030304" pitchFamily="18" charset="0"/>
              </a:rPr>
              <a:t>sehat</a:t>
            </a:r>
            <a:r>
              <a:rPr lang="en-US" sz="1600" dirty="0">
                <a:latin typeface="Book Antiqua" panose="02040602050305030304" pitchFamily="18" charset="0"/>
              </a:rPr>
              <a:t> dan </a:t>
            </a:r>
            <a:r>
              <a:rPr lang="en-US" sz="1600" dirty="0" err="1">
                <a:latin typeface="Book Antiqua" panose="02040602050305030304" pitchFamily="18" charset="0"/>
              </a:rPr>
              <a:t>tidak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>
                <a:latin typeface="Book Antiqua" panose="02040602050305030304" pitchFamily="18" charset="0"/>
              </a:rPr>
              <a:t>terpecah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79C1EB-481C-45F7-AAD0-94DEE7F32B24}"/>
              </a:ext>
            </a:extLst>
          </p:cNvPr>
          <p:cNvSpPr txBox="1"/>
          <p:nvPr/>
        </p:nvSpPr>
        <p:spPr>
          <a:xfrm>
            <a:off x="6783050" y="4782231"/>
            <a:ext cx="527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Asas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latin typeface="Book Antiqua" panose="02040602050305030304" pitchFamily="18" charset="0"/>
              </a:rPr>
              <a:t>Kesatuan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latin typeface="Book Antiqua" panose="02040602050305030304" pitchFamily="18" charset="0"/>
              </a:rPr>
              <a:t>Persamaan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latin typeface="Book Antiqua" panose="02040602050305030304" pitchFamily="18" charset="0"/>
              </a:rPr>
              <a:t>Derajat</a:t>
            </a:r>
            <a:endParaRPr lang="en-US" sz="1600" b="1" dirty="0">
              <a:latin typeface="Book Antiqua" panose="02040602050305030304" pitchFamily="18" charset="0"/>
            </a:endParaRPr>
          </a:p>
          <a:p>
            <a:r>
              <a:rPr lang="en-ID" sz="1600" dirty="0" err="1">
                <a:latin typeface="Book Antiqua" panose="02040602050305030304" pitchFamily="18" charset="0"/>
              </a:rPr>
              <a:t>Ditentukan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bahwa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suatu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perkawinan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tidak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menyebabkan</a:t>
            </a:r>
            <a:r>
              <a:rPr lang="en-ID" sz="1600" dirty="0">
                <a:latin typeface="Book Antiqua" panose="02040602050305030304" pitchFamily="18" charset="0"/>
              </a:rPr>
              <a:t> </a:t>
            </a:r>
            <a:r>
              <a:rPr lang="en-ID" sz="1600" dirty="0" err="1">
                <a:latin typeface="Book Antiqua" panose="02040602050305030304" pitchFamily="18" charset="0"/>
              </a:rPr>
              <a:t>perubahan</a:t>
            </a:r>
            <a:r>
              <a:rPr lang="en-ID" sz="1600" dirty="0">
                <a:latin typeface="Book Antiqua" panose="02040602050305030304" pitchFamily="18" charset="0"/>
              </a:rPr>
              <a:t> pada  status </a:t>
            </a:r>
            <a:r>
              <a:rPr lang="en-ID" sz="1600" dirty="0" err="1">
                <a:latin typeface="Book Antiqua" panose="02040602050305030304" pitchFamily="18" charset="0"/>
              </a:rPr>
              <a:t>kewarganegaraan</a:t>
            </a:r>
            <a:endParaRPr lang="en-ID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33644" y="115483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6D3110-B79D-49BB-85F9-F2EAA07E7278}"/>
              </a:ext>
            </a:extLst>
          </p:cNvPr>
          <p:cNvSpPr/>
          <p:nvPr/>
        </p:nvSpPr>
        <p:spPr>
          <a:xfrm>
            <a:off x="4614203" y="492369"/>
            <a:ext cx="2672862" cy="1336431"/>
          </a:xfrm>
          <a:prstGeom prst="roundRect">
            <a:avLst/>
          </a:prstGeom>
          <a:solidFill>
            <a:srgbClr val="FF09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Unsur-unsur</a:t>
            </a:r>
            <a:r>
              <a:rPr lang="en-US" sz="2000" dirty="0">
                <a:latin typeface="Bernard MT Condensed" panose="02050806060905020404" pitchFamily="18" charset="0"/>
              </a:rPr>
              <a:t> yang </a:t>
            </a:r>
            <a:r>
              <a:rPr lang="en-US" sz="2000" dirty="0" err="1">
                <a:latin typeface="Bernard MT Condensed" panose="02050806060905020404" pitchFamily="18" charset="0"/>
              </a:rPr>
              <a:t>Menentukan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Kewarganegaraan</a:t>
            </a:r>
            <a:endParaRPr lang="en-ID" sz="2000" dirty="0">
              <a:latin typeface="Bernard MT Condensed" panose="020508060609050204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4CB73C-3A87-4651-A461-FA37C4473CAC}"/>
              </a:ext>
            </a:extLst>
          </p:cNvPr>
          <p:cNvSpPr/>
          <p:nvPr/>
        </p:nvSpPr>
        <p:spPr>
          <a:xfrm>
            <a:off x="1227479" y="3288181"/>
            <a:ext cx="2672862" cy="1336431"/>
          </a:xfrm>
          <a:prstGeom prst="roundRect">
            <a:avLst/>
          </a:prstGeom>
          <a:solidFill>
            <a:srgbClr val="FF09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Unsur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Darah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Keturunan</a:t>
            </a:r>
            <a:r>
              <a:rPr lang="en-US" sz="2000" dirty="0">
                <a:latin typeface="Bernard MT Condensed" panose="02050806060905020404" pitchFamily="18" charset="0"/>
              </a:rPr>
              <a:t> (</a:t>
            </a:r>
            <a:r>
              <a:rPr lang="en-US" sz="2000" dirty="0" err="1">
                <a:latin typeface="Bernard MT Condensed" panose="02050806060905020404" pitchFamily="18" charset="0"/>
              </a:rPr>
              <a:t>ius</a:t>
            </a:r>
            <a:r>
              <a:rPr lang="en-US" sz="2000" dirty="0">
                <a:latin typeface="Bernard MT Condensed" panose="02050806060905020404" pitchFamily="18" charset="0"/>
              </a:rPr>
              <a:t> sanguinis)</a:t>
            </a:r>
            <a:endParaRPr lang="en-ID" sz="2000" dirty="0">
              <a:latin typeface="Bernard MT Condensed" panose="020508060609050204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5374A8-CEF0-4C4F-80FE-149DDA2D0E9E}"/>
              </a:ext>
            </a:extLst>
          </p:cNvPr>
          <p:cNvSpPr/>
          <p:nvPr/>
        </p:nvSpPr>
        <p:spPr>
          <a:xfrm>
            <a:off x="4614203" y="3276172"/>
            <a:ext cx="2672862" cy="1336431"/>
          </a:xfrm>
          <a:prstGeom prst="roundRect">
            <a:avLst/>
          </a:prstGeom>
          <a:solidFill>
            <a:srgbClr val="FF09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Unsur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Darah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Tempat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Kelahiran</a:t>
            </a:r>
            <a:r>
              <a:rPr lang="en-US" sz="2000" dirty="0">
                <a:latin typeface="Bernard MT Condensed" panose="02050806060905020404" pitchFamily="18" charset="0"/>
              </a:rPr>
              <a:t> (</a:t>
            </a:r>
            <a:r>
              <a:rPr lang="en-US" sz="2000" dirty="0" err="1">
                <a:latin typeface="Bernard MT Condensed" panose="02050806060905020404" pitchFamily="18" charset="0"/>
              </a:rPr>
              <a:t>ius</a:t>
            </a:r>
            <a:r>
              <a:rPr lang="en-US" sz="2000" dirty="0">
                <a:latin typeface="Bernard MT Condensed" panose="02050806060905020404" pitchFamily="18" charset="0"/>
              </a:rPr>
              <a:t> Soli)</a:t>
            </a:r>
            <a:endParaRPr lang="en-ID" sz="2000" dirty="0">
              <a:latin typeface="Bernard MT Condensed" panose="020508060609050204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F7D98-4C37-4475-AFB0-E5AC05D91B86}"/>
              </a:ext>
            </a:extLst>
          </p:cNvPr>
          <p:cNvSpPr/>
          <p:nvPr/>
        </p:nvSpPr>
        <p:spPr>
          <a:xfrm>
            <a:off x="8166295" y="3255962"/>
            <a:ext cx="2672862" cy="1336431"/>
          </a:xfrm>
          <a:prstGeom prst="roundRect">
            <a:avLst/>
          </a:prstGeom>
          <a:solidFill>
            <a:srgbClr val="FF09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Unsur</a:t>
            </a:r>
            <a:r>
              <a:rPr lang="en-US" sz="2000" dirty="0">
                <a:latin typeface="Bernard MT Condensed" panose="02050806060905020404" pitchFamily="18" charset="0"/>
              </a:rPr>
              <a:t> </a:t>
            </a:r>
            <a:r>
              <a:rPr lang="en-US" sz="2000" dirty="0" err="1">
                <a:latin typeface="Bernard MT Condensed" panose="02050806060905020404" pitchFamily="18" charset="0"/>
              </a:rPr>
              <a:t>Pewarganegaraan</a:t>
            </a:r>
            <a:r>
              <a:rPr lang="en-US" sz="2000" dirty="0">
                <a:latin typeface="Bernard MT Condensed" panose="02050806060905020404" pitchFamily="18" charset="0"/>
              </a:rPr>
              <a:t> (</a:t>
            </a:r>
            <a:r>
              <a:rPr lang="en-US" sz="2000" dirty="0" err="1">
                <a:latin typeface="Bernard MT Condensed" panose="02050806060905020404" pitchFamily="18" charset="0"/>
              </a:rPr>
              <a:t>naturalisasi</a:t>
            </a:r>
            <a:r>
              <a:rPr lang="en-US" sz="2000" dirty="0">
                <a:latin typeface="Bernard MT Condensed" panose="02050806060905020404" pitchFamily="18" charset="0"/>
              </a:rPr>
              <a:t>)</a:t>
            </a:r>
            <a:endParaRPr lang="en-ID" sz="2000" dirty="0">
              <a:latin typeface="Bernard MT Condensed" panose="020508060609050204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03794-2C6D-4CAA-8280-8A3CFAAF8147}"/>
              </a:ext>
            </a:extLst>
          </p:cNvPr>
          <p:cNvGrpSpPr/>
          <p:nvPr/>
        </p:nvGrpSpPr>
        <p:grpSpPr>
          <a:xfrm>
            <a:off x="2525150" y="1828800"/>
            <a:ext cx="7111219" cy="1177897"/>
            <a:chOff x="2391507" y="1969173"/>
            <a:chExt cx="7111219" cy="11778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912A06-693C-42E7-8B7F-E5E1EA85B898}"/>
                </a:ext>
              </a:extLst>
            </p:cNvPr>
            <p:cNvCxnSpPr/>
            <p:nvPr/>
          </p:nvCxnSpPr>
          <p:spPr>
            <a:xfrm>
              <a:off x="2391508" y="2780911"/>
              <a:ext cx="71112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1B0E5B2-4F3D-4B85-B06D-735747F5EA84}"/>
                </a:ext>
              </a:extLst>
            </p:cNvPr>
            <p:cNvCxnSpPr/>
            <p:nvPr/>
          </p:nvCxnSpPr>
          <p:spPr>
            <a:xfrm>
              <a:off x="2391507" y="2785403"/>
              <a:ext cx="0" cy="36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C55ECF-EECC-4561-B7B4-116F4F237C5A}"/>
                </a:ext>
              </a:extLst>
            </p:cNvPr>
            <p:cNvCxnSpPr>
              <a:cxnSpLocks/>
            </p:cNvCxnSpPr>
            <p:nvPr/>
          </p:nvCxnSpPr>
          <p:spPr>
            <a:xfrm>
              <a:off x="5816991" y="1969173"/>
              <a:ext cx="4688" cy="117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A11AA6F-833A-4ADD-B405-418C82E31170}"/>
                </a:ext>
              </a:extLst>
            </p:cNvPr>
            <p:cNvCxnSpPr/>
            <p:nvPr/>
          </p:nvCxnSpPr>
          <p:spPr>
            <a:xfrm>
              <a:off x="9500381" y="2780911"/>
              <a:ext cx="0" cy="36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55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33644" y="115483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9D4D6-4D10-4099-B5AF-B06BC82351D9}"/>
              </a:ext>
            </a:extLst>
          </p:cNvPr>
          <p:cNvSpPr/>
          <p:nvPr/>
        </p:nvSpPr>
        <p:spPr>
          <a:xfrm>
            <a:off x="647113" y="2405575"/>
            <a:ext cx="2170729" cy="1104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ernard MT Condensed" panose="02050806060905020404" pitchFamily="18" charset="0"/>
              </a:rPr>
              <a:t>Problem Status </a:t>
            </a:r>
            <a:r>
              <a:rPr lang="en-US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Kewarganegaraan</a:t>
            </a:r>
            <a:endParaRPr lang="en-ID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C6EAB5-887C-4D70-94F4-D89BB888D0C8}"/>
              </a:ext>
            </a:extLst>
          </p:cNvPr>
          <p:cNvSpPr/>
          <p:nvPr/>
        </p:nvSpPr>
        <p:spPr>
          <a:xfrm>
            <a:off x="3526375" y="995182"/>
            <a:ext cx="7849772" cy="1133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err="1">
                <a:solidFill>
                  <a:schemeClr val="tx1"/>
                </a:solidFill>
                <a:latin typeface="Bell MT" panose="02020503060305020303" pitchFamily="18" charset="0"/>
              </a:rPr>
              <a:t>Apatride</a:t>
            </a:r>
            <a:r>
              <a:rPr lang="en-US" b="1" i="1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en-US" i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Istilah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orang-orang yang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kewarganegaraan</a:t>
            </a:r>
            <a:endParaRPr lang="en-ID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F3B9AE-83EE-4612-9EE5-5C8DF84F52BD}"/>
              </a:ext>
            </a:extLst>
          </p:cNvPr>
          <p:cNvSpPr/>
          <p:nvPr/>
        </p:nvSpPr>
        <p:spPr>
          <a:xfrm>
            <a:off x="3526375" y="2337679"/>
            <a:ext cx="7849772" cy="110204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err="1">
                <a:solidFill>
                  <a:schemeClr val="tx1"/>
                </a:solidFill>
                <a:latin typeface="Bell MT" panose="02020503060305020303" pitchFamily="18" charset="0"/>
              </a:rPr>
              <a:t>Bipatride</a:t>
            </a:r>
            <a:r>
              <a:rPr lang="en-US" b="1" i="1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en-US" i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Istilah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orang-orang yang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kewarganegaraan</a:t>
            </a:r>
            <a:endParaRPr lang="en-ID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F11A08-C068-4526-A48D-EDE00F4D1FCE}"/>
              </a:ext>
            </a:extLst>
          </p:cNvPr>
          <p:cNvSpPr/>
          <p:nvPr/>
        </p:nvSpPr>
        <p:spPr>
          <a:xfrm>
            <a:off x="3526375" y="3654513"/>
            <a:ext cx="7849772" cy="118164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err="1">
                <a:solidFill>
                  <a:schemeClr val="tx1"/>
                </a:solidFill>
                <a:latin typeface="Bell MT" panose="02020503060305020303" pitchFamily="18" charset="0"/>
              </a:rPr>
              <a:t>Multipatride</a:t>
            </a:r>
            <a:r>
              <a:rPr lang="en-US" b="1" i="1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en-US" i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Istilah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seseorang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ll MT" panose="02020503060305020303" pitchFamily="18" charset="0"/>
              </a:rPr>
              <a:t>kewarganegaraan</a:t>
            </a:r>
            <a:endParaRPr lang="en-ID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7494"/>
            <a:ext cx="9749086" cy="2150306"/>
          </a:xfrm>
        </p:spPr>
        <p:txBody>
          <a:bodyPr>
            <a:normAutofit/>
          </a:bodyPr>
          <a:lstStyle/>
          <a:p>
            <a:endParaRPr lang="en-ID" sz="1600">
              <a:latin typeface="Bernard MT Condensed" panose="020508060609050204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33644" y="115483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F943117-C261-4ED6-A93B-20E2997A4FBD}"/>
              </a:ext>
            </a:extLst>
          </p:cNvPr>
          <p:cNvSpPr/>
          <p:nvPr/>
        </p:nvSpPr>
        <p:spPr>
          <a:xfrm>
            <a:off x="1934310" y="3723082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ernard MT Condensed" panose="02050806060905020404" pitchFamily="18" charset="0"/>
              </a:rPr>
              <a:t>Bersikap</a:t>
            </a:r>
            <a:r>
              <a:rPr lang="en-US" sz="1600" dirty="0">
                <a:latin typeface="Bernard MT Condensed" panose="02050806060905020404" pitchFamily="18" charset="0"/>
              </a:rPr>
              <a:t> </a:t>
            </a:r>
            <a:r>
              <a:rPr lang="en-US" sz="1600" dirty="0" err="1">
                <a:latin typeface="Bernard MT Condensed" panose="02050806060905020404" pitchFamily="18" charset="0"/>
              </a:rPr>
              <a:t>Kritis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CEDE73F-1388-4E21-A5BE-8FFBB1446848}"/>
              </a:ext>
            </a:extLst>
          </p:cNvPr>
          <p:cNvSpPr/>
          <p:nvPr/>
        </p:nvSpPr>
        <p:spPr>
          <a:xfrm>
            <a:off x="508640" y="2168419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ard MT Condensed" panose="02050806060905020404" pitchFamily="18" charset="0"/>
              </a:rPr>
              <a:t>Rasa </a:t>
            </a:r>
            <a:r>
              <a:rPr lang="en-US" sz="1600" dirty="0" err="1">
                <a:latin typeface="Bernard MT Condensed" panose="02050806060905020404" pitchFamily="18" charset="0"/>
              </a:rPr>
              <a:t>hormat</a:t>
            </a:r>
            <a:r>
              <a:rPr lang="en-US" sz="1600" dirty="0">
                <a:latin typeface="Bernard MT Condensed" panose="02050806060905020404" pitchFamily="18" charset="0"/>
              </a:rPr>
              <a:t> dan </a:t>
            </a:r>
            <a:r>
              <a:rPr lang="en-US" sz="1600" dirty="0" err="1">
                <a:latin typeface="Bernard MT Condensed" panose="02050806060905020404" pitchFamily="18" charset="0"/>
              </a:rPr>
              <a:t>tanggung</a:t>
            </a:r>
            <a:r>
              <a:rPr lang="en-US" sz="1600" dirty="0">
                <a:latin typeface="Bernard MT Condensed" panose="02050806060905020404" pitchFamily="18" charset="0"/>
              </a:rPr>
              <a:t> </a:t>
            </a:r>
            <a:r>
              <a:rPr lang="en-US" sz="1600" dirty="0" err="1">
                <a:latin typeface="Bernard MT Condensed" panose="02050806060905020404" pitchFamily="18" charset="0"/>
              </a:rPr>
              <a:t>jawab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86495F8E-23D7-4B67-A237-D6842B6C3FA2}"/>
              </a:ext>
            </a:extLst>
          </p:cNvPr>
          <p:cNvSpPr/>
          <p:nvPr/>
        </p:nvSpPr>
        <p:spPr>
          <a:xfrm>
            <a:off x="3774282" y="2123595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ernard MT Condensed" panose="02050806060905020404" pitchFamily="18" charset="0"/>
              </a:rPr>
              <a:t>Membuka</a:t>
            </a:r>
            <a:r>
              <a:rPr lang="en-US" sz="1600" dirty="0">
                <a:latin typeface="Bernard MT Condensed" panose="02050806060905020404" pitchFamily="18" charset="0"/>
              </a:rPr>
              <a:t> </a:t>
            </a:r>
            <a:r>
              <a:rPr lang="en-US" sz="1600" dirty="0" err="1">
                <a:latin typeface="Bernard MT Condensed" panose="02050806060905020404" pitchFamily="18" charset="0"/>
              </a:rPr>
              <a:t>diskusi</a:t>
            </a:r>
            <a:r>
              <a:rPr lang="en-US" sz="1600" dirty="0">
                <a:latin typeface="Bernard MT Condensed" panose="02050806060905020404" pitchFamily="18" charset="0"/>
              </a:rPr>
              <a:t> dan dialog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8421B7C2-F216-495A-A8AB-AE6E88945817}"/>
              </a:ext>
            </a:extLst>
          </p:cNvPr>
          <p:cNvSpPr/>
          <p:nvPr/>
        </p:nvSpPr>
        <p:spPr>
          <a:xfrm>
            <a:off x="5216768" y="3653290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ernard MT Condensed" panose="02050806060905020404" pitchFamily="18" charset="0"/>
              </a:rPr>
              <a:t>Bersikap</a:t>
            </a:r>
            <a:r>
              <a:rPr lang="en-US" sz="1600" dirty="0">
                <a:latin typeface="Bernard MT Condensed" panose="02050806060905020404" pitchFamily="18" charset="0"/>
              </a:rPr>
              <a:t> </a:t>
            </a:r>
            <a:r>
              <a:rPr lang="en-US" sz="1600" dirty="0" err="1">
                <a:latin typeface="Bernard MT Condensed" panose="02050806060905020404" pitchFamily="18" charset="0"/>
              </a:rPr>
              <a:t>terbuka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C39CCC6-3597-40FD-900F-856E521F1858}"/>
              </a:ext>
            </a:extLst>
          </p:cNvPr>
          <p:cNvSpPr/>
          <p:nvPr/>
        </p:nvSpPr>
        <p:spPr>
          <a:xfrm>
            <a:off x="7153970" y="2082829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ernard MT Condensed" panose="02050806060905020404" pitchFamily="18" charset="0"/>
              </a:rPr>
              <a:t>Rasional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B9DBF3F-9061-40A6-A557-C993EAD2A26B}"/>
              </a:ext>
            </a:extLst>
          </p:cNvPr>
          <p:cNvSpPr/>
          <p:nvPr/>
        </p:nvSpPr>
        <p:spPr>
          <a:xfrm>
            <a:off x="8682109" y="3626268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rnard MT Condensed" panose="02050806060905020404" pitchFamily="18" charset="0"/>
              </a:rPr>
              <a:t>Adil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57D95C-A6B9-4D70-9670-0F2D97A08990}"/>
              </a:ext>
            </a:extLst>
          </p:cNvPr>
          <p:cNvSpPr/>
          <p:nvPr/>
        </p:nvSpPr>
        <p:spPr>
          <a:xfrm>
            <a:off x="10265478" y="2129235"/>
            <a:ext cx="1679842" cy="144810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ernard MT Condensed" panose="02050806060905020404" pitchFamily="18" charset="0"/>
              </a:rPr>
              <a:t>Jujur</a:t>
            </a:r>
            <a:endParaRPr lang="en-ID" sz="1600" dirty="0">
              <a:latin typeface="Bernard MT Condensed" panose="020508060609050204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99E9E-0FCB-4FDB-B9FC-2FFB074F45C6}"/>
              </a:ext>
            </a:extLst>
          </p:cNvPr>
          <p:cNvSpPr txBox="1"/>
          <p:nvPr/>
        </p:nvSpPr>
        <p:spPr>
          <a:xfrm>
            <a:off x="2132503" y="723416"/>
            <a:ext cx="783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Bernard MT Condensed" panose="02050806060905020404" pitchFamily="18" charset="0"/>
              </a:rPr>
              <a:t>KARAKTERISTIK WARGA NEGARA YANG DEMOKRAT</a:t>
            </a:r>
            <a:endParaRPr lang="en-ID" sz="3200" u="sng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20675" y="229065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BA314C1-1323-4F83-8FED-4DE134DA2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822254"/>
              </p:ext>
            </p:extLst>
          </p:nvPr>
        </p:nvGraphicFramePr>
        <p:xfrm>
          <a:off x="4379289" y="568585"/>
          <a:ext cx="5590015" cy="485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0D2A33-F290-4842-9897-B3759D5428C5}"/>
              </a:ext>
            </a:extLst>
          </p:cNvPr>
          <p:cNvSpPr txBox="1"/>
          <p:nvPr/>
        </p:nvSpPr>
        <p:spPr>
          <a:xfrm>
            <a:off x="660078" y="2171005"/>
            <a:ext cx="297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7 Cara </a:t>
            </a:r>
            <a:r>
              <a:rPr lang="en-US" sz="24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Memperoleh</a:t>
            </a:r>
            <a:r>
              <a:rPr lang="en-US" sz="2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Kewarganegaraan</a:t>
            </a:r>
            <a:r>
              <a:rPr lang="en-US" sz="2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Indonesia</a:t>
            </a:r>
            <a:endParaRPr lang="en-ID" sz="28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9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22E-405A-4ADB-9F1B-B32B8D67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1FAB7-D4A0-4C10-AC34-F40FEA2D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DADB48-4A97-40A5-B1BB-4462CCF8E35B}"/>
              </a:ext>
            </a:extLst>
          </p:cNvPr>
          <p:cNvSpPr/>
          <p:nvPr/>
        </p:nvSpPr>
        <p:spPr>
          <a:xfrm>
            <a:off x="107706" y="136452"/>
            <a:ext cx="11950650" cy="6063175"/>
          </a:xfrm>
          <a:prstGeom prst="roundRect">
            <a:avLst/>
          </a:prstGeom>
          <a:solidFill>
            <a:srgbClr val="6DE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10B9-FE7E-4D7F-A5A4-A318DD32184E}"/>
              </a:ext>
            </a:extLst>
          </p:cNvPr>
          <p:cNvSpPr txBox="1"/>
          <p:nvPr/>
        </p:nvSpPr>
        <p:spPr>
          <a:xfrm>
            <a:off x="436098" y="4543865"/>
            <a:ext cx="4178105" cy="202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BF966-3E15-46C8-A93D-F67F53D012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" y="4836161"/>
            <a:ext cx="2102021" cy="202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7348A-8262-495F-86D8-D8B4AC52EF24}"/>
              </a:ext>
            </a:extLst>
          </p:cNvPr>
          <p:cNvSpPr txBox="1"/>
          <p:nvPr/>
        </p:nvSpPr>
        <p:spPr>
          <a:xfrm>
            <a:off x="2196758" y="5639920"/>
            <a:ext cx="777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Pendidikan Pancasila dan </a:t>
            </a:r>
            <a:r>
              <a:rPr lang="en-US" sz="3200" dirty="0" err="1">
                <a:latin typeface="Bernard MT Condensed" panose="02050806060905020404" pitchFamily="18" charset="0"/>
              </a:rPr>
              <a:t>Kewarganegaraan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FA51-9006-4B42-82E8-D42E15E579AF}"/>
              </a:ext>
            </a:extLst>
          </p:cNvPr>
          <p:cNvSpPr txBox="1"/>
          <p:nvPr/>
        </p:nvSpPr>
        <p:spPr>
          <a:xfrm>
            <a:off x="2817843" y="6199627"/>
            <a:ext cx="653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Institut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Bisnis</a:t>
            </a:r>
            <a:r>
              <a:rPr lang="en-US" sz="3200" dirty="0">
                <a:latin typeface="Bernard MT Condensed" panose="02050806060905020404" pitchFamily="18" charset="0"/>
              </a:rPr>
              <a:t> Muhammadiyah Bekasi</a:t>
            </a:r>
            <a:endParaRPr lang="en-ID" sz="32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CD36B6F-A34F-437F-98F3-7581B3322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433130"/>
              </p:ext>
            </p:extLst>
          </p:nvPr>
        </p:nvGraphicFramePr>
        <p:xfrm>
          <a:off x="2815102" y="373982"/>
          <a:ext cx="9376898" cy="483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E03470-7268-461B-A7D1-7C88973B9BD7}"/>
              </a:ext>
            </a:extLst>
          </p:cNvPr>
          <p:cNvSpPr txBox="1"/>
          <p:nvPr/>
        </p:nvSpPr>
        <p:spPr>
          <a:xfrm>
            <a:off x="1055077" y="2025222"/>
            <a:ext cx="1760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HAK DAN KEWAJIBAN WARGA NEGARA</a:t>
            </a:r>
            <a:endParaRPr lang="en-ID" sz="28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422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Light Condensed</vt:lpstr>
      <vt:lpstr>Bell MT</vt:lpstr>
      <vt:lpstr>Bernard MT Condensed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BAHTERA AGUNG HUMATOP</dc:creator>
  <cp:lastModifiedBy>User</cp:lastModifiedBy>
  <cp:revision>22</cp:revision>
  <dcterms:created xsi:type="dcterms:W3CDTF">2020-03-25T09:03:50Z</dcterms:created>
  <dcterms:modified xsi:type="dcterms:W3CDTF">2020-09-28T06:31:41Z</dcterms:modified>
</cp:coreProperties>
</file>