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0"/>
  </p:notesMasterIdLst>
  <p:sldIdLst>
    <p:sldId id="256" r:id="rId2"/>
    <p:sldId id="257" r:id="rId3"/>
    <p:sldId id="258" r:id="rId4"/>
    <p:sldId id="259" r:id="rId5"/>
    <p:sldId id="260" r:id="rId6"/>
    <p:sldId id="261" r:id="rId7"/>
    <p:sldId id="262" r:id="rId8"/>
    <p:sldId id="264" r:id="rId9"/>
    <p:sldId id="263" r:id="rId10"/>
    <p:sldId id="265" r:id="rId11"/>
    <p:sldId id="267" r:id="rId12"/>
    <p:sldId id="268" r:id="rId13"/>
    <p:sldId id="266" r:id="rId14"/>
    <p:sldId id="271" r:id="rId15"/>
    <p:sldId id="270" r:id="rId16"/>
    <p:sldId id="269"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User" initials="W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snapToGrid="0">
      <p:cViewPr>
        <p:scale>
          <a:sx n="76" d="100"/>
          <a:sy n="76" d="100"/>
        </p:scale>
        <p:origin x="-480" y="-72"/>
      </p:cViewPr>
      <p:guideLst>
        <p:guide orient="horz" pos="2160"/>
        <p:guide pos="3840"/>
      </p:guideLst>
    </p:cSldViewPr>
  </p:slideViewPr>
  <p:outlineViewPr>
    <p:cViewPr>
      <p:scale>
        <a:sx n="33" d="100"/>
        <a:sy n="33" d="100"/>
      </p:scale>
      <p:origin x="0" y="789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3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173CFD-4BEF-43D4-8C92-761DA1F4618F}" type="datetimeFigureOut">
              <a:rPr lang="id-ID" smtClean="0"/>
              <a:t>10/10/2020</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91A76-CB14-444E-9DE8-F835E5537AC4}" type="slidenum">
              <a:rPr lang="id-ID" smtClean="0"/>
              <a:t>‹#›</a:t>
            </a:fld>
            <a:endParaRPr lang="id-ID"/>
          </a:p>
        </p:txBody>
      </p:sp>
    </p:spTree>
    <p:extLst>
      <p:ext uri="{BB962C8B-B14F-4D97-AF65-F5344CB8AC3E}">
        <p14:creationId xmlns:p14="http://schemas.microsoft.com/office/powerpoint/2010/main" val="3887967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7F91A76-CB14-444E-9DE8-F835E5537AC4}" type="slidenum">
              <a:rPr lang="id-ID" smtClean="0"/>
              <a:t>7</a:t>
            </a:fld>
            <a:endParaRPr lang="id-ID"/>
          </a:p>
        </p:txBody>
      </p:sp>
    </p:spTree>
    <p:extLst>
      <p:ext uri="{BB962C8B-B14F-4D97-AF65-F5344CB8AC3E}">
        <p14:creationId xmlns:p14="http://schemas.microsoft.com/office/powerpoint/2010/main" val="2942064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FCE63B7-6E15-4D4D-AA32-9823768934F9}"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0AD7F-BA05-464B-BEAB-DE5AE57E9B5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0116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CE63B7-6E15-4D4D-AA32-9823768934F9}"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0AD7F-BA05-464B-BEAB-DE5AE57E9B5C}" type="slidenum">
              <a:rPr lang="en-US" smtClean="0"/>
              <a:t>‹#›</a:t>
            </a:fld>
            <a:endParaRPr lang="en-US"/>
          </a:p>
        </p:txBody>
      </p:sp>
    </p:spTree>
    <p:extLst>
      <p:ext uri="{BB962C8B-B14F-4D97-AF65-F5344CB8AC3E}">
        <p14:creationId xmlns:p14="http://schemas.microsoft.com/office/powerpoint/2010/main" val="2651869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CE63B7-6E15-4D4D-AA32-9823768934F9}"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0AD7F-BA05-464B-BEAB-DE5AE57E9B5C}"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6258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CE63B7-6E15-4D4D-AA32-9823768934F9}"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0AD7F-BA05-464B-BEAB-DE5AE57E9B5C}" type="slidenum">
              <a:rPr lang="en-US" smtClean="0"/>
              <a:t>‹#›</a:t>
            </a:fld>
            <a:endParaRPr lang="en-US"/>
          </a:p>
        </p:txBody>
      </p:sp>
    </p:spTree>
    <p:extLst>
      <p:ext uri="{BB962C8B-B14F-4D97-AF65-F5344CB8AC3E}">
        <p14:creationId xmlns:p14="http://schemas.microsoft.com/office/powerpoint/2010/main" val="3520458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CE63B7-6E15-4D4D-AA32-9823768934F9}"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0AD7F-BA05-464B-BEAB-DE5AE57E9B5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5505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CE63B7-6E15-4D4D-AA32-9823768934F9}" type="datetimeFigureOut">
              <a:rPr lang="en-US" smtClean="0"/>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0AD7F-BA05-464B-BEAB-DE5AE57E9B5C}" type="slidenum">
              <a:rPr lang="en-US" smtClean="0"/>
              <a:t>‹#›</a:t>
            </a:fld>
            <a:endParaRPr lang="en-US"/>
          </a:p>
        </p:txBody>
      </p:sp>
    </p:spTree>
    <p:extLst>
      <p:ext uri="{BB962C8B-B14F-4D97-AF65-F5344CB8AC3E}">
        <p14:creationId xmlns:p14="http://schemas.microsoft.com/office/powerpoint/2010/main" val="793019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CE63B7-6E15-4D4D-AA32-9823768934F9}" type="datetimeFigureOut">
              <a:rPr lang="en-US" smtClean="0"/>
              <a:t>10/10/2020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70AD7F-BA05-464B-BEAB-DE5AE57E9B5C}" type="slidenum">
              <a:rPr lang="en-US" smtClean="0"/>
              <a:t>‹#›</a:t>
            </a:fld>
            <a:endParaRPr lang="en-US"/>
          </a:p>
        </p:txBody>
      </p:sp>
    </p:spTree>
    <p:extLst>
      <p:ext uri="{BB962C8B-B14F-4D97-AF65-F5344CB8AC3E}">
        <p14:creationId xmlns:p14="http://schemas.microsoft.com/office/powerpoint/2010/main" val="2486708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CE63B7-6E15-4D4D-AA32-9823768934F9}" type="datetimeFigureOut">
              <a:rPr lang="en-US" smtClean="0"/>
              <a:t>10/10/2020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0AD7F-BA05-464B-BEAB-DE5AE57E9B5C}" type="slidenum">
              <a:rPr lang="en-US" smtClean="0"/>
              <a:t>‹#›</a:t>
            </a:fld>
            <a:endParaRPr lang="en-US"/>
          </a:p>
        </p:txBody>
      </p:sp>
    </p:spTree>
    <p:extLst>
      <p:ext uri="{BB962C8B-B14F-4D97-AF65-F5344CB8AC3E}">
        <p14:creationId xmlns:p14="http://schemas.microsoft.com/office/powerpoint/2010/main" val="533956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CE63B7-6E15-4D4D-AA32-9823768934F9}" type="datetimeFigureOut">
              <a:rPr lang="en-US" smtClean="0"/>
              <a:t>10/10/2020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70AD7F-BA05-464B-BEAB-DE5AE57E9B5C}" type="slidenum">
              <a:rPr lang="en-US" smtClean="0"/>
              <a:t>‹#›</a:t>
            </a:fld>
            <a:endParaRPr lang="en-US"/>
          </a:p>
        </p:txBody>
      </p:sp>
    </p:spTree>
    <p:extLst>
      <p:ext uri="{BB962C8B-B14F-4D97-AF65-F5344CB8AC3E}">
        <p14:creationId xmlns:p14="http://schemas.microsoft.com/office/powerpoint/2010/main" val="630024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CE63B7-6E15-4D4D-AA32-9823768934F9}" type="datetimeFigureOut">
              <a:rPr lang="en-US" smtClean="0"/>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0AD7F-BA05-464B-BEAB-DE5AE57E9B5C}" type="slidenum">
              <a:rPr lang="en-US" smtClean="0"/>
              <a:t>‹#›</a:t>
            </a:fld>
            <a:endParaRPr lang="en-US"/>
          </a:p>
        </p:txBody>
      </p:sp>
    </p:spTree>
    <p:extLst>
      <p:ext uri="{BB962C8B-B14F-4D97-AF65-F5344CB8AC3E}">
        <p14:creationId xmlns:p14="http://schemas.microsoft.com/office/powerpoint/2010/main" val="1782981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CE63B7-6E15-4D4D-AA32-9823768934F9}" type="datetimeFigureOut">
              <a:rPr lang="en-US" smtClean="0"/>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0AD7F-BA05-464B-BEAB-DE5AE57E9B5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878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FCE63B7-6E15-4D4D-AA32-9823768934F9}" type="datetimeFigureOut">
              <a:rPr lang="en-US" smtClean="0"/>
              <a:t>10/10/2020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E70AD7F-BA05-464B-BEAB-DE5AE57E9B5C}"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984179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660" y="5494249"/>
            <a:ext cx="8038532" cy="1079054"/>
          </a:xfrm>
        </p:spPr>
        <p:txBody>
          <a:bodyPr/>
          <a:lstStyle/>
          <a:p>
            <a:r>
              <a:rPr lang="en-US" sz="3600" dirty="0" err="1" smtClean="0"/>
              <a:t>Mengatur</a:t>
            </a:r>
            <a:r>
              <a:rPr lang="en-US" sz="3600" dirty="0" smtClean="0"/>
              <a:t> Layout </a:t>
            </a:r>
            <a:r>
              <a:rPr lang="en-US" sz="3600" dirty="0" err="1" smtClean="0"/>
              <a:t>dan</a:t>
            </a:r>
            <a:r>
              <a:rPr lang="en-US" sz="3600" dirty="0" smtClean="0"/>
              <a:t> </a:t>
            </a:r>
            <a:r>
              <a:rPr lang="en-US" sz="3600" dirty="0" err="1" smtClean="0"/>
              <a:t>Huruf</a:t>
            </a:r>
            <a:endParaRPr lang="en-US" sz="3600" dirty="0"/>
          </a:p>
        </p:txBody>
      </p:sp>
      <p:sp>
        <p:nvSpPr>
          <p:cNvPr id="3" name="Subtitle 2"/>
          <p:cNvSpPr>
            <a:spLocks noGrp="1"/>
          </p:cNvSpPr>
          <p:nvPr>
            <p:ph type="subTitle" idx="1"/>
          </p:nvPr>
        </p:nvSpPr>
        <p:spPr/>
        <p:txBody>
          <a:bodyPr/>
          <a:lstStyle/>
          <a:p>
            <a:r>
              <a:rPr lang="en-US" dirty="0" smtClean="0"/>
              <a:t>Riza Syahrial, </a:t>
            </a:r>
            <a:r>
              <a:rPr lang="en-US" dirty="0" err="1" smtClean="0"/>
              <a:t>MKom</a:t>
            </a:r>
            <a:endParaRPr lang="en-US" dirty="0"/>
          </a:p>
        </p:txBody>
      </p:sp>
      <p:sp>
        <p:nvSpPr>
          <p:cNvPr id="4" name="Title 1"/>
          <p:cNvSpPr txBox="1">
            <a:spLocks/>
          </p:cNvSpPr>
          <p:nvPr/>
        </p:nvSpPr>
        <p:spPr>
          <a:xfrm>
            <a:off x="4952823" y="5131851"/>
            <a:ext cx="3331369" cy="724796"/>
          </a:xfrm>
          <a:prstGeom prst="rect">
            <a:avLst/>
          </a:prstGeom>
        </p:spPr>
        <p:txBody>
          <a:bodyPr vert="horz" lIns="91440" tIns="45720" rIns="91440" bIns="45720" rtlCol="0" anchor="ctr">
            <a:noAutofit/>
          </a:bodyPr>
          <a:lstStyle>
            <a:lvl1pPr algn="ctr" defTabSz="914400" rtl="0" eaLnBrk="1" latinLnBrk="0" hangingPunct="1">
              <a:lnSpc>
                <a:spcPct val="83000"/>
              </a:lnSpc>
              <a:spcBef>
                <a:spcPct val="0"/>
              </a:spcBef>
              <a:buNone/>
              <a:defRPr lang="en-US" sz="7200" b="0" kern="1200" cap="all" spc="-100" baseline="0" dirty="0">
                <a:solidFill>
                  <a:schemeClr val="tx1">
                    <a:lumMod val="85000"/>
                    <a:lumOff val="15000"/>
                  </a:schemeClr>
                </a:solidFill>
                <a:effectLst/>
                <a:latin typeface="+mj-lt"/>
                <a:ea typeface="+mn-ea"/>
                <a:cs typeface="+mn-cs"/>
              </a:defRPr>
            </a:lvl1pPr>
          </a:lstStyle>
          <a:p>
            <a:pPr algn="r"/>
            <a:r>
              <a:rPr lang="en-US" sz="2800" dirty="0" err="1" smtClean="0"/>
              <a:t>Pertemuan</a:t>
            </a:r>
            <a:r>
              <a:rPr lang="en-US" sz="2800" dirty="0" smtClean="0"/>
              <a:t> 01: Ms. Word</a:t>
            </a:r>
            <a:endParaRPr lang="en-US" sz="2800" dirty="0"/>
          </a:p>
        </p:txBody>
      </p:sp>
    </p:spTree>
    <p:extLst>
      <p:ext uri="{BB962C8B-B14F-4D97-AF65-F5344CB8AC3E}">
        <p14:creationId xmlns:p14="http://schemas.microsoft.com/office/powerpoint/2010/main" val="3641137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97988" y="794648"/>
            <a:ext cx="2475284"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nb-NO" dirty="0" smtClean="0"/>
              <a:t>Langkah-langkah untuk mengubah ukuran margin dan ukuran kertas :</a:t>
            </a:r>
            <a:endParaRPr lang="en-US" dirty="0" smtClean="0"/>
          </a:p>
        </p:txBody>
      </p:sp>
      <p:sp>
        <p:nvSpPr>
          <p:cNvPr id="2" name="Rectangle 1"/>
          <p:cNvSpPr>
            <a:spLocks noChangeArrowheads="1"/>
          </p:cNvSpPr>
          <p:nvPr/>
        </p:nvSpPr>
        <p:spPr bwMode="auto">
          <a:xfrm>
            <a:off x="3373272" y="794648"/>
            <a:ext cx="8440615"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AutoNum type="arabicPeriod"/>
              <a:tabLst/>
            </a:pPr>
            <a:r>
              <a:rPr kumimoji="0" lang="en-US" altLang="en-US" sz="2400" b="0" i="0" u="none" strike="noStrike" cap="none" normalizeH="0" baseline="0" dirty="0" err="1" smtClean="0">
                <a:ln>
                  <a:noFill/>
                </a:ln>
                <a:solidFill>
                  <a:schemeClr val="tx1"/>
                </a:solidFill>
                <a:effectLst/>
                <a:latin typeface="Arial" panose="020B0604020202020204" pitchFamily="34" charset="0"/>
              </a:rPr>
              <a:t>Pertama</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klik</a:t>
            </a:r>
            <a:r>
              <a:rPr kumimoji="0" lang="en-US" altLang="en-US" sz="2400" b="0" i="0" u="none" strike="noStrike" cap="none" normalizeH="0" baseline="0" dirty="0" smtClean="0">
                <a:ln>
                  <a:noFill/>
                </a:ln>
                <a:solidFill>
                  <a:schemeClr val="tx1"/>
                </a:solidFill>
                <a:effectLst/>
                <a:latin typeface="Arial" panose="020B0604020202020204" pitchFamily="34" charset="0"/>
              </a:rPr>
              <a:t> tab </a:t>
            </a:r>
            <a:r>
              <a:rPr kumimoji="0" lang="en-US" altLang="en-US" sz="2400" b="1" i="0" u="none" strike="noStrike" cap="none" normalizeH="0" baseline="0" dirty="0" smtClean="0">
                <a:ln>
                  <a:noFill/>
                </a:ln>
                <a:solidFill>
                  <a:schemeClr val="tx1"/>
                </a:solidFill>
                <a:effectLst/>
                <a:latin typeface="Arial" panose="020B0604020202020204" pitchFamily="34" charset="0"/>
              </a:rPr>
              <a:t>“Layout” </a:t>
            </a:r>
            <a:endParaRPr lang="en-US" altLang="en-US" sz="2400"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AutoNum type="arabicPeriod"/>
              <a:tabLst/>
            </a:pPr>
            <a:r>
              <a:rPr kumimoji="0" lang="en-US" altLang="en-US" sz="2400" b="0" i="0" u="none" strike="noStrike" cap="none" normalizeH="0" baseline="0" dirty="0" err="1" smtClean="0">
                <a:ln>
                  <a:noFill/>
                </a:ln>
                <a:solidFill>
                  <a:schemeClr val="tx1"/>
                </a:solidFill>
                <a:effectLst/>
                <a:latin typeface="Arial" panose="020B0604020202020204" pitchFamily="34" charset="0"/>
              </a:rPr>
              <a:t>Kemudian</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klik</a:t>
            </a:r>
            <a:r>
              <a:rPr kumimoji="0" lang="en-US" altLang="en-US" sz="2400" b="0" i="0" u="none" strike="noStrike" cap="none" normalizeH="0" baseline="0" dirty="0" smtClean="0">
                <a:ln>
                  <a:noFill/>
                </a:ln>
                <a:solidFill>
                  <a:schemeClr val="tx1"/>
                </a:solidFill>
                <a:effectLst/>
                <a:latin typeface="Arial" panose="020B0604020202020204" pitchFamily="34" charset="0"/>
              </a:rPr>
              <a:t> icon </a:t>
            </a:r>
            <a:r>
              <a:rPr kumimoji="0" lang="en-US" altLang="en-US" sz="2400" b="0" i="0" u="none" strike="noStrike" cap="none" normalizeH="0" baseline="0" dirty="0" err="1" smtClean="0">
                <a:ln>
                  <a:noFill/>
                </a:ln>
                <a:solidFill>
                  <a:schemeClr val="tx1"/>
                </a:solidFill>
                <a:effectLst/>
                <a:latin typeface="Arial" panose="020B0604020202020204" pitchFamily="34" charset="0"/>
              </a:rPr>
              <a:t>kecil</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disamping</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tulisan</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1" i="0" u="none" strike="noStrike" cap="none" normalizeH="0" baseline="0" dirty="0" smtClean="0">
                <a:ln>
                  <a:noFill/>
                </a:ln>
                <a:solidFill>
                  <a:schemeClr val="tx1"/>
                </a:solidFill>
                <a:effectLst/>
                <a:latin typeface="Arial" panose="020B0604020202020204" pitchFamily="34" charset="0"/>
              </a:rPr>
              <a:t>“Page Setup” </a:t>
            </a:r>
            <a:endParaRPr lang="en-US" altLang="en-US" sz="2400"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AutoNum type="arabicPeriod"/>
              <a:tabLst/>
            </a:pPr>
            <a:r>
              <a:rPr kumimoji="0" lang="en-US" altLang="en-US" sz="2400" b="0" i="0" u="none" strike="noStrike" cap="none" normalizeH="0" baseline="0" dirty="0" err="1" smtClean="0">
                <a:ln>
                  <a:noFill/>
                </a:ln>
                <a:solidFill>
                  <a:schemeClr val="tx1"/>
                </a:solidFill>
                <a:effectLst/>
                <a:latin typeface="Arial" panose="020B0604020202020204" pitchFamily="34" charset="0"/>
              </a:rPr>
              <a:t>Pada</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bagian</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1" u="none" strike="noStrike" cap="none" normalizeH="0" baseline="0" dirty="0" smtClean="0">
                <a:ln>
                  <a:noFill/>
                </a:ln>
                <a:solidFill>
                  <a:schemeClr val="tx1"/>
                </a:solidFill>
                <a:effectLst/>
                <a:latin typeface="Arial" panose="020B0604020202020204" pitchFamily="34" charset="0"/>
              </a:rPr>
              <a:t>margin, </a:t>
            </a:r>
            <a:r>
              <a:rPr kumimoji="0" lang="en-US" altLang="en-US" sz="2400" b="0" i="0" u="none" strike="noStrike" cap="none" normalizeH="0" baseline="0" dirty="0" err="1" smtClean="0">
                <a:ln>
                  <a:noFill/>
                </a:ln>
                <a:solidFill>
                  <a:schemeClr val="tx1"/>
                </a:solidFill>
                <a:effectLst/>
                <a:latin typeface="Arial" panose="020B0604020202020204" pitchFamily="34" charset="0"/>
              </a:rPr>
              <a:t>silahkan</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pilih</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bagian</a:t>
            </a:r>
            <a:r>
              <a:rPr kumimoji="0" lang="en-US" altLang="en-US" sz="2400" b="0" i="0" u="none" strike="noStrike" cap="none" normalizeH="0" baseline="0" dirty="0" smtClean="0">
                <a:ln>
                  <a:noFill/>
                </a:ln>
                <a:solidFill>
                  <a:schemeClr val="tx1"/>
                </a:solidFill>
                <a:effectLst/>
                <a:latin typeface="Arial" panose="020B0604020202020204" pitchFamily="34" charset="0"/>
              </a:rPr>
              <a:t> mana yang </a:t>
            </a:r>
            <a:r>
              <a:rPr kumimoji="0" lang="en-US" altLang="en-US" sz="2400" b="0" i="0" u="none" strike="noStrike" cap="none" normalizeH="0" baseline="0" dirty="0" err="1" smtClean="0">
                <a:ln>
                  <a:noFill/>
                </a:ln>
                <a:solidFill>
                  <a:schemeClr val="tx1"/>
                </a:solidFill>
                <a:effectLst/>
                <a:latin typeface="Arial" panose="020B0604020202020204" pitchFamily="34" charset="0"/>
              </a:rPr>
              <a:t>ingin</a:t>
            </a:r>
            <a:r>
              <a:rPr kumimoji="0" lang="en-US" altLang="en-US" sz="2400" b="0" i="0" u="none" strike="noStrike" cap="none" normalizeH="0" baseline="0" dirty="0" smtClean="0">
                <a:ln>
                  <a:noFill/>
                </a:ln>
                <a:solidFill>
                  <a:schemeClr val="tx1"/>
                </a:solidFill>
                <a:effectLst/>
                <a:latin typeface="Arial" panose="020B0604020202020204" pitchFamily="34" charset="0"/>
              </a:rPr>
              <a:t> kalian </a:t>
            </a:r>
            <a:r>
              <a:rPr kumimoji="0" lang="en-US" altLang="en-US" sz="2400" b="0" i="0" u="none" strike="noStrike" cap="none" normalizeH="0" baseline="0" dirty="0" err="1" smtClean="0">
                <a:ln>
                  <a:noFill/>
                </a:ln>
                <a:solidFill>
                  <a:schemeClr val="tx1"/>
                </a:solidFill>
                <a:effectLst/>
                <a:latin typeface="Arial" panose="020B0604020202020204" pitchFamily="34" charset="0"/>
              </a:rPr>
              <a:t>ubah</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ukurannya</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00000"/>
              </a:lnSpc>
              <a:spcBef>
                <a:spcPct val="0"/>
              </a:spcBef>
              <a:spcAft>
                <a:spcPct val="0"/>
              </a:spcAft>
              <a:buClrTx/>
              <a:buSzTx/>
              <a:buAutoNum type="arabicPeriod"/>
              <a:tabLst/>
            </a:pPr>
            <a:r>
              <a:rPr kumimoji="0" lang="en-US" altLang="en-US" sz="2400" b="0" i="0" u="none" strike="noStrike" cap="none" normalizeH="0" baseline="0" dirty="0" err="1" smtClean="0">
                <a:ln>
                  <a:noFill/>
                </a:ln>
                <a:solidFill>
                  <a:schemeClr val="tx1"/>
                </a:solidFill>
                <a:effectLst/>
                <a:latin typeface="Arial" panose="020B0604020202020204" pitchFamily="34" charset="0"/>
              </a:rPr>
              <a:t>Selain</a:t>
            </a:r>
            <a:r>
              <a:rPr kumimoji="0" lang="en-US" altLang="en-US" sz="2400" b="0" i="0" u="none" strike="noStrike" cap="none" normalizeH="0" baseline="0" dirty="0" smtClean="0">
                <a:ln>
                  <a:noFill/>
                </a:ln>
                <a:solidFill>
                  <a:schemeClr val="tx1"/>
                </a:solidFill>
                <a:effectLst/>
                <a:latin typeface="Arial" panose="020B0604020202020204" pitchFamily="34" charset="0"/>
              </a:rPr>
              <a:t> margin, kalian juga </a:t>
            </a:r>
            <a:r>
              <a:rPr kumimoji="0" lang="en-US" altLang="en-US" sz="2400" b="0" i="0" u="none" strike="noStrike" cap="none" normalizeH="0" baseline="0" dirty="0" err="1" smtClean="0">
                <a:ln>
                  <a:noFill/>
                </a:ln>
                <a:solidFill>
                  <a:schemeClr val="tx1"/>
                </a:solidFill>
                <a:effectLst/>
                <a:latin typeface="Arial" panose="020B0604020202020204" pitchFamily="34" charset="0"/>
              </a:rPr>
              <a:t>bisa</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mengatur</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1" i="0" u="none" strike="noStrike" cap="none" normalizeH="0" baseline="0" dirty="0" err="1" smtClean="0">
                <a:ln>
                  <a:noFill/>
                </a:ln>
                <a:solidFill>
                  <a:schemeClr val="tx1"/>
                </a:solidFill>
                <a:effectLst/>
                <a:latin typeface="Arial" panose="020B0604020202020204" pitchFamily="34" charset="0"/>
              </a:rPr>
              <a:t>Orientasi</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apakah</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memanjang</a:t>
            </a:r>
            <a:r>
              <a:rPr kumimoji="0" lang="en-US" altLang="en-US" sz="2400" b="0" i="0" u="none" strike="noStrike" cap="none" normalizeH="0" baseline="0" dirty="0" smtClean="0">
                <a:ln>
                  <a:noFill/>
                </a:ln>
                <a:solidFill>
                  <a:schemeClr val="tx1"/>
                </a:solidFill>
                <a:effectLst/>
                <a:latin typeface="Arial" panose="020B0604020202020204" pitchFamily="34" charset="0"/>
              </a:rPr>
              <a:t>/</a:t>
            </a:r>
            <a:r>
              <a:rPr kumimoji="0" lang="en-US" altLang="en-US" sz="2400" b="1" i="1" u="none" strike="noStrike" cap="none" normalizeH="0" baseline="0" dirty="0" smtClean="0">
                <a:ln>
                  <a:noFill/>
                </a:ln>
                <a:solidFill>
                  <a:schemeClr val="tx1"/>
                </a:solidFill>
                <a:effectLst/>
                <a:latin typeface="Arial" panose="020B0604020202020204" pitchFamily="34" charset="0"/>
              </a:rPr>
              <a:t>Portrait </a:t>
            </a:r>
            <a:r>
              <a:rPr kumimoji="0" lang="en-US" altLang="en-US" sz="2400" b="0" i="0" u="none" strike="noStrike" cap="none" normalizeH="0" baseline="0" dirty="0" err="1" smtClean="0">
                <a:ln>
                  <a:noFill/>
                </a:ln>
                <a:solidFill>
                  <a:schemeClr val="tx1"/>
                </a:solidFill>
                <a:effectLst/>
                <a:latin typeface="Arial" panose="020B0604020202020204" pitchFamily="34" charset="0"/>
              </a:rPr>
              <a:t>atau</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melebar</a:t>
            </a:r>
            <a:r>
              <a:rPr kumimoji="0" lang="en-US" altLang="en-US" sz="2400" b="0" i="0" u="none" strike="noStrike" cap="none" normalizeH="0" baseline="0" dirty="0" smtClean="0">
                <a:ln>
                  <a:noFill/>
                </a:ln>
                <a:solidFill>
                  <a:schemeClr val="tx1"/>
                </a:solidFill>
                <a:effectLst/>
                <a:latin typeface="Arial" panose="020B0604020202020204" pitchFamily="34" charset="0"/>
              </a:rPr>
              <a:t>/</a:t>
            </a:r>
            <a:r>
              <a:rPr kumimoji="0" lang="en-US" altLang="en-US" sz="2400" b="1" i="1" u="none" strike="noStrike" cap="none" normalizeH="0" baseline="0" dirty="0" smtClean="0">
                <a:ln>
                  <a:noFill/>
                </a:ln>
                <a:solidFill>
                  <a:schemeClr val="tx1"/>
                </a:solidFill>
                <a:effectLst/>
                <a:latin typeface="Arial" panose="020B0604020202020204" pitchFamily="34" charset="0"/>
              </a:rPr>
              <a:t>Landscape</a:t>
            </a:r>
          </a:p>
          <a:p>
            <a:pPr marL="342900" marR="0" lvl="0" indent="-342900" algn="l" defTabSz="914400" rtl="0" eaLnBrk="0" fontAlgn="base" latinLnBrk="0" hangingPunct="0">
              <a:lnSpc>
                <a:spcPct val="100000"/>
              </a:lnSpc>
              <a:spcBef>
                <a:spcPct val="0"/>
              </a:spcBef>
              <a:spcAft>
                <a:spcPct val="0"/>
              </a:spcAft>
              <a:buClrTx/>
              <a:buSzTx/>
              <a:buAutoNum type="arabicPeriod"/>
              <a:tabLst/>
            </a:pPr>
            <a:r>
              <a:rPr lang="en-US" altLang="en-US" sz="2400" dirty="0" err="1" smtClean="0">
                <a:latin typeface="Arial" panose="020B0604020202020204" pitchFamily="34" charset="0"/>
              </a:rPr>
              <a:t>Jika</a:t>
            </a:r>
            <a:r>
              <a:rPr lang="en-US" altLang="en-US" sz="2400" dirty="0" smtClean="0">
                <a:latin typeface="Arial" panose="020B0604020202020204" pitchFamily="34" charset="0"/>
              </a:rPr>
              <a:t> </a:t>
            </a:r>
            <a:r>
              <a:rPr lang="en-US" altLang="en-US" sz="2400" dirty="0" err="1">
                <a:latin typeface="Arial" panose="020B0604020202020204" pitchFamily="34" charset="0"/>
              </a:rPr>
              <a:t>sudah</a:t>
            </a:r>
            <a:r>
              <a:rPr lang="en-US" altLang="en-US" sz="2400" dirty="0">
                <a:latin typeface="Arial" panose="020B0604020202020204" pitchFamily="34" charset="0"/>
              </a:rPr>
              <a:t>, </a:t>
            </a:r>
            <a:r>
              <a:rPr lang="en-US" altLang="en-US" sz="2400" dirty="0" err="1">
                <a:latin typeface="Arial" panose="020B0604020202020204" pitchFamily="34" charset="0"/>
              </a:rPr>
              <a:t>klik</a:t>
            </a:r>
            <a:r>
              <a:rPr lang="en-US" altLang="en-US" sz="2400" dirty="0">
                <a:latin typeface="Arial" panose="020B0604020202020204" pitchFamily="34" charset="0"/>
              </a:rPr>
              <a:t> OK.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chemeClr val="tx1"/>
                </a:solidFill>
                <a:effectLst/>
                <a:latin typeface="Arial" panose="020B0604020202020204" pitchFamily="34" charset="0"/>
              </a:rPr>
              <a:t>Selain</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ukuran</a:t>
            </a:r>
            <a:r>
              <a:rPr kumimoji="0" lang="en-US" altLang="en-US" sz="2400" b="0" i="0" u="none" strike="noStrike" cap="none" normalizeH="0" baseline="0" dirty="0" smtClean="0">
                <a:ln>
                  <a:noFill/>
                </a:ln>
                <a:solidFill>
                  <a:schemeClr val="tx1"/>
                </a:solidFill>
                <a:effectLst/>
                <a:latin typeface="Arial" panose="020B0604020202020204" pitchFamily="34" charset="0"/>
              </a:rPr>
              <a:t> margin, kalian juga </a:t>
            </a:r>
            <a:r>
              <a:rPr kumimoji="0" lang="en-US" altLang="en-US" sz="2400" b="0" i="0" u="none" strike="noStrike" cap="none" normalizeH="0" baseline="0" dirty="0" err="1" smtClean="0">
                <a:ln>
                  <a:noFill/>
                </a:ln>
                <a:solidFill>
                  <a:schemeClr val="tx1"/>
                </a:solidFill>
                <a:effectLst/>
                <a:latin typeface="Arial" panose="020B0604020202020204" pitchFamily="34" charset="0"/>
              </a:rPr>
              <a:t>dapat</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mengatur</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jenis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kertas</a:t>
            </a:r>
            <a:r>
              <a:rPr kumimoji="0" lang="en-US" altLang="en-US" sz="2400" b="0" i="0" u="none" strike="noStrike" cap="none" normalizeH="0" baseline="0" dirty="0" smtClean="0">
                <a:ln>
                  <a:noFill/>
                </a:ln>
                <a:solidFill>
                  <a:schemeClr val="tx1"/>
                </a:solidFill>
                <a:effectLst/>
                <a:latin typeface="Arial" panose="020B0604020202020204" pitchFamily="34" charset="0"/>
              </a:rPr>
              <a:t>. Kita </a:t>
            </a:r>
            <a:r>
              <a:rPr kumimoji="0" lang="en-US" altLang="en-US" sz="2400" b="0" i="0" u="none" strike="noStrike" cap="none" normalizeH="0" baseline="0" dirty="0" err="1" smtClean="0">
                <a:ln>
                  <a:noFill/>
                </a:ln>
                <a:solidFill>
                  <a:schemeClr val="tx1"/>
                </a:solidFill>
                <a:effectLst/>
                <a:latin typeface="Arial" panose="020B0604020202020204" pitchFamily="34" charset="0"/>
              </a:rPr>
              <a:t>perlu</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mengatur</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ini</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karena</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harus</a:t>
            </a:r>
            <a:r>
              <a:rPr kumimoji="0" lang="en-US" altLang="en-US" sz="2400" b="0" i="0" u="none" strike="noStrike" cap="none" normalizeH="0" baseline="0" dirty="0" smtClean="0">
                <a:ln>
                  <a:noFill/>
                </a:ln>
                <a:solidFill>
                  <a:schemeClr val="tx1"/>
                </a:solidFill>
                <a:effectLst/>
                <a:latin typeface="Arial" panose="020B0604020202020204" pitchFamily="34" charset="0"/>
              </a:rPr>
              <a:t> di </a:t>
            </a:r>
            <a:r>
              <a:rPr kumimoji="0" lang="en-US" altLang="en-US" sz="2400" b="0" i="0" u="none" strike="noStrike" cap="none" normalizeH="0" baseline="0" dirty="0" err="1" smtClean="0">
                <a:ln>
                  <a:noFill/>
                </a:ln>
                <a:solidFill>
                  <a:schemeClr val="tx1"/>
                </a:solidFill>
                <a:effectLst/>
                <a:latin typeface="Arial" panose="020B0604020202020204" pitchFamily="34" charset="0"/>
              </a:rPr>
              <a:t>sesuaikan</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ketika</a:t>
            </a:r>
            <a:r>
              <a:rPr kumimoji="0" lang="en-US" altLang="en-US" sz="2400" b="0" i="0" u="none" strike="noStrike" cap="none" normalizeH="0" baseline="0" dirty="0" smtClean="0">
                <a:ln>
                  <a:noFill/>
                </a:ln>
                <a:solidFill>
                  <a:schemeClr val="tx1"/>
                </a:solidFill>
                <a:effectLst/>
                <a:latin typeface="Arial" panose="020B0604020202020204" pitchFamily="34" charset="0"/>
              </a:rPr>
              <a:t> kalian </a:t>
            </a:r>
            <a:r>
              <a:rPr kumimoji="0" lang="en-US" altLang="en-US" sz="2400" b="0" i="0" u="none" strike="noStrike" cap="none" normalizeH="0" baseline="0" dirty="0" err="1" smtClean="0">
                <a:ln>
                  <a:noFill/>
                </a:ln>
                <a:solidFill>
                  <a:schemeClr val="tx1"/>
                </a:solidFill>
                <a:effectLst/>
                <a:latin typeface="Arial" panose="020B0604020202020204" pitchFamily="34" charset="0"/>
              </a:rPr>
              <a:t>akan</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mencetak</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dokumen</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Tentu</a:t>
            </a:r>
            <a:r>
              <a:rPr kumimoji="0" lang="en-US" altLang="en-US" sz="2400" b="0" i="0" u="none" strike="noStrike" cap="none" normalizeH="0" baseline="0" dirty="0" smtClean="0">
                <a:ln>
                  <a:noFill/>
                </a:ln>
                <a:solidFill>
                  <a:schemeClr val="tx1"/>
                </a:solidFill>
                <a:effectLst/>
                <a:latin typeface="Arial" panose="020B0604020202020204" pitchFamily="34" charset="0"/>
              </a:rPr>
              <a:t> kalian </a:t>
            </a:r>
            <a:r>
              <a:rPr kumimoji="0" lang="en-US" altLang="en-US" sz="2400" b="0" i="0" u="none" strike="noStrike" cap="none" normalizeH="0" baseline="0" dirty="0" err="1" smtClean="0">
                <a:ln>
                  <a:noFill/>
                </a:ln>
                <a:solidFill>
                  <a:schemeClr val="tx1"/>
                </a:solidFill>
                <a:effectLst/>
                <a:latin typeface="Arial" panose="020B0604020202020204" pitchFamily="34" charset="0"/>
              </a:rPr>
              <a:t>dapat</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mengaturnya</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belakangan</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dan</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tidak</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perlu</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harus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diatur</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sekarang</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chemeClr val="tx1"/>
                </a:solidFill>
                <a:effectLst/>
                <a:latin typeface="Arial" panose="020B0604020202020204" pitchFamily="34" charset="0"/>
              </a:rPr>
              <a:t>Untuk</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mengubahnya</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klik</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1" i="0" u="none" strike="noStrike" cap="none" normalizeH="0" baseline="0" dirty="0" smtClean="0">
                <a:ln>
                  <a:noFill/>
                </a:ln>
                <a:solidFill>
                  <a:schemeClr val="tx1"/>
                </a:solidFill>
                <a:effectLst/>
                <a:latin typeface="Arial" panose="020B0604020202020204" pitchFamily="34" charset="0"/>
              </a:rPr>
              <a:t>“Size” </a:t>
            </a:r>
            <a:r>
              <a:rPr kumimoji="0" lang="en-US" altLang="en-US" sz="2400" b="0" i="0" u="none" strike="noStrike" cap="none" normalizeH="0" baseline="0" dirty="0" err="1" smtClean="0">
                <a:ln>
                  <a:noFill/>
                </a:ln>
                <a:solidFill>
                  <a:schemeClr val="tx1"/>
                </a:solidFill>
                <a:effectLst/>
                <a:latin typeface="Arial" panose="020B0604020202020204" pitchFamily="34" charset="0"/>
              </a:rPr>
              <a:t>dan</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silakan</a:t>
            </a:r>
            <a:r>
              <a:rPr kumimoji="0" lang="en-US" altLang="en-US" sz="2400" b="0" i="0" u="none" strike="noStrike" cap="none" normalizeH="0" baseline="0" dirty="0" smtClean="0">
                <a:ln>
                  <a:noFill/>
                </a:ln>
                <a:solidFill>
                  <a:schemeClr val="tx1"/>
                </a:solidFill>
                <a:effectLst/>
                <a:latin typeface="Arial" panose="020B0604020202020204" pitchFamily="34" charset="0"/>
              </a:rPr>
              <a:t> kalian </a:t>
            </a:r>
            <a:r>
              <a:rPr kumimoji="0" lang="en-US" altLang="en-US" sz="2400" b="0" i="0" u="none" strike="noStrike" cap="none" normalizeH="0" baseline="0" dirty="0" err="1" smtClean="0">
                <a:ln>
                  <a:noFill/>
                </a:ln>
                <a:solidFill>
                  <a:schemeClr val="tx1"/>
                </a:solidFill>
                <a:effectLst/>
                <a:latin typeface="Arial" panose="020B0604020202020204" pitchFamily="34" charset="0"/>
              </a:rPr>
              <a:t>pilih</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jenis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kertas</a:t>
            </a:r>
            <a:r>
              <a:rPr kumimoji="0" lang="en-US" altLang="en-US" sz="2400" b="0" i="0" u="none" strike="noStrike" cap="none" normalizeH="0" baseline="0" dirty="0" smtClean="0">
                <a:ln>
                  <a:noFill/>
                </a:ln>
                <a:solidFill>
                  <a:schemeClr val="tx1"/>
                </a:solidFill>
                <a:effectLst/>
                <a:latin typeface="Arial" panose="020B0604020202020204" pitchFamily="34" charset="0"/>
              </a:rPr>
              <a:t> di </a:t>
            </a:r>
            <a:r>
              <a:rPr kumimoji="0" lang="en-US" altLang="en-US" sz="2400" b="1" i="0" u="none" strike="noStrike" cap="none" normalizeH="0" baseline="0" dirty="0" smtClean="0">
                <a:ln>
                  <a:noFill/>
                </a:ln>
                <a:solidFill>
                  <a:schemeClr val="tx1"/>
                </a:solidFill>
                <a:effectLst/>
                <a:latin typeface="Arial" panose="020B0604020202020204" pitchFamily="34" charset="0"/>
              </a:rPr>
              <a:t>“</a:t>
            </a:r>
            <a:r>
              <a:rPr kumimoji="0" lang="en-US" altLang="en-US" sz="2400" i="0" u="none" strike="noStrike" cap="none" normalizeH="0" baseline="0" dirty="0" smtClean="0">
                <a:ln>
                  <a:noFill/>
                </a:ln>
                <a:solidFill>
                  <a:schemeClr val="tx1"/>
                </a:solidFill>
                <a:effectLst/>
                <a:latin typeface="Arial" panose="020B0604020202020204" pitchFamily="34" charset="0"/>
              </a:rPr>
              <a:t>Paper Size</a:t>
            </a:r>
            <a:r>
              <a:rPr kumimoji="0" lang="en-US" altLang="en-US" sz="2400" b="1" i="0" u="none" strike="noStrike" cap="none" normalizeH="0" baseline="0" dirty="0" smtClean="0">
                <a:ln>
                  <a:noFill/>
                </a:ln>
                <a:solidFill>
                  <a:schemeClr val="tx1"/>
                </a:solidFill>
                <a:effectLst/>
                <a:latin typeface="Arial" panose="020B0604020202020204" pitchFamily="34" charset="0"/>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1208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97988" y="794648"/>
            <a:ext cx="2475284"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b="1" dirty="0"/>
              <a:t>3. </a:t>
            </a:r>
            <a:r>
              <a:rPr lang="en-US" b="1" dirty="0" err="1"/>
              <a:t>Pengelolaan</a:t>
            </a:r>
            <a:r>
              <a:rPr lang="en-US" b="1" dirty="0"/>
              <a:t> </a:t>
            </a:r>
            <a:r>
              <a:rPr lang="en-US" b="1" dirty="0" err="1"/>
              <a:t>Paragraf</a:t>
            </a:r>
            <a:endParaRPr lang="en-US" b="1" dirty="0"/>
          </a:p>
        </p:txBody>
      </p:sp>
      <p:sp>
        <p:nvSpPr>
          <p:cNvPr id="2" name="Rectangle 1"/>
          <p:cNvSpPr>
            <a:spLocks noChangeArrowheads="1"/>
          </p:cNvSpPr>
          <p:nvPr/>
        </p:nvSpPr>
        <p:spPr bwMode="auto">
          <a:xfrm>
            <a:off x="3373272" y="794648"/>
            <a:ext cx="8440615"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err="1" smtClean="0"/>
              <a:t>Paragraf</a:t>
            </a:r>
            <a:r>
              <a:rPr lang="en-US" sz="2400" dirty="0" smtClean="0"/>
              <a:t> </a:t>
            </a:r>
            <a:r>
              <a:rPr lang="en-US" sz="2400" dirty="0" err="1" smtClean="0"/>
              <a:t>merupakan</a:t>
            </a:r>
            <a:r>
              <a:rPr lang="en-US" sz="2400" dirty="0" smtClean="0"/>
              <a:t> </a:t>
            </a:r>
            <a:r>
              <a:rPr lang="en-US" sz="2400" dirty="0" err="1" smtClean="0"/>
              <a:t>sebuah</a:t>
            </a:r>
            <a:r>
              <a:rPr lang="en-US" sz="2400" dirty="0" smtClean="0"/>
              <a:t> </a:t>
            </a:r>
            <a:r>
              <a:rPr lang="en-US" sz="2400" dirty="0" err="1" smtClean="0"/>
              <a:t>blok</a:t>
            </a:r>
            <a:r>
              <a:rPr lang="en-US" sz="2400" dirty="0" smtClean="0"/>
              <a:t> yang </a:t>
            </a:r>
            <a:r>
              <a:rPr lang="en-US" sz="2400" dirty="0" err="1" smtClean="0"/>
              <a:t>berisi</a:t>
            </a:r>
            <a:r>
              <a:rPr lang="en-US" sz="2400" dirty="0" smtClean="0"/>
              <a:t> </a:t>
            </a:r>
            <a:r>
              <a:rPr lang="en-US" sz="2400" dirty="0" err="1" smtClean="0"/>
              <a:t>beberapa</a:t>
            </a:r>
            <a:r>
              <a:rPr lang="en-US" sz="2400" dirty="0" smtClean="0"/>
              <a:t> </a:t>
            </a:r>
            <a:r>
              <a:rPr lang="en-US" sz="2400" dirty="0" err="1" smtClean="0"/>
              <a:t>kalimat</a:t>
            </a:r>
            <a:r>
              <a:rPr lang="en-US" sz="2400" dirty="0" smtClean="0"/>
              <a:t> </a:t>
            </a:r>
            <a:r>
              <a:rPr lang="en-US" sz="2400" dirty="0" err="1" smtClean="0"/>
              <a:t>dan</a:t>
            </a:r>
            <a:r>
              <a:rPr lang="en-US" sz="2400" dirty="0" smtClean="0"/>
              <a:t> </a:t>
            </a:r>
            <a:r>
              <a:rPr lang="en-US" sz="2400" dirty="0" err="1" smtClean="0"/>
              <a:t>berfungsi</a:t>
            </a:r>
            <a:r>
              <a:rPr lang="en-US" sz="2400" dirty="0" smtClean="0"/>
              <a:t> </a:t>
            </a:r>
            <a:r>
              <a:rPr lang="en-US" sz="2400" dirty="0" err="1" smtClean="0"/>
              <a:t>untuk</a:t>
            </a:r>
            <a:r>
              <a:rPr lang="en-US" sz="2400" dirty="0" smtClean="0"/>
              <a:t> </a:t>
            </a:r>
            <a:r>
              <a:rPr lang="en-US" sz="2400" dirty="0" err="1" smtClean="0"/>
              <a:t>memberikan</a:t>
            </a:r>
            <a:r>
              <a:rPr lang="en-US" sz="2400" dirty="0" smtClean="0"/>
              <a:t> </a:t>
            </a:r>
            <a:r>
              <a:rPr lang="en-US" sz="2400" dirty="0" err="1" smtClean="0"/>
              <a:t>jeda</a:t>
            </a:r>
            <a:r>
              <a:rPr lang="en-US" sz="2400" dirty="0" smtClean="0"/>
              <a:t> </a:t>
            </a:r>
            <a:r>
              <a:rPr lang="en-US" sz="2400" dirty="0" err="1" smtClean="0"/>
              <a:t>baca</a:t>
            </a:r>
            <a:r>
              <a:rPr lang="en-US" sz="2400" dirty="0" smtClean="0"/>
              <a:t>, </a:t>
            </a:r>
            <a:r>
              <a:rPr lang="en-US" sz="2400" dirty="0" err="1" smtClean="0"/>
              <a:t>sehingga</a:t>
            </a:r>
            <a:r>
              <a:rPr lang="en-US" sz="2400" dirty="0" smtClean="0"/>
              <a:t> </a:t>
            </a:r>
            <a:r>
              <a:rPr lang="en-US" sz="2400" dirty="0" err="1" smtClean="0"/>
              <a:t>memudahkan</a:t>
            </a:r>
            <a:r>
              <a:rPr lang="en-US" sz="2400" dirty="0" smtClean="0"/>
              <a:t> orang </a:t>
            </a:r>
            <a:r>
              <a:rPr lang="en-US" sz="2400" dirty="0" err="1" smtClean="0"/>
              <a:t>membaca</a:t>
            </a:r>
            <a:r>
              <a:rPr lang="en-US" sz="2400" dirty="0" smtClean="0"/>
              <a:t> </a:t>
            </a:r>
            <a:r>
              <a:rPr lang="en-US" sz="2400" dirty="0" err="1" smtClean="0"/>
              <a:t>dokumen</a:t>
            </a:r>
            <a:r>
              <a:rPr lang="en-US" sz="2400" dirty="0" smtClean="0"/>
              <a:t> yang </a:t>
            </a:r>
            <a:r>
              <a:rPr lang="en-US" sz="2400" dirty="0" err="1" smtClean="0"/>
              <a:t>kita</a:t>
            </a:r>
            <a:r>
              <a:rPr lang="en-US" sz="2400" dirty="0" smtClean="0"/>
              <a:t> </a:t>
            </a:r>
            <a:r>
              <a:rPr lang="en-US" sz="2400" dirty="0" err="1" smtClean="0"/>
              <a:t>buat</a:t>
            </a:r>
            <a:r>
              <a:rPr lang="en-US" sz="2400" dirty="0" smtClean="0"/>
              <a:t>.</a:t>
            </a:r>
          </a:p>
          <a:p>
            <a:endParaRPr lang="en-US" sz="2400" dirty="0" smtClean="0"/>
          </a:p>
          <a:p>
            <a:r>
              <a:rPr lang="en-US" sz="2400" dirty="0" err="1" smtClean="0"/>
              <a:t>Paragraf</a:t>
            </a:r>
            <a:r>
              <a:rPr lang="en-US" sz="2400" dirty="0" smtClean="0"/>
              <a:t> </a:t>
            </a:r>
            <a:r>
              <a:rPr lang="en-US" sz="2400" dirty="0" err="1" smtClean="0"/>
              <a:t>menjadi</a:t>
            </a:r>
            <a:r>
              <a:rPr lang="en-US" sz="2400" dirty="0" smtClean="0"/>
              <a:t> </a:t>
            </a:r>
            <a:r>
              <a:rPr lang="en-US" sz="2400" dirty="0" err="1" smtClean="0"/>
              <a:t>fokus</a:t>
            </a:r>
            <a:r>
              <a:rPr lang="en-US" sz="2400" dirty="0" smtClean="0"/>
              <a:t> </a:t>
            </a:r>
            <a:r>
              <a:rPr lang="en-US" sz="2400" dirty="0" err="1" smtClean="0"/>
              <a:t>utama</a:t>
            </a:r>
            <a:r>
              <a:rPr lang="en-US" sz="2400" dirty="0" smtClean="0"/>
              <a:t> </a:t>
            </a:r>
            <a:r>
              <a:rPr lang="en-US" sz="2400" dirty="0" err="1" smtClean="0"/>
              <a:t>kita</a:t>
            </a:r>
            <a:r>
              <a:rPr lang="en-US" sz="2400" dirty="0" smtClean="0"/>
              <a:t> di </a:t>
            </a:r>
            <a:r>
              <a:rPr lang="en-US" sz="2400" dirty="0" err="1" smtClean="0"/>
              <a:t>langkah</a:t>
            </a:r>
            <a:r>
              <a:rPr lang="en-US" sz="2400" dirty="0" smtClean="0"/>
              <a:t> </a:t>
            </a:r>
            <a:r>
              <a:rPr lang="en-US" sz="2400" dirty="0" err="1" smtClean="0"/>
              <a:t>pertama</a:t>
            </a:r>
            <a:r>
              <a:rPr lang="en-US" sz="2400" dirty="0" smtClean="0"/>
              <a:t> </a:t>
            </a:r>
            <a:r>
              <a:rPr lang="en-US" sz="2400" dirty="0" err="1" smtClean="0"/>
              <a:t>ini</a:t>
            </a:r>
            <a:r>
              <a:rPr lang="en-US" sz="2400" dirty="0" smtClean="0"/>
              <a:t> </a:t>
            </a:r>
            <a:r>
              <a:rPr lang="en-US" sz="2400" dirty="0" err="1" smtClean="0"/>
              <a:t>karena</a:t>
            </a:r>
            <a:r>
              <a:rPr lang="en-US" sz="2400" dirty="0" smtClean="0"/>
              <a:t> </a:t>
            </a:r>
            <a:r>
              <a:rPr lang="en-US" sz="2400" dirty="0" err="1" smtClean="0"/>
              <a:t>kebanyakan</a:t>
            </a:r>
            <a:r>
              <a:rPr lang="en-US" sz="2400" dirty="0" smtClean="0"/>
              <a:t> </a:t>
            </a:r>
            <a:r>
              <a:rPr lang="en-US" sz="2400" dirty="0" err="1" smtClean="0"/>
              <a:t>dokumen</a:t>
            </a:r>
            <a:r>
              <a:rPr lang="en-US" sz="2400" dirty="0" smtClean="0"/>
              <a:t> yang </a:t>
            </a:r>
            <a:r>
              <a:rPr lang="en-US" sz="2400" dirty="0" err="1" smtClean="0"/>
              <a:t>akan</a:t>
            </a:r>
            <a:r>
              <a:rPr lang="en-US" sz="2400" dirty="0" smtClean="0"/>
              <a:t> </a:t>
            </a:r>
            <a:r>
              <a:rPr lang="en-US" sz="2400" dirty="0" err="1" smtClean="0"/>
              <a:t>kita</a:t>
            </a:r>
            <a:r>
              <a:rPr lang="en-US" sz="2400" dirty="0" smtClean="0"/>
              <a:t> </a:t>
            </a:r>
            <a:r>
              <a:rPr lang="en-US" sz="2400" dirty="0" err="1" smtClean="0"/>
              <a:t>buat</a:t>
            </a:r>
            <a:r>
              <a:rPr lang="en-US" sz="2400" dirty="0" smtClean="0"/>
              <a:t> </a:t>
            </a:r>
            <a:r>
              <a:rPr lang="en-US" sz="2400" dirty="0" err="1" smtClean="0"/>
              <a:t>misal</a:t>
            </a:r>
            <a:r>
              <a:rPr lang="en-US" sz="2400" dirty="0" smtClean="0"/>
              <a:t> proposal </a:t>
            </a:r>
            <a:r>
              <a:rPr lang="en-US" sz="2400" dirty="0" err="1" smtClean="0"/>
              <a:t>apalagi</a:t>
            </a:r>
            <a:r>
              <a:rPr lang="en-US" sz="2400" dirty="0" smtClean="0"/>
              <a:t> </a:t>
            </a:r>
            <a:r>
              <a:rPr lang="en-US" sz="2400" dirty="0" err="1" smtClean="0"/>
              <a:t>buku</a:t>
            </a:r>
            <a:r>
              <a:rPr lang="en-US" sz="2400" dirty="0" smtClean="0"/>
              <a:t>, </a:t>
            </a:r>
            <a:r>
              <a:rPr lang="en-US" sz="2400" dirty="0" err="1" smtClean="0"/>
              <a:t>paragraf</a:t>
            </a:r>
            <a:r>
              <a:rPr lang="en-US" sz="2400" dirty="0" smtClean="0"/>
              <a:t> </a:t>
            </a:r>
            <a:r>
              <a:rPr lang="en-US" sz="2400" dirty="0" err="1" smtClean="0"/>
              <a:t>tidak</a:t>
            </a:r>
            <a:r>
              <a:rPr lang="en-US" sz="2400" dirty="0" smtClean="0"/>
              <a:t> </a:t>
            </a:r>
            <a:r>
              <a:rPr lang="en-US" sz="2400" dirty="0" err="1" smtClean="0"/>
              <a:t>akan</a:t>
            </a:r>
            <a:r>
              <a:rPr lang="en-US" sz="2400" dirty="0" smtClean="0"/>
              <a:t> </a:t>
            </a:r>
            <a:r>
              <a:rPr lang="en-US" sz="2400" dirty="0" err="1" smtClean="0"/>
              <a:t>lepas</a:t>
            </a:r>
            <a:r>
              <a:rPr lang="en-US" sz="2400" dirty="0" smtClean="0"/>
              <a:t> </a:t>
            </a:r>
            <a:r>
              <a:rPr lang="en-US" sz="2400" dirty="0" err="1" smtClean="0"/>
              <a:t>dari</a:t>
            </a:r>
            <a:r>
              <a:rPr lang="en-US" sz="2400" dirty="0" smtClean="0"/>
              <a:t> </a:t>
            </a:r>
            <a:r>
              <a:rPr lang="en-US" sz="2400" dirty="0" err="1" smtClean="0"/>
              <a:t>perhatian</a:t>
            </a:r>
            <a:r>
              <a:rPr lang="en-US" sz="2400" dirty="0" smtClean="0"/>
              <a:t> </a:t>
            </a:r>
            <a:r>
              <a:rPr lang="en-US" sz="2400" dirty="0" err="1" smtClean="0"/>
              <a:t>pembaca</a:t>
            </a:r>
            <a:r>
              <a:rPr lang="en-US" sz="2400" dirty="0" smtClean="0"/>
              <a:t>.</a:t>
            </a:r>
          </a:p>
          <a:p>
            <a:endParaRPr lang="en-US" sz="2400" dirty="0" smtClean="0"/>
          </a:p>
          <a:p>
            <a:r>
              <a:rPr lang="en-US" sz="2400" dirty="0" err="1" smtClean="0"/>
              <a:t>Ketika</a:t>
            </a:r>
            <a:r>
              <a:rPr lang="en-US" sz="2400" dirty="0" smtClean="0"/>
              <a:t> kalian </a:t>
            </a:r>
            <a:r>
              <a:rPr lang="en-US" sz="2400" dirty="0" err="1" smtClean="0"/>
              <a:t>mulai</a:t>
            </a:r>
            <a:r>
              <a:rPr lang="en-US" sz="2400" dirty="0" smtClean="0"/>
              <a:t> </a:t>
            </a:r>
            <a:r>
              <a:rPr lang="en-US" sz="2400" dirty="0" err="1" smtClean="0"/>
              <a:t>mengetik</a:t>
            </a:r>
            <a:r>
              <a:rPr lang="en-US" sz="2400" dirty="0" smtClean="0"/>
              <a:t>, </a:t>
            </a:r>
            <a:r>
              <a:rPr lang="en-US" sz="2400" dirty="0" err="1" smtClean="0"/>
              <a:t>maka</a:t>
            </a:r>
            <a:r>
              <a:rPr lang="en-US" sz="2400" dirty="0" smtClean="0"/>
              <a:t> kalian </a:t>
            </a:r>
            <a:r>
              <a:rPr lang="en-US" sz="2400" dirty="0" err="1" smtClean="0"/>
              <a:t>mengetik</a:t>
            </a:r>
            <a:r>
              <a:rPr lang="en-US" sz="2400" dirty="0" smtClean="0"/>
              <a:t> di </a:t>
            </a:r>
            <a:r>
              <a:rPr lang="en-US" sz="2400" dirty="0" err="1" smtClean="0"/>
              <a:t>paragraf</a:t>
            </a:r>
            <a:r>
              <a:rPr lang="en-US" sz="2400" dirty="0" smtClean="0"/>
              <a:t> </a:t>
            </a:r>
            <a:r>
              <a:rPr lang="en-US" sz="2400" dirty="0" err="1" smtClean="0"/>
              <a:t>pertama</a:t>
            </a:r>
            <a:r>
              <a:rPr lang="en-US" sz="2400" dirty="0" smtClean="0"/>
              <a:t>. </a:t>
            </a:r>
            <a:r>
              <a:rPr lang="en-US" sz="2400" b="1" dirty="0" err="1" smtClean="0"/>
              <a:t>Untuk</a:t>
            </a:r>
            <a:r>
              <a:rPr lang="en-US" sz="2400" b="1" dirty="0" smtClean="0"/>
              <a:t> </a:t>
            </a:r>
            <a:r>
              <a:rPr lang="en-US" sz="2400" b="1" dirty="0" err="1" smtClean="0"/>
              <a:t>membuat</a:t>
            </a:r>
            <a:r>
              <a:rPr lang="en-US" sz="2400" b="1" dirty="0" smtClean="0"/>
              <a:t> </a:t>
            </a:r>
            <a:r>
              <a:rPr lang="en-US" sz="2400" b="1" dirty="0" err="1" smtClean="0"/>
              <a:t>paragraf</a:t>
            </a:r>
            <a:r>
              <a:rPr lang="en-US" sz="2400" b="1" dirty="0" smtClean="0"/>
              <a:t> </a:t>
            </a:r>
            <a:r>
              <a:rPr lang="en-US" sz="2400" b="1" dirty="0" err="1" smtClean="0"/>
              <a:t>baru</a:t>
            </a:r>
            <a:r>
              <a:rPr lang="en-US" sz="2400" b="1" dirty="0" smtClean="0"/>
              <a:t>, </a:t>
            </a:r>
            <a:r>
              <a:rPr lang="en-US" sz="2400" b="1" dirty="0" err="1" smtClean="0"/>
              <a:t>cukup</a:t>
            </a:r>
            <a:r>
              <a:rPr lang="en-US" sz="2400" b="1" dirty="0" smtClean="0"/>
              <a:t> </a:t>
            </a:r>
            <a:r>
              <a:rPr lang="en-US" sz="2400" b="1" dirty="0" err="1" smtClean="0"/>
              <a:t>tekan</a:t>
            </a:r>
            <a:r>
              <a:rPr lang="en-US" sz="2400" b="1" dirty="0" smtClean="0"/>
              <a:t> </a:t>
            </a:r>
            <a:r>
              <a:rPr lang="en-US" sz="2400" b="1" i="1" dirty="0" smtClean="0"/>
              <a:t>enter</a:t>
            </a:r>
            <a:r>
              <a:rPr lang="en-US" sz="2400" b="1" dirty="0" smtClean="0"/>
              <a:t> di keyboard kalian </a:t>
            </a:r>
            <a:r>
              <a:rPr lang="en-US" sz="2400" dirty="0" err="1" smtClean="0"/>
              <a:t>dan</a:t>
            </a:r>
            <a:r>
              <a:rPr lang="en-US" sz="2400" dirty="0" smtClean="0"/>
              <a:t> </a:t>
            </a:r>
            <a:r>
              <a:rPr lang="en-US" sz="2400" dirty="0" err="1" smtClean="0"/>
              <a:t>mulai</a:t>
            </a:r>
            <a:r>
              <a:rPr lang="en-US" sz="2400" dirty="0" smtClean="0"/>
              <a:t> </a:t>
            </a:r>
            <a:r>
              <a:rPr lang="en-US" sz="2400" dirty="0" err="1" smtClean="0"/>
              <a:t>mengetik</a:t>
            </a:r>
            <a:r>
              <a:rPr lang="en-US" sz="2400" dirty="0" smtClean="0"/>
              <a:t> </a:t>
            </a:r>
            <a:r>
              <a:rPr lang="en-US" sz="2400" dirty="0" err="1" smtClean="0"/>
              <a:t>untuk</a:t>
            </a:r>
            <a:r>
              <a:rPr lang="en-US" sz="2400" dirty="0" smtClean="0"/>
              <a:t> </a:t>
            </a:r>
            <a:r>
              <a:rPr lang="en-US" sz="2400" dirty="0" err="1" smtClean="0"/>
              <a:t>paragraf</a:t>
            </a:r>
            <a:r>
              <a:rPr lang="en-US" sz="2400" dirty="0" smtClean="0"/>
              <a:t> </a:t>
            </a:r>
            <a:r>
              <a:rPr lang="en-US" sz="2400" dirty="0" err="1" smtClean="0"/>
              <a:t>kedua</a:t>
            </a:r>
            <a:r>
              <a:rPr lang="en-US" sz="2400" dirty="0" smtClean="0"/>
              <a:t>.</a:t>
            </a:r>
            <a:endParaRPr lang="en-US" sz="2400" dirty="0"/>
          </a:p>
        </p:txBody>
      </p:sp>
    </p:spTree>
    <p:extLst>
      <p:ext uri="{BB962C8B-B14F-4D97-AF65-F5344CB8AC3E}">
        <p14:creationId xmlns:p14="http://schemas.microsoft.com/office/powerpoint/2010/main" val="10870599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921" y="740722"/>
            <a:ext cx="6593550" cy="947401"/>
          </a:xfrm>
        </p:spPr>
        <p:txBody>
          <a:bodyPr>
            <a:normAutofit/>
          </a:bodyPr>
          <a:lstStyle/>
          <a:p>
            <a:r>
              <a:rPr lang="en-US" dirty="0" err="1"/>
              <a:t>Berikut</a:t>
            </a:r>
            <a:r>
              <a:rPr lang="en-US" dirty="0"/>
              <a:t> </a:t>
            </a:r>
            <a:r>
              <a:rPr lang="en-US" dirty="0" err="1"/>
              <a:t>ini</a:t>
            </a:r>
            <a:r>
              <a:rPr lang="en-US" dirty="0"/>
              <a:t> </a:t>
            </a:r>
            <a:r>
              <a:rPr lang="en-US" dirty="0" err="1"/>
              <a:t>langkah-langkah</a:t>
            </a:r>
            <a:r>
              <a:rPr lang="en-US" dirty="0"/>
              <a:t> </a:t>
            </a:r>
            <a:r>
              <a:rPr lang="en-US" dirty="0" err="1"/>
              <a:t>untuk</a:t>
            </a:r>
            <a:r>
              <a:rPr lang="en-US" dirty="0"/>
              <a:t> </a:t>
            </a:r>
            <a:r>
              <a:rPr lang="en-US" dirty="0" err="1"/>
              <a:t>mengatur</a:t>
            </a:r>
            <a:r>
              <a:rPr lang="en-US" dirty="0"/>
              <a:t> </a:t>
            </a:r>
            <a:r>
              <a:rPr lang="en-US" dirty="0" err="1"/>
              <a:t>paragraf</a:t>
            </a:r>
            <a:r>
              <a:rPr lang="en-US" dirty="0" smtClean="0"/>
              <a:t>:</a:t>
            </a:r>
          </a:p>
        </p:txBody>
      </p:sp>
      <p:pic>
        <p:nvPicPr>
          <p:cNvPr id="7" name="Picture 6"/>
          <p:cNvPicPr>
            <a:picLocks noChangeAspect="1"/>
          </p:cNvPicPr>
          <p:nvPr/>
        </p:nvPicPr>
        <p:blipFill>
          <a:blip r:embed="rId2"/>
          <a:stretch>
            <a:fillRect/>
          </a:stretch>
        </p:blipFill>
        <p:spPr>
          <a:xfrm>
            <a:off x="942534" y="1214422"/>
            <a:ext cx="8442571" cy="5265728"/>
          </a:xfrm>
          <a:prstGeom prst="rect">
            <a:avLst/>
          </a:prstGeom>
          <a:effectLst>
            <a:outerShdw blurRad="165100" dist="38100" dir="8100000" algn="tr" rotWithShape="0">
              <a:prstClr val="black">
                <a:alpha val="40000"/>
              </a:prstClr>
            </a:outerShdw>
          </a:effectLst>
        </p:spPr>
      </p:pic>
    </p:spTree>
    <p:extLst>
      <p:ext uri="{BB962C8B-B14F-4D97-AF65-F5344CB8AC3E}">
        <p14:creationId xmlns:p14="http://schemas.microsoft.com/office/powerpoint/2010/main" val="2969537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921" y="740722"/>
            <a:ext cx="2387310" cy="4023360"/>
          </a:xfrm>
        </p:spPr>
        <p:txBody>
          <a:bodyPr>
            <a:normAutofit/>
          </a:bodyPr>
          <a:lstStyle/>
          <a:p>
            <a:r>
              <a:rPr lang="en-US" dirty="0" err="1"/>
              <a:t>Berikut</a:t>
            </a:r>
            <a:r>
              <a:rPr lang="en-US" dirty="0"/>
              <a:t> </a:t>
            </a:r>
            <a:r>
              <a:rPr lang="en-US" dirty="0" err="1"/>
              <a:t>ini</a:t>
            </a:r>
            <a:r>
              <a:rPr lang="en-US" dirty="0"/>
              <a:t> </a:t>
            </a:r>
            <a:r>
              <a:rPr lang="en-US" dirty="0" err="1"/>
              <a:t>langkah-langkah</a:t>
            </a:r>
            <a:r>
              <a:rPr lang="en-US" dirty="0"/>
              <a:t> </a:t>
            </a:r>
            <a:r>
              <a:rPr lang="en-US" dirty="0" err="1"/>
              <a:t>untuk</a:t>
            </a:r>
            <a:r>
              <a:rPr lang="en-US" dirty="0"/>
              <a:t> </a:t>
            </a:r>
            <a:r>
              <a:rPr lang="en-US" dirty="0" err="1"/>
              <a:t>mengatur</a:t>
            </a:r>
            <a:r>
              <a:rPr lang="en-US" dirty="0"/>
              <a:t> </a:t>
            </a:r>
            <a:r>
              <a:rPr lang="en-US" dirty="0" err="1"/>
              <a:t>paragraf</a:t>
            </a:r>
            <a:r>
              <a:rPr lang="en-US" dirty="0" smtClean="0"/>
              <a:t>:</a:t>
            </a:r>
          </a:p>
        </p:txBody>
      </p:sp>
      <p:sp>
        <p:nvSpPr>
          <p:cNvPr id="2" name="Rectangle 1"/>
          <p:cNvSpPr/>
          <p:nvPr/>
        </p:nvSpPr>
        <p:spPr>
          <a:xfrm>
            <a:off x="3165231" y="740722"/>
            <a:ext cx="8764172" cy="4893647"/>
          </a:xfrm>
          <a:prstGeom prst="rect">
            <a:avLst/>
          </a:prstGeom>
        </p:spPr>
        <p:txBody>
          <a:bodyPr wrap="square">
            <a:spAutoFit/>
          </a:bodyPr>
          <a:lstStyle/>
          <a:p>
            <a:pPr marL="457200" indent="-457200">
              <a:buAutoNum type="arabicPeriod"/>
            </a:pPr>
            <a:r>
              <a:rPr lang="en-US" sz="2400" dirty="0" err="1" smtClean="0"/>
              <a:t>Pertama</a:t>
            </a:r>
            <a:r>
              <a:rPr lang="en-US" sz="2400" dirty="0" smtClean="0"/>
              <a:t> </a:t>
            </a:r>
            <a:r>
              <a:rPr lang="en-US" sz="2400" dirty="0" err="1" smtClean="0"/>
              <a:t>klik</a:t>
            </a:r>
            <a:r>
              <a:rPr lang="en-US" sz="2400" dirty="0" smtClean="0"/>
              <a:t> </a:t>
            </a:r>
            <a:r>
              <a:rPr lang="en-US" sz="2400" dirty="0" err="1" smtClean="0"/>
              <a:t>sekali</a:t>
            </a:r>
            <a:r>
              <a:rPr lang="en-US" sz="2400" dirty="0" smtClean="0"/>
              <a:t> </a:t>
            </a:r>
            <a:r>
              <a:rPr lang="en-US" sz="2400" dirty="0" err="1" smtClean="0"/>
              <a:t>terlebih</a:t>
            </a:r>
            <a:r>
              <a:rPr lang="en-US" sz="2400" dirty="0" smtClean="0"/>
              <a:t> </a:t>
            </a:r>
            <a:r>
              <a:rPr lang="en-US" sz="2400" dirty="0" err="1" smtClean="0"/>
              <a:t>dahulu</a:t>
            </a:r>
            <a:r>
              <a:rPr lang="en-US" sz="2400" dirty="0" smtClean="0"/>
              <a:t> </a:t>
            </a:r>
            <a:r>
              <a:rPr lang="en-US" sz="2400" dirty="0" err="1" smtClean="0"/>
              <a:t>paragraf</a:t>
            </a:r>
            <a:r>
              <a:rPr lang="en-US" sz="2400" dirty="0" smtClean="0"/>
              <a:t> yang </a:t>
            </a:r>
            <a:r>
              <a:rPr lang="en-US" sz="2400" dirty="0" err="1" smtClean="0"/>
              <a:t>ingin</a:t>
            </a:r>
            <a:r>
              <a:rPr lang="en-US" sz="2400" dirty="0" smtClean="0"/>
              <a:t> kalian </a:t>
            </a:r>
            <a:r>
              <a:rPr lang="en-US" sz="2400" dirty="0" err="1" smtClean="0"/>
              <a:t>ubah</a:t>
            </a:r>
            <a:r>
              <a:rPr lang="en-US" sz="2400" dirty="0" smtClean="0"/>
              <a:t>. </a:t>
            </a:r>
            <a:r>
              <a:rPr lang="en-US" sz="2400" dirty="0" err="1" smtClean="0"/>
              <a:t>Kemudian</a:t>
            </a:r>
            <a:r>
              <a:rPr lang="en-US" sz="2400" dirty="0" smtClean="0"/>
              <a:t>, </a:t>
            </a:r>
            <a:r>
              <a:rPr lang="en-US" sz="2400" dirty="0" err="1" smtClean="0"/>
              <a:t>klik</a:t>
            </a:r>
            <a:r>
              <a:rPr lang="en-US" sz="2400" dirty="0" smtClean="0"/>
              <a:t> tab </a:t>
            </a:r>
            <a:r>
              <a:rPr lang="en-US" sz="2400" b="1" dirty="0" smtClean="0"/>
              <a:t>“Home” </a:t>
            </a:r>
            <a:endParaRPr lang="en-US" sz="2400" dirty="0"/>
          </a:p>
          <a:p>
            <a:pPr marL="457200" indent="-457200">
              <a:buAutoNum type="arabicPeriod"/>
            </a:pPr>
            <a:r>
              <a:rPr lang="en-US" sz="2400" dirty="0" err="1" smtClean="0"/>
              <a:t>Selanjutnya</a:t>
            </a:r>
            <a:r>
              <a:rPr lang="en-US" sz="2400" dirty="0" smtClean="0"/>
              <a:t> </a:t>
            </a:r>
            <a:r>
              <a:rPr lang="en-US" sz="2400" dirty="0" err="1" smtClean="0"/>
              <a:t>klik</a:t>
            </a:r>
            <a:r>
              <a:rPr lang="en-US" sz="2400" dirty="0" smtClean="0"/>
              <a:t> icon </a:t>
            </a:r>
            <a:r>
              <a:rPr lang="en-US" sz="2400" dirty="0" err="1" smtClean="0"/>
              <a:t>kecil</a:t>
            </a:r>
            <a:r>
              <a:rPr lang="en-US" sz="2400" dirty="0" smtClean="0"/>
              <a:t> </a:t>
            </a:r>
            <a:r>
              <a:rPr lang="en-US" sz="2400" dirty="0" err="1" smtClean="0"/>
              <a:t>disamping</a:t>
            </a:r>
            <a:r>
              <a:rPr lang="en-US" sz="2400" dirty="0" smtClean="0"/>
              <a:t> </a:t>
            </a:r>
            <a:r>
              <a:rPr lang="en-US" sz="2400" dirty="0" err="1" smtClean="0"/>
              <a:t>kanan</a:t>
            </a:r>
            <a:r>
              <a:rPr lang="en-US" sz="2400" dirty="0" smtClean="0"/>
              <a:t> </a:t>
            </a:r>
            <a:r>
              <a:rPr lang="en-US" sz="2400" b="1" dirty="0" smtClean="0"/>
              <a:t>“Paragraph”</a:t>
            </a:r>
            <a:endParaRPr lang="en-US" sz="2400" dirty="0"/>
          </a:p>
          <a:p>
            <a:pPr marL="457200" indent="-457200">
              <a:buAutoNum type="arabicPeriod"/>
            </a:pPr>
            <a:r>
              <a:rPr lang="en-US" sz="2400" dirty="0" smtClean="0"/>
              <a:t>Kalian </a:t>
            </a:r>
            <a:r>
              <a:rPr lang="en-US" sz="2400" dirty="0" err="1" smtClean="0"/>
              <a:t>dapat</a:t>
            </a:r>
            <a:r>
              <a:rPr lang="en-US" sz="2400" dirty="0" smtClean="0"/>
              <a:t> </a:t>
            </a:r>
            <a:r>
              <a:rPr lang="en-US" sz="2400" dirty="0" err="1" smtClean="0"/>
              <a:t>memilih</a:t>
            </a:r>
            <a:r>
              <a:rPr lang="en-US" sz="2400" dirty="0" smtClean="0"/>
              <a:t> </a:t>
            </a:r>
            <a:r>
              <a:rPr lang="en-US" sz="2400" i="1" dirty="0" smtClean="0"/>
              <a:t>alignment </a:t>
            </a:r>
            <a:r>
              <a:rPr lang="en-US" sz="2400" dirty="0" err="1" smtClean="0"/>
              <a:t>untuk</a:t>
            </a:r>
            <a:r>
              <a:rPr lang="en-US" sz="2400" dirty="0" smtClean="0"/>
              <a:t> </a:t>
            </a:r>
            <a:r>
              <a:rPr lang="en-US" sz="2400" dirty="0" err="1" smtClean="0"/>
              <a:t>mengatur</a:t>
            </a:r>
            <a:r>
              <a:rPr lang="en-US" sz="2400" dirty="0" smtClean="0"/>
              <a:t> </a:t>
            </a:r>
            <a:r>
              <a:rPr lang="en-US" sz="2400" dirty="0" err="1" smtClean="0"/>
              <a:t>arah</a:t>
            </a:r>
            <a:r>
              <a:rPr lang="en-US" sz="2400" dirty="0" smtClean="0"/>
              <a:t> </a:t>
            </a:r>
            <a:r>
              <a:rPr lang="en-US" sz="2400" dirty="0" err="1" smtClean="0"/>
              <a:t>tulisan</a:t>
            </a:r>
            <a:r>
              <a:rPr lang="en-US" sz="2400" dirty="0" smtClean="0"/>
              <a:t> </a:t>
            </a:r>
            <a:r>
              <a:rPr lang="en-US" sz="2400" dirty="0" err="1" smtClean="0"/>
              <a:t>paragraf</a:t>
            </a:r>
            <a:r>
              <a:rPr lang="en-US" sz="2400" dirty="0" smtClean="0"/>
              <a:t>.</a:t>
            </a:r>
          </a:p>
          <a:p>
            <a:pPr marL="457200" indent="-457200">
              <a:buAutoNum type="arabicPeriod"/>
            </a:pPr>
            <a:r>
              <a:rPr lang="en-US" sz="2400" i="1" dirty="0" smtClean="0"/>
              <a:t>Indentation </a:t>
            </a:r>
            <a:r>
              <a:rPr lang="en-US" sz="2400" dirty="0" err="1" smtClean="0"/>
              <a:t>berguna</a:t>
            </a:r>
            <a:r>
              <a:rPr lang="en-US" sz="2400" dirty="0" smtClean="0"/>
              <a:t> </a:t>
            </a:r>
            <a:r>
              <a:rPr lang="en-US" sz="2400" dirty="0" err="1" smtClean="0"/>
              <a:t>untuk</a:t>
            </a:r>
            <a:r>
              <a:rPr lang="en-US" sz="2400" dirty="0" smtClean="0"/>
              <a:t> </a:t>
            </a:r>
            <a:r>
              <a:rPr lang="en-US" sz="2400" dirty="0" err="1" smtClean="0"/>
              <a:t>memberikan</a:t>
            </a:r>
            <a:r>
              <a:rPr lang="en-US" sz="2400" dirty="0" smtClean="0"/>
              <a:t> </a:t>
            </a:r>
            <a:r>
              <a:rPr lang="en-US" sz="2400" dirty="0" err="1" smtClean="0"/>
              <a:t>jarak</a:t>
            </a:r>
            <a:r>
              <a:rPr lang="en-US" sz="2400" dirty="0" smtClean="0"/>
              <a:t> </a:t>
            </a:r>
            <a:r>
              <a:rPr lang="en-US" sz="2400" dirty="0" err="1" smtClean="0"/>
              <a:t>paragraf</a:t>
            </a:r>
            <a:r>
              <a:rPr lang="en-US" sz="2400" dirty="0" smtClean="0"/>
              <a:t> </a:t>
            </a:r>
            <a:r>
              <a:rPr lang="en-US" sz="2400" dirty="0" err="1" smtClean="0"/>
              <a:t>dari</a:t>
            </a:r>
            <a:r>
              <a:rPr lang="en-US" sz="2400" dirty="0" smtClean="0"/>
              <a:t> </a:t>
            </a:r>
            <a:r>
              <a:rPr lang="en-US" sz="2400" i="1" dirty="0" smtClean="0"/>
              <a:t>margin</a:t>
            </a:r>
            <a:r>
              <a:rPr lang="en-US" sz="2400" dirty="0" smtClean="0"/>
              <a:t> </a:t>
            </a:r>
            <a:r>
              <a:rPr lang="en-US" sz="2400" dirty="0" err="1" smtClean="0"/>
              <a:t>kiri</a:t>
            </a:r>
            <a:r>
              <a:rPr lang="en-US" sz="2400" dirty="0" smtClean="0"/>
              <a:t> </a:t>
            </a:r>
            <a:r>
              <a:rPr lang="en-US" sz="2400" dirty="0" err="1" smtClean="0"/>
              <a:t>dan</a:t>
            </a:r>
            <a:r>
              <a:rPr lang="en-US" sz="2400" dirty="0" smtClean="0"/>
              <a:t> </a:t>
            </a:r>
            <a:r>
              <a:rPr lang="en-US" sz="2400" dirty="0" err="1" smtClean="0"/>
              <a:t>kanan</a:t>
            </a:r>
            <a:r>
              <a:rPr lang="en-US" sz="2400" dirty="0" smtClean="0"/>
              <a:t>.</a:t>
            </a:r>
          </a:p>
          <a:p>
            <a:pPr marL="457200" indent="-457200">
              <a:buAutoNum type="arabicPeriod"/>
            </a:pPr>
            <a:r>
              <a:rPr lang="en-US" sz="2400" dirty="0" err="1" smtClean="0"/>
              <a:t>Jika</a:t>
            </a:r>
            <a:r>
              <a:rPr lang="en-US" sz="2400" dirty="0" smtClean="0"/>
              <a:t> kalian </a:t>
            </a:r>
            <a:r>
              <a:rPr lang="en-US" sz="2400" dirty="0" err="1" smtClean="0"/>
              <a:t>ingin</a:t>
            </a:r>
            <a:r>
              <a:rPr lang="en-US" sz="2400" dirty="0" smtClean="0"/>
              <a:t> </a:t>
            </a:r>
            <a:r>
              <a:rPr lang="en-US" sz="2400" dirty="0" err="1" smtClean="0"/>
              <a:t>menambahkan</a:t>
            </a:r>
            <a:r>
              <a:rPr lang="en-US" sz="2400" dirty="0" smtClean="0"/>
              <a:t> </a:t>
            </a:r>
            <a:r>
              <a:rPr lang="en-US" sz="2400" i="1" dirty="0" smtClean="0"/>
              <a:t>indent </a:t>
            </a:r>
            <a:r>
              <a:rPr lang="en-US" sz="2400" dirty="0" err="1" smtClean="0"/>
              <a:t>hanya</a:t>
            </a:r>
            <a:r>
              <a:rPr lang="en-US" sz="2400" dirty="0" smtClean="0"/>
              <a:t> di </a:t>
            </a:r>
            <a:r>
              <a:rPr lang="en-US" sz="2400" dirty="0" err="1" smtClean="0"/>
              <a:t>baris</a:t>
            </a:r>
            <a:r>
              <a:rPr lang="en-US" sz="2400" dirty="0" smtClean="0"/>
              <a:t> </a:t>
            </a:r>
            <a:r>
              <a:rPr lang="en-US" sz="2400" dirty="0" err="1" smtClean="0"/>
              <a:t>pertama</a:t>
            </a:r>
            <a:r>
              <a:rPr lang="en-US" sz="2400" dirty="0" smtClean="0"/>
              <a:t> </a:t>
            </a:r>
            <a:r>
              <a:rPr lang="en-US" sz="2400" dirty="0" err="1" smtClean="0"/>
              <a:t>saja</a:t>
            </a:r>
            <a:r>
              <a:rPr lang="en-US" sz="2400" dirty="0" smtClean="0"/>
              <a:t>, </a:t>
            </a:r>
            <a:r>
              <a:rPr lang="en-US" sz="2400" dirty="0" err="1" smtClean="0"/>
              <a:t>gunakan</a:t>
            </a:r>
            <a:r>
              <a:rPr lang="en-US" sz="2400" dirty="0" smtClean="0"/>
              <a:t> </a:t>
            </a:r>
            <a:r>
              <a:rPr lang="en-US" sz="2400" b="1" dirty="0" smtClean="0"/>
              <a:t>“First line” </a:t>
            </a:r>
            <a:r>
              <a:rPr lang="en-US" sz="2400" dirty="0" err="1" smtClean="0"/>
              <a:t>dan</a:t>
            </a:r>
            <a:r>
              <a:rPr lang="en-US" sz="2400" dirty="0" smtClean="0"/>
              <a:t> kalian </a:t>
            </a:r>
            <a:r>
              <a:rPr lang="en-US" sz="2400" dirty="0" err="1" smtClean="0"/>
              <a:t>bisa</a:t>
            </a:r>
            <a:r>
              <a:rPr lang="en-US" sz="2400" dirty="0" smtClean="0"/>
              <a:t> </a:t>
            </a:r>
            <a:r>
              <a:rPr lang="en-US" sz="2400" dirty="0" err="1" smtClean="0"/>
              <a:t>mengatur</a:t>
            </a:r>
            <a:r>
              <a:rPr lang="en-US" sz="2400" dirty="0" smtClean="0"/>
              <a:t> </a:t>
            </a:r>
            <a:r>
              <a:rPr lang="en-US" sz="2400" dirty="0" err="1" smtClean="0"/>
              <a:t>berapa</a:t>
            </a:r>
            <a:r>
              <a:rPr lang="en-US" sz="2400" dirty="0" smtClean="0"/>
              <a:t> </a:t>
            </a:r>
            <a:r>
              <a:rPr lang="en-US" sz="2400" dirty="0" err="1" smtClean="0"/>
              <a:t>jarak</a:t>
            </a:r>
            <a:r>
              <a:rPr lang="en-US" sz="2400" dirty="0" smtClean="0"/>
              <a:t> </a:t>
            </a:r>
            <a:r>
              <a:rPr lang="en-US" sz="2400" i="1" dirty="0" smtClean="0"/>
              <a:t>indent-</a:t>
            </a:r>
            <a:r>
              <a:rPr lang="en-US" sz="2400" dirty="0" err="1" smtClean="0"/>
              <a:t>nya</a:t>
            </a:r>
            <a:r>
              <a:rPr lang="en-US" sz="2400" dirty="0" smtClean="0"/>
              <a:t>.</a:t>
            </a:r>
          </a:p>
          <a:p>
            <a:pPr marL="457200" indent="-457200">
              <a:buAutoNum type="arabicPeriod"/>
            </a:pPr>
            <a:r>
              <a:rPr lang="en-US" sz="2400" i="1" dirty="0" smtClean="0"/>
              <a:t>Spacing</a:t>
            </a:r>
            <a:r>
              <a:rPr lang="en-US" sz="2400" dirty="0" smtClean="0"/>
              <a:t> </a:t>
            </a:r>
            <a:r>
              <a:rPr lang="en-US" sz="2400" dirty="0" err="1" smtClean="0"/>
              <a:t>digunakan</a:t>
            </a:r>
            <a:r>
              <a:rPr lang="en-US" sz="2400" dirty="0" smtClean="0"/>
              <a:t> </a:t>
            </a:r>
            <a:r>
              <a:rPr lang="en-US" sz="2400" dirty="0" err="1" smtClean="0"/>
              <a:t>untuk</a:t>
            </a:r>
            <a:r>
              <a:rPr lang="en-US" sz="2400" dirty="0" smtClean="0"/>
              <a:t> </a:t>
            </a:r>
            <a:r>
              <a:rPr lang="en-US" sz="2400" dirty="0" err="1" smtClean="0"/>
              <a:t>mengatur</a:t>
            </a:r>
            <a:r>
              <a:rPr lang="en-US" sz="2400" dirty="0" smtClean="0"/>
              <a:t> </a:t>
            </a:r>
            <a:r>
              <a:rPr lang="en-US" sz="2400" dirty="0" err="1" smtClean="0"/>
              <a:t>jarak</a:t>
            </a:r>
            <a:r>
              <a:rPr lang="en-US" sz="2400" dirty="0"/>
              <a:t> </a:t>
            </a:r>
            <a:r>
              <a:rPr lang="en-US" sz="2400" dirty="0" err="1" smtClean="0"/>
              <a:t>sebelum</a:t>
            </a:r>
            <a:r>
              <a:rPr lang="en-US" sz="2400" dirty="0" smtClean="0"/>
              <a:t>/</a:t>
            </a:r>
            <a:r>
              <a:rPr lang="en-US" sz="2400" i="1" dirty="0" smtClean="0"/>
              <a:t>before </a:t>
            </a:r>
            <a:r>
              <a:rPr lang="en-US" sz="2400" dirty="0" err="1" smtClean="0"/>
              <a:t>paragraf</a:t>
            </a:r>
            <a:r>
              <a:rPr lang="en-US" sz="2400" dirty="0" smtClean="0"/>
              <a:t> </a:t>
            </a:r>
            <a:r>
              <a:rPr lang="en-US" sz="2400" dirty="0" err="1" smtClean="0"/>
              <a:t>dan</a:t>
            </a:r>
            <a:r>
              <a:rPr lang="en-US" sz="2400" dirty="0" smtClean="0"/>
              <a:t> </a:t>
            </a:r>
            <a:r>
              <a:rPr lang="en-US" sz="2400" dirty="0" err="1" smtClean="0"/>
              <a:t>setelah</a:t>
            </a:r>
            <a:r>
              <a:rPr lang="en-US" sz="2400" dirty="0" smtClean="0"/>
              <a:t> / </a:t>
            </a:r>
            <a:r>
              <a:rPr lang="en-US" sz="2400" i="1" dirty="0" smtClean="0"/>
              <a:t>after </a:t>
            </a:r>
            <a:r>
              <a:rPr lang="en-US" sz="2400" dirty="0" err="1" smtClean="0"/>
              <a:t>paragraf</a:t>
            </a:r>
            <a:r>
              <a:rPr lang="en-US" sz="2400" dirty="0" smtClean="0"/>
              <a:t>.</a:t>
            </a:r>
          </a:p>
          <a:p>
            <a:pPr marL="457200" indent="-457200">
              <a:buAutoNum type="arabicPeriod"/>
            </a:pPr>
            <a:r>
              <a:rPr lang="en-US" sz="2400" dirty="0" err="1" smtClean="0"/>
              <a:t>Klik</a:t>
            </a:r>
            <a:r>
              <a:rPr lang="en-US" sz="2400" dirty="0" smtClean="0"/>
              <a:t> OK </a:t>
            </a:r>
            <a:r>
              <a:rPr lang="en-US" sz="2400" dirty="0" err="1" smtClean="0"/>
              <a:t>jika</a:t>
            </a:r>
            <a:r>
              <a:rPr lang="en-US" sz="2400" dirty="0" smtClean="0"/>
              <a:t> </a:t>
            </a:r>
            <a:r>
              <a:rPr lang="en-US" sz="2400" dirty="0" err="1" smtClean="0"/>
              <a:t>sudah</a:t>
            </a:r>
            <a:r>
              <a:rPr lang="en-US" sz="2400" dirty="0" smtClean="0"/>
              <a:t>.</a:t>
            </a:r>
            <a:endParaRPr lang="en-US" sz="2400" dirty="0"/>
          </a:p>
        </p:txBody>
      </p:sp>
    </p:spTree>
    <p:extLst>
      <p:ext uri="{BB962C8B-B14F-4D97-AF65-F5344CB8AC3E}">
        <p14:creationId xmlns:p14="http://schemas.microsoft.com/office/powerpoint/2010/main" val="2776737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97988" y="794648"/>
            <a:ext cx="2475284"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b="1" dirty="0" smtClean="0"/>
              <a:t>4. </a:t>
            </a:r>
            <a:r>
              <a:rPr lang="en-US" b="1" dirty="0" err="1"/>
              <a:t>Mengubah</a:t>
            </a:r>
            <a:r>
              <a:rPr lang="en-US" b="1" dirty="0"/>
              <a:t> </a:t>
            </a:r>
            <a:r>
              <a:rPr lang="en-US" b="1" dirty="0" err="1"/>
              <a:t>Jenis</a:t>
            </a:r>
            <a:r>
              <a:rPr lang="en-US" b="1" dirty="0"/>
              <a:t> Font</a:t>
            </a:r>
          </a:p>
          <a:p>
            <a:endParaRPr lang="en-US" b="1" dirty="0"/>
          </a:p>
        </p:txBody>
      </p:sp>
      <p:sp>
        <p:nvSpPr>
          <p:cNvPr id="2" name="Rectangle 1"/>
          <p:cNvSpPr>
            <a:spLocks noChangeArrowheads="1"/>
          </p:cNvSpPr>
          <p:nvPr/>
        </p:nvSpPr>
        <p:spPr bwMode="auto">
          <a:xfrm>
            <a:off x="3710897" y="794648"/>
            <a:ext cx="818442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err="1" smtClean="0"/>
              <a:t>Mengubah</a:t>
            </a:r>
            <a:r>
              <a:rPr lang="en-US" sz="2400" dirty="0" smtClean="0"/>
              <a:t> </a:t>
            </a:r>
            <a:r>
              <a:rPr lang="en-US" sz="2400" dirty="0" err="1" smtClean="0"/>
              <a:t>jenis</a:t>
            </a:r>
            <a:r>
              <a:rPr lang="en-US" sz="2400" dirty="0" smtClean="0"/>
              <a:t> font </a:t>
            </a:r>
            <a:r>
              <a:rPr lang="en-US" sz="2400" dirty="0" err="1" smtClean="0"/>
              <a:t>dilakukan</a:t>
            </a:r>
            <a:r>
              <a:rPr lang="en-US" sz="2400" dirty="0" smtClean="0"/>
              <a:t> </a:t>
            </a:r>
            <a:r>
              <a:rPr lang="en-US" sz="2400" dirty="0" err="1" smtClean="0"/>
              <a:t>untuk</a:t>
            </a:r>
            <a:r>
              <a:rPr lang="en-US" sz="2400" dirty="0" smtClean="0"/>
              <a:t> </a:t>
            </a:r>
            <a:r>
              <a:rPr lang="en-US" sz="2400" dirty="0" err="1" smtClean="0"/>
              <a:t>menyesuaikan</a:t>
            </a:r>
            <a:r>
              <a:rPr lang="en-US" sz="2400" dirty="0" smtClean="0"/>
              <a:t> </a:t>
            </a:r>
            <a:r>
              <a:rPr lang="en-US" sz="2400" dirty="0" err="1" smtClean="0"/>
              <a:t>pengaturan</a:t>
            </a:r>
            <a:r>
              <a:rPr lang="en-US" sz="2400" dirty="0" smtClean="0"/>
              <a:t> yang </a:t>
            </a:r>
            <a:r>
              <a:rPr lang="en-US" sz="2400" dirty="0" err="1" smtClean="0"/>
              <a:t>ditentukan</a:t>
            </a:r>
            <a:r>
              <a:rPr lang="en-US" sz="2400" dirty="0" smtClean="0"/>
              <a:t>. </a:t>
            </a:r>
            <a:r>
              <a:rPr lang="en-US" sz="2400" dirty="0" err="1" smtClean="0"/>
              <a:t>Karena</a:t>
            </a:r>
            <a:r>
              <a:rPr lang="en-US" sz="2400" dirty="0" smtClean="0"/>
              <a:t> </a:t>
            </a:r>
            <a:r>
              <a:rPr lang="en-US" sz="2400" dirty="0" err="1" smtClean="0"/>
              <a:t>biasanya</a:t>
            </a:r>
            <a:r>
              <a:rPr lang="en-US" sz="2400" dirty="0" smtClean="0"/>
              <a:t>, </a:t>
            </a:r>
            <a:r>
              <a:rPr lang="en-US" sz="2400" dirty="0" err="1" smtClean="0"/>
              <a:t>setiap</a:t>
            </a:r>
            <a:r>
              <a:rPr lang="en-US" sz="2400" dirty="0" smtClean="0"/>
              <a:t> </a:t>
            </a:r>
            <a:r>
              <a:rPr lang="en-US" sz="2400" dirty="0" err="1" smtClean="0"/>
              <a:t>membuat</a:t>
            </a:r>
            <a:r>
              <a:rPr lang="en-US" sz="2400" dirty="0" smtClean="0"/>
              <a:t> </a:t>
            </a:r>
            <a:r>
              <a:rPr lang="en-US" sz="2400" dirty="0" err="1" smtClean="0"/>
              <a:t>dokumen</a:t>
            </a:r>
            <a:r>
              <a:rPr lang="en-US" sz="2400" dirty="0" smtClean="0"/>
              <a:t> (</a:t>
            </a:r>
            <a:r>
              <a:rPr lang="en-US" sz="2400" dirty="0" err="1" smtClean="0"/>
              <a:t>khususnya</a:t>
            </a:r>
            <a:r>
              <a:rPr lang="en-US" sz="2400" dirty="0" smtClean="0"/>
              <a:t> </a:t>
            </a:r>
            <a:r>
              <a:rPr lang="en-US" sz="2400" dirty="0" err="1" smtClean="0"/>
              <a:t>tugas</a:t>
            </a:r>
            <a:r>
              <a:rPr lang="en-US" sz="2400" dirty="0" smtClean="0"/>
              <a:t>) </a:t>
            </a:r>
            <a:r>
              <a:rPr lang="en-US" sz="2400" dirty="0" err="1" smtClean="0"/>
              <a:t>dengan</a:t>
            </a:r>
            <a:r>
              <a:rPr lang="en-US" sz="2400" dirty="0" smtClean="0"/>
              <a:t> Microsoft Word, </a:t>
            </a:r>
            <a:r>
              <a:rPr lang="en-US" sz="2400" dirty="0" err="1" smtClean="0"/>
              <a:t>ada</a:t>
            </a:r>
            <a:r>
              <a:rPr lang="en-US" sz="2400" dirty="0" smtClean="0"/>
              <a:t> </a:t>
            </a:r>
            <a:r>
              <a:rPr lang="en-US" sz="2400" dirty="0" err="1" smtClean="0"/>
              <a:t>ketentuan</a:t>
            </a:r>
            <a:r>
              <a:rPr lang="en-US" sz="2400" dirty="0" smtClean="0"/>
              <a:t> </a:t>
            </a:r>
            <a:r>
              <a:rPr lang="en-US" sz="2400" dirty="0" err="1" smtClean="0"/>
              <a:t>jenis</a:t>
            </a:r>
            <a:r>
              <a:rPr lang="en-US" sz="2400" dirty="0" smtClean="0"/>
              <a:t> font </a:t>
            </a:r>
            <a:r>
              <a:rPr lang="en-US" sz="2400" dirty="0" err="1" smtClean="0"/>
              <a:t>dan</a:t>
            </a:r>
            <a:r>
              <a:rPr lang="en-US" sz="2400" dirty="0" smtClean="0"/>
              <a:t> </a:t>
            </a:r>
            <a:r>
              <a:rPr lang="en-US" sz="2400" dirty="0" err="1" smtClean="0"/>
              <a:t>ukurannya</a:t>
            </a:r>
            <a:r>
              <a:rPr lang="en-US" sz="2400" dirty="0" smtClean="0"/>
              <a:t>.</a:t>
            </a:r>
          </a:p>
          <a:p>
            <a:endParaRPr lang="en-US" sz="2400" dirty="0" smtClean="0"/>
          </a:p>
          <a:p>
            <a:r>
              <a:rPr lang="en-US" sz="2400" dirty="0" err="1" smtClean="0"/>
              <a:t>Selain</a:t>
            </a:r>
            <a:r>
              <a:rPr lang="en-US" sz="2400" dirty="0" smtClean="0"/>
              <a:t> </a:t>
            </a:r>
            <a:r>
              <a:rPr lang="en-US" sz="2400" dirty="0" err="1" smtClean="0"/>
              <a:t>itu</a:t>
            </a:r>
            <a:r>
              <a:rPr lang="en-US" sz="2400" dirty="0" smtClean="0"/>
              <a:t>, </a:t>
            </a:r>
            <a:r>
              <a:rPr lang="en-US" sz="2400" dirty="0" err="1" smtClean="0"/>
              <a:t>cara</a:t>
            </a:r>
            <a:r>
              <a:rPr lang="en-US" sz="2400" dirty="0" smtClean="0"/>
              <a:t> </a:t>
            </a:r>
            <a:r>
              <a:rPr lang="en-US" sz="2400" dirty="0" err="1" smtClean="0"/>
              <a:t>ini</a:t>
            </a:r>
            <a:r>
              <a:rPr lang="en-US" sz="2400" dirty="0" smtClean="0"/>
              <a:t> juga </a:t>
            </a:r>
            <a:r>
              <a:rPr lang="en-US" sz="2400" dirty="0" err="1" smtClean="0"/>
              <a:t>harus</a:t>
            </a:r>
            <a:r>
              <a:rPr lang="en-US" sz="2400" dirty="0" smtClean="0"/>
              <a:t> </a:t>
            </a:r>
            <a:r>
              <a:rPr lang="en-US" sz="2400" dirty="0" err="1" smtClean="0"/>
              <a:t>dilakukan</a:t>
            </a:r>
            <a:r>
              <a:rPr lang="en-US" sz="2400" dirty="0" smtClean="0"/>
              <a:t> </a:t>
            </a:r>
            <a:r>
              <a:rPr lang="en-US" sz="2400" dirty="0" err="1" smtClean="0"/>
              <a:t>ketika</a:t>
            </a:r>
            <a:r>
              <a:rPr lang="en-US" sz="2400" dirty="0" smtClean="0"/>
              <a:t> </a:t>
            </a:r>
            <a:r>
              <a:rPr lang="en-US" sz="2400" dirty="0" err="1" smtClean="0"/>
              <a:t>Anda</a:t>
            </a:r>
            <a:r>
              <a:rPr lang="en-US" sz="2400" dirty="0" smtClean="0"/>
              <a:t> </a:t>
            </a:r>
            <a:r>
              <a:rPr lang="en-US" sz="2400" dirty="0" err="1" smtClean="0"/>
              <a:t>hendak</a:t>
            </a:r>
            <a:r>
              <a:rPr lang="en-US" sz="2400" dirty="0" smtClean="0"/>
              <a:t> </a:t>
            </a:r>
            <a:r>
              <a:rPr lang="en-US" sz="2400" dirty="0" err="1" smtClean="0"/>
              <a:t>menulis</a:t>
            </a:r>
            <a:r>
              <a:rPr lang="en-US" sz="2400" dirty="0" smtClean="0"/>
              <a:t> </a:t>
            </a:r>
            <a:r>
              <a:rPr lang="en-US" sz="2400" dirty="0" err="1" smtClean="0"/>
              <a:t>bahasa</a:t>
            </a:r>
            <a:r>
              <a:rPr lang="en-US" sz="2400" dirty="0" smtClean="0"/>
              <a:t> Arab, </a:t>
            </a:r>
            <a:r>
              <a:rPr lang="en-US" sz="2400" dirty="0" err="1" smtClean="0"/>
              <a:t>karena</a:t>
            </a:r>
            <a:r>
              <a:rPr lang="en-US" sz="2400" dirty="0" smtClean="0"/>
              <a:t> </a:t>
            </a:r>
            <a:r>
              <a:rPr lang="en-US" sz="2400" dirty="0" err="1" smtClean="0"/>
              <a:t>ada</a:t>
            </a:r>
            <a:r>
              <a:rPr lang="en-US" sz="2400" dirty="0" smtClean="0"/>
              <a:t> </a:t>
            </a:r>
            <a:r>
              <a:rPr lang="en-US" sz="2400" dirty="0" err="1" smtClean="0"/>
              <a:t>pengaturan</a:t>
            </a:r>
            <a:r>
              <a:rPr lang="en-US" sz="2400" dirty="0" smtClean="0"/>
              <a:t> </a:t>
            </a:r>
            <a:r>
              <a:rPr lang="en-US" sz="2400" dirty="0" err="1" smtClean="0"/>
              <a:t>tersendiri</a:t>
            </a:r>
            <a:r>
              <a:rPr lang="en-US" sz="2400" dirty="0" smtClean="0"/>
              <a:t> agar </a:t>
            </a:r>
            <a:r>
              <a:rPr lang="en-US" sz="2400" dirty="0" err="1" smtClean="0"/>
              <a:t>hasilnya</a:t>
            </a:r>
            <a:r>
              <a:rPr lang="en-US" sz="2400" dirty="0" smtClean="0"/>
              <a:t> </a:t>
            </a:r>
            <a:r>
              <a:rPr lang="en-US" sz="2400" dirty="0" err="1" smtClean="0"/>
              <a:t>rapi</a:t>
            </a:r>
            <a:r>
              <a:rPr lang="en-US" sz="2400" dirty="0" smtClean="0"/>
              <a:t>.</a:t>
            </a:r>
          </a:p>
          <a:p>
            <a:endParaRPr lang="en-US" sz="2400" dirty="0"/>
          </a:p>
        </p:txBody>
      </p:sp>
    </p:spTree>
    <p:extLst>
      <p:ext uri="{BB962C8B-B14F-4D97-AF65-F5344CB8AC3E}">
        <p14:creationId xmlns:p14="http://schemas.microsoft.com/office/powerpoint/2010/main" val="1361802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97988" y="794648"/>
            <a:ext cx="2475284"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b="1" dirty="0" smtClean="0"/>
              <a:t>4. </a:t>
            </a:r>
            <a:r>
              <a:rPr lang="en-US" b="1" dirty="0" err="1"/>
              <a:t>Mengubah</a:t>
            </a:r>
            <a:r>
              <a:rPr lang="en-US" b="1" dirty="0"/>
              <a:t> </a:t>
            </a:r>
            <a:r>
              <a:rPr lang="en-US" b="1" dirty="0" err="1"/>
              <a:t>Jenis</a:t>
            </a:r>
            <a:r>
              <a:rPr lang="en-US" b="1" dirty="0"/>
              <a:t> Font</a:t>
            </a:r>
          </a:p>
          <a:p>
            <a:endParaRPr lang="en-US" b="1" dirty="0"/>
          </a:p>
        </p:txBody>
      </p:sp>
      <p:pic>
        <p:nvPicPr>
          <p:cNvPr id="3" name="Picture 2"/>
          <p:cNvPicPr>
            <a:picLocks noChangeAspect="1"/>
          </p:cNvPicPr>
          <p:nvPr/>
        </p:nvPicPr>
        <p:blipFill>
          <a:blip r:embed="rId2"/>
          <a:stretch>
            <a:fillRect/>
          </a:stretch>
        </p:blipFill>
        <p:spPr>
          <a:xfrm>
            <a:off x="3685735" y="794648"/>
            <a:ext cx="8160852" cy="5085647"/>
          </a:xfrm>
          <a:prstGeom prst="rect">
            <a:avLst/>
          </a:prstGeom>
          <a:effectLst>
            <a:outerShdw blurRad="165100" dist="38100" dir="2700000" algn="tl" rotWithShape="0">
              <a:prstClr val="black">
                <a:alpha val="40000"/>
              </a:prstClr>
            </a:outerShdw>
          </a:effectLst>
        </p:spPr>
      </p:pic>
      <p:pic>
        <p:nvPicPr>
          <p:cNvPr id="6" name="Picture 5"/>
          <p:cNvPicPr>
            <a:picLocks noChangeAspect="1"/>
          </p:cNvPicPr>
          <p:nvPr/>
        </p:nvPicPr>
        <p:blipFill>
          <a:blip r:embed="rId3"/>
          <a:stretch>
            <a:fillRect/>
          </a:stretch>
        </p:blipFill>
        <p:spPr>
          <a:xfrm>
            <a:off x="5219112" y="2584815"/>
            <a:ext cx="6406955" cy="392391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40520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97988" y="794648"/>
            <a:ext cx="2475284"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b="1" dirty="0" smtClean="0"/>
              <a:t>4. </a:t>
            </a:r>
            <a:r>
              <a:rPr lang="en-US" b="1" dirty="0" err="1"/>
              <a:t>Mengubah</a:t>
            </a:r>
            <a:r>
              <a:rPr lang="en-US" b="1" dirty="0"/>
              <a:t> </a:t>
            </a:r>
            <a:r>
              <a:rPr lang="en-US" b="1" dirty="0" err="1"/>
              <a:t>Jenis</a:t>
            </a:r>
            <a:r>
              <a:rPr lang="en-US" b="1" dirty="0"/>
              <a:t> Font</a:t>
            </a:r>
          </a:p>
          <a:p>
            <a:endParaRPr lang="en-US" b="1" dirty="0"/>
          </a:p>
        </p:txBody>
      </p:sp>
      <p:sp>
        <p:nvSpPr>
          <p:cNvPr id="2" name="Rectangle 1"/>
          <p:cNvSpPr>
            <a:spLocks noChangeArrowheads="1"/>
          </p:cNvSpPr>
          <p:nvPr/>
        </p:nvSpPr>
        <p:spPr bwMode="auto">
          <a:xfrm>
            <a:off x="3668694" y="794648"/>
            <a:ext cx="818442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err="1"/>
              <a:t>Penting</a:t>
            </a:r>
            <a:r>
              <a:rPr lang="en-US" sz="2400" dirty="0" smtClean="0"/>
              <a:t>: </a:t>
            </a:r>
            <a:r>
              <a:rPr lang="en-US" sz="2400" dirty="0" err="1" smtClean="0"/>
              <a:t>Jika</a:t>
            </a:r>
            <a:r>
              <a:rPr lang="en-US" sz="2400" dirty="0" smtClean="0"/>
              <a:t> </a:t>
            </a:r>
            <a:r>
              <a:rPr lang="en-US" sz="2400" dirty="0" err="1" smtClean="0"/>
              <a:t>sebelumnya</a:t>
            </a:r>
            <a:r>
              <a:rPr lang="en-US" sz="2400" dirty="0" smtClean="0"/>
              <a:t> </a:t>
            </a:r>
            <a:r>
              <a:rPr lang="en-US" sz="2400" dirty="0" err="1"/>
              <a:t>Anda</a:t>
            </a:r>
            <a:r>
              <a:rPr lang="en-US" sz="2400" dirty="0" smtClean="0"/>
              <a:t> </a:t>
            </a:r>
            <a:r>
              <a:rPr lang="en-US" sz="2400" dirty="0" err="1" smtClean="0"/>
              <a:t>sudah</a:t>
            </a:r>
            <a:r>
              <a:rPr lang="en-US" sz="2400" dirty="0" smtClean="0"/>
              <a:t> </a:t>
            </a:r>
            <a:r>
              <a:rPr lang="en-US" sz="2400" dirty="0" err="1" smtClean="0"/>
              <a:t>menuliskan</a:t>
            </a:r>
            <a:r>
              <a:rPr lang="en-US" sz="2400" dirty="0" smtClean="0"/>
              <a:t> kata </a:t>
            </a:r>
            <a:r>
              <a:rPr lang="en-US" sz="2400" dirty="0" err="1" smtClean="0"/>
              <a:t>dan</a:t>
            </a:r>
            <a:r>
              <a:rPr lang="en-US" sz="2400" dirty="0" smtClean="0"/>
              <a:t> </a:t>
            </a:r>
            <a:r>
              <a:rPr lang="en-US" sz="2400" dirty="0" err="1" smtClean="0"/>
              <a:t>ingin</a:t>
            </a:r>
            <a:r>
              <a:rPr lang="en-US" sz="2400" dirty="0" smtClean="0"/>
              <a:t> </a:t>
            </a:r>
            <a:r>
              <a:rPr lang="en-US" sz="2400" dirty="0" err="1" smtClean="0"/>
              <a:t>mengubah</a:t>
            </a:r>
            <a:r>
              <a:rPr lang="en-US" sz="2400" dirty="0" smtClean="0"/>
              <a:t> font, </a:t>
            </a:r>
            <a:r>
              <a:rPr lang="en-US" sz="2400" dirty="0" err="1" smtClean="0"/>
              <a:t>maka</a:t>
            </a:r>
            <a:r>
              <a:rPr lang="en-US" sz="2400" dirty="0" smtClean="0"/>
              <a:t> </a:t>
            </a:r>
            <a:r>
              <a:rPr lang="en-US" sz="2400" dirty="0" err="1" smtClean="0"/>
              <a:t>terlebih</a:t>
            </a:r>
            <a:r>
              <a:rPr lang="en-US" sz="2400" dirty="0" smtClean="0"/>
              <a:t> </a:t>
            </a:r>
            <a:r>
              <a:rPr lang="en-US" sz="2400" dirty="0" err="1" smtClean="0"/>
              <a:t>dahulu</a:t>
            </a:r>
            <a:r>
              <a:rPr lang="en-US" sz="2400" dirty="0" smtClean="0"/>
              <a:t> </a:t>
            </a:r>
            <a:r>
              <a:rPr lang="en-US" sz="2400" dirty="0" err="1" smtClean="0"/>
              <a:t>Anda</a:t>
            </a:r>
            <a:r>
              <a:rPr lang="en-US" sz="2400" dirty="0" smtClean="0"/>
              <a:t> </a:t>
            </a:r>
            <a:r>
              <a:rPr lang="en-US" sz="2400" dirty="0" err="1" smtClean="0"/>
              <a:t>harus</a:t>
            </a:r>
            <a:r>
              <a:rPr lang="en-US" sz="2400" dirty="0" smtClean="0"/>
              <a:t> </a:t>
            </a:r>
            <a:r>
              <a:rPr lang="en-US" sz="2400" dirty="0" err="1" smtClean="0"/>
              <a:t>memblock</a:t>
            </a:r>
            <a:r>
              <a:rPr lang="en-US" sz="2400" dirty="0" smtClean="0"/>
              <a:t> </a:t>
            </a:r>
            <a:r>
              <a:rPr lang="en-US" sz="2400" dirty="0" err="1" smtClean="0"/>
              <a:t>semua</a:t>
            </a:r>
            <a:r>
              <a:rPr lang="en-US" sz="2400" dirty="0" smtClean="0"/>
              <a:t> </a:t>
            </a:r>
            <a:r>
              <a:rPr lang="en-US" sz="2400" dirty="0" err="1" smtClean="0"/>
              <a:t>tulisan</a:t>
            </a:r>
            <a:r>
              <a:rPr lang="en-US" sz="2400" dirty="0" smtClean="0"/>
              <a:t> </a:t>
            </a:r>
            <a:r>
              <a:rPr lang="en-US" sz="2400" dirty="0" err="1" smtClean="0"/>
              <a:t>dengan</a:t>
            </a:r>
            <a:r>
              <a:rPr lang="en-US" sz="2400" dirty="0" smtClean="0"/>
              <a:t> </a:t>
            </a:r>
            <a:r>
              <a:rPr lang="en-US" sz="2400" dirty="0" err="1" smtClean="0"/>
              <a:t>menekan</a:t>
            </a:r>
            <a:r>
              <a:rPr lang="en-US" sz="2400" dirty="0" smtClean="0"/>
              <a:t> </a:t>
            </a:r>
            <a:r>
              <a:rPr lang="en-US" sz="2400" b="1" dirty="0" err="1" smtClean="0"/>
              <a:t>Ctrl+A</a:t>
            </a:r>
            <a:r>
              <a:rPr lang="en-US" sz="2400" dirty="0" smtClean="0"/>
              <a:t>. </a:t>
            </a:r>
            <a:r>
              <a:rPr lang="en-US" sz="2400" dirty="0" err="1" smtClean="0"/>
              <a:t>Karena</a:t>
            </a:r>
            <a:r>
              <a:rPr lang="en-US" sz="2400" dirty="0" smtClean="0"/>
              <a:t> </a:t>
            </a:r>
            <a:r>
              <a:rPr lang="en-US" sz="2400" dirty="0" err="1" smtClean="0"/>
              <a:t>jika</a:t>
            </a:r>
            <a:r>
              <a:rPr lang="en-US" sz="2400" dirty="0" smtClean="0"/>
              <a:t> </a:t>
            </a:r>
            <a:r>
              <a:rPr lang="en-US" sz="2400" dirty="0" err="1" smtClean="0"/>
              <a:t>tidak</a:t>
            </a:r>
            <a:r>
              <a:rPr lang="en-US" sz="2400" dirty="0" smtClean="0"/>
              <a:t>, </a:t>
            </a:r>
            <a:r>
              <a:rPr lang="en-US" sz="2400" dirty="0" err="1" smtClean="0"/>
              <a:t>maka</a:t>
            </a:r>
            <a:r>
              <a:rPr lang="en-US" sz="2400" dirty="0" smtClean="0"/>
              <a:t> </a:t>
            </a:r>
            <a:r>
              <a:rPr lang="en-US" sz="2400" dirty="0" err="1" smtClean="0"/>
              <a:t>tidak</a:t>
            </a:r>
            <a:r>
              <a:rPr lang="en-US" sz="2400" dirty="0" smtClean="0"/>
              <a:t> </a:t>
            </a:r>
            <a:r>
              <a:rPr lang="en-US" sz="2400" dirty="0" err="1" smtClean="0"/>
              <a:t>akan</a:t>
            </a:r>
            <a:r>
              <a:rPr lang="en-US" sz="2400" dirty="0" smtClean="0"/>
              <a:t> </a:t>
            </a:r>
            <a:r>
              <a:rPr lang="en-US" sz="2400" dirty="0" err="1" smtClean="0"/>
              <a:t>ada</a:t>
            </a:r>
            <a:r>
              <a:rPr lang="en-US" sz="2400" dirty="0" smtClean="0"/>
              <a:t> </a:t>
            </a:r>
            <a:r>
              <a:rPr lang="en-US" sz="2400" dirty="0" err="1" smtClean="0"/>
              <a:t>perubahan</a:t>
            </a:r>
            <a:r>
              <a:rPr lang="en-US" sz="2400" dirty="0" smtClean="0"/>
              <a:t> font.</a:t>
            </a:r>
          </a:p>
          <a:p>
            <a:endParaRPr lang="en-US" sz="2400" dirty="0" smtClean="0"/>
          </a:p>
          <a:p>
            <a:r>
              <a:rPr lang="en-US" sz="2400" dirty="0" err="1" smtClean="0"/>
              <a:t>Untuk</a:t>
            </a:r>
            <a:r>
              <a:rPr lang="en-US" sz="2400" dirty="0" smtClean="0"/>
              <a:t> </a:t>
            </a:r>
            <a:r>
              <a:rPr lang="en-US" sz="2400" dirty="0" err="1" smtClean="0"/>
              <a:t>mengubah</a:t>
            </a:r>
            <a:r>
              <a:rPr lang="en-US" sz="2400" dirty="0" smtClean="0"/>
              <a:t> </a:t>
            </a:r>
            <a:r>
              <a:rPr lang="en-US" sz="2400" b="1" dirty="0" err="1" smtClean="0"/>
              <a:t>ukuran</a:t>
            </a:r>
            <a:r>
              <a:rPr lang="en-US" sz="2400" b="1" dirty="0" smtClean="0"/>
              <a:t> font</a:t>
            </a:r>
            <a:r>
              <a:rPr lang="en-US" sz="2400" dirty="0" smtClean="0"/>
              <a:t>, </a:t>
            </a:r>
            <a:r>
              <a:rPr lang="en-US" sz="2400" dirty="0" err="1" smtClean="0"/>
              <a:t>Anda</a:t>
            </a:r>
            <a:r>
              <a:rPr lang="en-US" sz="2400" dirty="0" smtClean="0"/>
              <a:t> </a:t>
            </a:r>
            <a:r>
              <a:rPr lang="en-US" sz="2400" dirty="0" err="1" smtClean="0"/>
              <a:t>bisa</a:t>
            </a:r>
            <a:r>
              <a:rPr lang="en-US" sz="2400" dirty="0" smtClean="0"/>
              <a:t> </a:t>
            </a:r>
            <a:r>
              <a:rPr lang="en-US" sz="2400" dirty="0" err="1" smtClean="0"/>
              <a:t>mengaturnya</a:t>
            </a:r>
            <a:r>
              <a:rPr lang="en-US" sz="2400" dirty="0" smtClean="0"/>
              <a:t> </a:t>
            </a:r>
            <a:r>
              <a:rPr lang="en-US" sz="2400" dirty="0" err="1" smtClean="0"/>
              <a:t>melalui</a:t>
            </a:r>
            <a:r>
              <a:rPr lang="en-US" sz="2400" dirty="0" smtClean="0"/>
              <a:t> </a:t>
            </a:r>
            <a:r>
              <a:rPr lang="en-US" sz="2400" dirty="0" err="1" smtClean="0"/>
              <a:t>angka</a:t>
            </a:r>
            <a:r>
              <a:rPr lang="en-US" sz="2400" dirty="0" smtClean="0"/>
              <a:t> yang </a:t>
            </a:r>
            <a:r>
              <a:rPr lang="en-US" sz="2400" dirty="0" err="1" smtClean="0"/>
              <a:t>ada</a:t>
            </a:r>
            <a:r>
              <a:rPr lang="en-US" sz="2400" dirty="0" smtClean="0"/>
              <a:t> di </a:t>
            </a:r>
            <a:r>
              <a:rPr lang="en-US" sz="2400" dirty="0" err="1" smtClean="0"/>
              <a:t>sebelah</a:t>
            </a:r>
            <a:r>
              <a:rPr lang="en-US" sz="2400" dirty="0" smtClean="0"/>
              <a:t> </a:t>
            </a:r>
            <a:r>
              <a:rPr lang="en-US" sz="2400" dirty="0" err="1" smtClean="0"/>
              <a:t>kanan</a:t>
            </a:r>
            <a:r>
              <a:rPr lang="en-US" sz="2400" dirty="0" smtClean="0"/>
              <a:t> </a:t>
            </a:r>
            <a:r>
              <a:rPr lang="en-US" sz="2400" dirty="0" err="1" smtClean="0"/>
              <a:t>kolom</a:t>
            </a:r>
            <a:r>
              <a:rPr lang="en-US" sz="2400" dirty="0" smtClean="0"/>
              <a:t> font. </a:t>
            </a:r>
            <a:r>
              <a:rPr lang="en-US" sz="2400" dirty="0" err="1" smtClean="0"/>
              <a:t>Silahkan</a:t>
            </a:r>
            <a:r>
              <a:rPr lang="en-US" sz="2400" dirty="0" smtClean="0"/>
              <a:t> </a:t>
            </a:r>
            <a:r>
              <a:rPr lang="en-US" sz="2400" dirty="0" err="1" smtClean="0"/>
              <a:t>ubah</a:t>
            </a:r>
            <a:r>
              <a:rPr lang="en-US" sz="2400" dirty="0" smtClean="0"/>
              <a:t> </a:t>
            </a:r>
            <a:r>
              <a:rPr lang="en-US" sz="2400" dirty="0" err="1" smtClean="0"/>
              <a:t>ukuran</a:t>
            </a:r>
            <a:r>
              <a:rPr lang="en-US" sz="2400" dirty="0" smtClean="0"/>
              <a:t> </a:t>
            </a:r>
            <a:r>
              <a:rPr lang="en-US" sz="2400" dirty="0" err="1" smtClean="0"/>
              <a:t>sesuai</a:t>
            </a:r>
            <a:r>
              <a:rPr lang="en-US" sz="2400" dirty="0" smtClean="0"/>
              <a:t> </a:t>
            </a:r>
            <a:r>
              <a:rPr lang="en-US" sz="2400" dirty="0" err="1" smtClean="0"/>
              <a:t>kebutuhan</a:t>
            </a:r>
            <a:r>
              <a:rPr lang="en-US" sz="2400" dirty="0" smtClean="0"/>
              <a:t>.</a:t>
            </a:r>
          </a:p>
          <a:p>
            <a:endParaRPr lang="en-US" sz="2400" dirty="0"/>
          </a:p>
        </p:txBody>
      </p:sp>
    </p:spTree>
    <p:extLst>
      <p:ext uri="{BB962C8B-B14F-4D97-AF65-F5344CB8AC3E}">
        <p14:creationId xmlns:p14="http://schemas.microsoft.com/office/powerpoint/2010/main" val="3628190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Membuka</a:t>
            </a:r>
            <a:r>
              <a:rPr lang="en-US" dirty="0" smtClean="0"/>
              <a:t> </a:t>
            </a:r>
            <a:r>
              <a:rPr lang="en-US" dirty="0" err="1"/>
              <a:t>Dokumen</a:t>
            </a:r>
            <a:endParaRPr lang="en-US" dirty="0"/>
          </a:p>
        </p:txBody>
      </p:sp>
      <p:sp>
        <p:nvSpPr>
          <p:cNvPr id="3" name="Content Placeholder 2"/>
          <p:cNvSpPr>
            <a:spLocks noGrp="1"/>
          </p:cNvSpPr>
          <p:nvPr>
            <p:ph idx="1"/>
          </p:nvPr>
        </p:nvSpPr>
        <p:spPr>
          <a:xfrm>
            <a:off x="682934" y="2119146"/>
            <a:ext cx="3452968" cy="4023360"/>
          </a:xfrm>
        </p:spPr>
        <p:txBody>
          <a:bodyPr/>
          <a:lstStyle/>
          <a:p>
            <a:r>
              <a:rPr lang="en-US" dirty="0" err="1"/>
              <a:t>Untuk</a:t>
            </a:r>
            <a:r>
              <a:rPr lang="en-US" dirty="0"/>
              <a:t> </a:t>
            </a:r>
            <a:r>
              <a:rPr lang="en-US" dirty="0" err="1"/>
              <a:t>membuka</a:t>
            </a:r>
            <a:r>
              <a:rPr lang="en-US" dirty="0"/>
              <a:t> </a:t>
            </a:r>
            <a:r>
              <a:rPr lang="en-US" dirty="0" err="1"/>
              <a:t>dokumen</a:t>
            </a:r>
            <a:r>
              <a:rPr lang="en-US" dirty="0"/>
              <a:t> Microsoft Word, </a:t>
            </a:r>
            <a:r>
              <a:rPr lang="en-US" dirty="0" err="1"/>
              <a:t>berarti</a:t>
            </a:r>
            <a:r>
              <a:rPr lang="en-US" dirty="0"/>
              <a:t> </a:t>
            </a:r>
            <a:r>
              <a:rPr lang="en-US" dirty="0" err="1"/>
              <a:t>Anda</a:t>
            </a:r>
            <a:r>
              <a:rPr lang="en-US" dirty="0"/>
              <a:t> </a:t>
            </a:r>
            <a:r>
              <a:rPr lang="en-US" dirty="0" err="1"/>
              <a:t>sudah</a:t>
            </a:r>
            <a:r>
              <a:rPr lang="en-US" dirty="0"/>
              <a:t> </a:t>
            </a:r>
            <a:r>
              <a:rPr lang="en-US" dirty="0" err="1"/>
              <a:t>harus</a:t>
            </a:r>
            <a:r>
              <a:rPr lang="en-US" dirty="0"/>
              <a:t> </a:t>
            </a:r>
            <a:r>
              <a:rPr lang="en-US" dirty="0" err="1"/>
              <a:t>berada</a:t>
            </a:r>
            <a:r>
              <a:rPr lang="en-US" dirty="0"/>
              <a:t> </a:t>
            </a:r>
            <a:r>
              <a:rPr lang="en-US" dirty="0" err="1"/>
              <a:t>dalam</a:t>
            </a:r>
            <a:r>
              <a:rPr lang="en-US" dirty="0"/>
              <a:t> </a:t>
            </a:r>
            <a:r>
              <a:rPr lang="en-US" dirty="0" err="1"/>
              <a:t>aplikasi</a:t>
            </a:r>
            <a:r>
              <a:rPr lang="en-US" dirty="0"/>
              <a:t>. </a:t>
            </a:r>
            <a:r>
              <a:rPr lang="en-US" dirty="0" err="1"/>
              <a:t>Langkahnya</a:t>
            </a:r>
            <a:r>
              <a:rPr lang="en-US" dirty="0"/>
              <a:t> </a:t>
            </a:r>
            <a:r>
              <a:rPr lang="en-US" dirty="0" err="1"/>
              <a:t>sangat</a:t>
            </a:r>
            <a:r>
              <a:rPr lang="en-US" dirty="0"/>
              <a:t> </a:t>
            </a:r>
            <a:r>
              <a:rPr lang="en-US" dirty="0" err="1"/>
              <a:t>mudah</a:t>
            </a:r>
            <a:r>
              <a:rPr lang="en-US" dirty="0"/>
              <a:t>, </a:t>
            </a:r>
            <a:r>
              <a:rPr lang="en-US" dirty="0" err="1"/>
              <a:t>Anda</a:t>
            </a:r>
            <a:r>
              <a:rPr lang="en-US" dirty="0"/>
              <a:t> </a:t>
            </a:r>
            <a:r>
              <a:rPr lang="en-US" dirty="0" err="1"/>
              <a:t>tinggal</a:t>
            </a:r>
            <a:r>
              <a:rPr lang="en-US" dirty="0"/>
              <a:t> </a:t>
            </a:r>
            <a:r>
              <a:rPr lang="en-US" dirty="0" err="1"/>
              <a:t>memilih</a:t>
            </a:r>
            <a:r>
              <a:rPr lang="en-US" dirty="0"/>
              <a:t> </a:t>
            </a:r>
            <a:r>
              <a:rPr lang="en-US" dirty="0" smtClean="0"/>
              <a:t>menu</a:t>
            </a:r>
            <a:r>
              <a:rPr lang="en-US" dirty="0"/>
              <a:t> </a:t>
            </a:r>
            <a:r>
              <a:rPr lang="en-US" b="1" dirty="0"/>
              <a:t>File &gt; Open </a:t>
            </a:r>
            <a:r>
              <a:rPr lang="en-US" b="1" dirty="0" smtClean="0"/>
              <a:t>&gt; Computer &gt;</a:t>
            </a:r>
            <a:r>
              <a:rPr lang="en-US" b="1" dirty="0"/>
              <a:t> </a:t>
            </a:r>
            <a:r>
              <a:rPr lang="en-US" b="1" dirty="0" smtClean="0"/>
              <a:t>Browse </a:t>
            </a:r>
            <a:r>
              <a:rPr lang="en-US" dirty="0" err="1" smtClean="0"/>
              <a:t>lalu</a:t>
            </a:r>
            <a:r>
              <a:rPr lang="en-US" dirty="0" smtClean="0"/>
              <a:t> </a:t>
            </a:r>
            <a:r>
              <a:rPr lang="en-US" dirty="0" err="1"/>
              <a:t>cari</a:t>
            </a:r>
            <a:r>
              <a:rPr lang="en-US" dirty="0"/>
              <a:t> file yang </a:t>
            </a:r>
            <a:r>
              <a:rPr lang="en-US" dirty="0" err="1"/>
              <a:t>ingin</a:t>
            </a:r>
            <a:r>
              <a:rPr lang="en-US" dirty="0"/>
              <a:t> </a:t>
            </a:r>
            <a:r>
              <a:rPr lang="en-US" dirty="0" err="1"/>
              <a:t>dibuka</a:t>
            </a:r>
            <a:r>
              <a:rPr lang="en-US" dirty="0"/>
              <a:t>.</a:t>
            </a:r>
            <a:endParaRPr lang="en-US" dirty="0" smtClean="0"/>
          </a:p>
        </p:txBody>
      </p:sp>
      <p:pic>
        <p:nvPicPr>
          <p:cNvPr id="5" name="Picture 4"/>
          <p:cNvPicPr>
            <a:picLocks noChangeAspect="1"/>
          </p:cNvPicPr>
          <p:nvPr/>
        </p:nvPicPr>
        <p:blipFill rotWithShape="1">
          <a:blip r:embed="rId2"/>
          <a:srcRect r="887" b="2931"/>
          <a:stretch/>
        </p:blipFill>
        <p:spPr>
          <a:xfrm>
            <a:off x="4571999" y="1853990"/>
            <a:ext cx="7244863" cy="4420201"/>
          </a:xfrm>
          <a:prstGeom prst="rect">
            <a:avLst/>
          </a:prstGeom>
          <a:effectLst>
            <a:outerShdw blurRad="165100" dist="38100" dir="2700000" algn="tl" rotWithShape="0">
              <a:prstClr val="black">
                <a:alpha val="40000"/>
              </a:prstClr>
            </a:outerShdw>
          </a:effectLst>
        </p:spPr>
      </p:pic>
    </p:spTree>
    <p:extLst>
      <p:ext uri="{BB962C8B-B14F-4D97-AF65-F5344CB8AC3E}">
        <p14:creationId xmlns:p14="http://schemas.microsoft.com/office/powerpoint/2010/main" val="901646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4295" y="2540624"/>
            <a:ext cx="9720072" cy="1499616"/>
          </a:xfrm>
        </p:spPr>
        <p:txBody>
          <a:bodyPr/>
          <a:lstStyle/>
          <a:p>
            <a:pPr algn="ctr"/>
            <a:r>
              <a:rPr lang="en-US" dirty="0" err="1" smtClean="0"/>
              <a:t>Akhir</a:t>
            </a:r>
            <a:r>
              <a:rPr lang="en-US" dirty="0" smtClean="0"/>
              <a:t> </a:t>
            </a:r>
            <a:r>
              <a:rPr lang="en-US" dirty="0" err="1" smtClean="0"/>
              <a:t>pertemuan</a:t>
            </a:r>
            <a:r>
              <a:rPr lang="en-US" dirty="0" smtClean="0"/>
              <a:t> 01</a:t>
            </a:r>
            <a:endParaRPr lang="en-US" dirty="0"/>
          </a:p>
        </p:txBody>
      </p:sp>
    </p:spTree>
    <p:extLst>
      <p:ext uri="{BB962C8B-B14F-4D97-AF65-F5344CB8AC3E}">
        <p14:creationId xmlns:p14="http://schemas.microsoft.com/office/powerpoint/2010/main" val="2810826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Membuat</a:t>
            </a:r>
            <a:r>
              <a:rPr lang="en-US" dirty="0"/>
              <a:t> </a:t>
            </a:r>
            <a:r>
              <a:rPr lang="en-US" dirty="0" err="1"/>
              <a:t>dan</a:t>
            </a:r>
            <a:r>
              <a:rPr lang="en-US" dirty="0"/>
              <a:t> </a:t>
            </a:r>
            <a:r>
              <a:rPr lang="en-US" dirty="0" err="1"/>
              <a:t>Membuka</a:t>
            </a:r>
            <a:r>
              <a:rPr lang="en-US" dirty="0"/>
              <a:t> </a:t>
            </a:r>
            <a:r>
              <a:rPr lang="en-US" dirty="0" err="1"/>
              <a:t>Dokumen</a:t>
            </a:r>
            <a:endParaRPr lang="en-US" dirty="0"/>
          </a:p>
        </p:txBody>
      </p:sp>
      <p:sp>
        <p:nvSpPr>
          <p:cNvPr id="3" name="Content Placeholder 2"/>
          <p:cNvSpPr>
            <a:spLocks noGrp="1"/>
          </p:cNvSpPr>
          <p:nvPr>
            <p:ph idx="1"/>
          </p:nvPr>
        </p:nvSpPr>
        <p:spPr>
          <a:xfrm>
            <a:off x="1024128" y="3234518"/>
            <a:ext cx="9720073" cy="3074841"/>
          </a:xfrm>
        </p:spPr>
        <p:txBody>
          <a:bodyPr/>
          <a:lstStyle/>
          <a:p>
            <a:pPr algn="ctr"/>
            <a:r>
              <a:rPr lang="en-US" dirty="0" err="1"/>
              <a:t>Membuat</a:t>
            </a:r>
            <a:r>
              <a:rPr lang="en-US" dirty="0"/>
              <a:t> </a:t>
            </a:r>
            <a:r>
              <a:rPr lang="en-US" dirty="0" err="1"/>
              <a:t>dokumen</a:t>
            </a:r>
            <a:r>
              <a:rPr lang="en-US" dirty="0"/>
              <a:t> </a:t>
            </a:r>
            <a:r>
              <a:rPr lang="en-US" dirty="0" err="1"/>
              <a:t>baru</a:t>
            </a:r>
            <a:r>
              <a:rPr lang="en-US" dirty="0"/>
              <a:t> </a:t>
            </a:r>
            <a:r>
              <a:rPr lang="en-US" dirty="0" err="1"/>
              <a:t>merupakan</a:t>
            </a:r>
            <a:r>
              <a:rPr lang="en-US" dirty="0"/>
              <a:t> </a:t>
            </a:r>
            <a:r>
              <a:rPr lang="en-US" dirty="0" err="1"/>
              <a:t>langkah</a:t>
            </a:r>
            <a:r>
              <a:rPr lang="en-US" dirty="0"/>
              <a:t> paling </a:t>
            </a:r>
            <a:r>
              <a:rPr lang="en-US" dirty="0" err="1"/>
              <a:t>dasar</a:t>
            </a:r>
            <a:r>
              <a:rPr lang="en-US" dirty="0"/>
              <a:t> yang </a:t>
            </a:r>
            <a:r>
              <a:rPr lang="en-US" dirty="0" err="1"/>
              <a:t>harus</a:t>
            </a:r>
            <a:r>
              <a:rPr lang="en-US" dirty="0"/>
              <a:t> </a:t>
            </a:r>
            <a:r>
              <a:rPr lang="en-US" dirty="0" err="1"/>
              <a:t>diketahui</a:t>
            </a:r>
            <a:r>
              <a:rPr lang="en-US" dirty="0"/>
              <a:t> </a:t>
            </a:r>
            <a:r>
              <a:rPr lang="en-US" dirty="0" err="1"/>
              <a:t>ketika</a:t>
            </a:r>
            <a:r>
              <a:rPr lang="en-US" dirty="0"/>
              <a:t> </a:t>
            </a:r>
            <a:r>
              <a:rPr lang="en-US" dirty="0" err="1"/>
              <a:t>menggunakan</a:t>
            </a:r>
            <a:r>
              <a:rPr lang="en-US" dirty="0"/>
              <a:t> Microsoft Word. </a:t>
            </a:r>
            <a:endParaRPr lang="en-US" dirty="0" smtClean="0"/>
          </a:p>
          <a:p>
            <a:pPr algn="ctr"/>
            <a:r>
              <a:rPr lang="en-US" dirty="0" err="1" smtClean="0"/>
              <a:t>Begitu</a:t>
            </a:r>
            <a:r>
              <a:rPr lang="en-US" dirty="0" smtClean="0"/>
              <a:t> </a:t>
            </a:r>
            <a:r>
              <a:rPr lang="en-US" dirty="0"/>
              <a:t>juga </a:t>
            </a:r>
            <a:r>
              <a:rPr lang="en-US" dirty="0" err="1"/>
              <a:t>dengan</a:t>
            </a:r>
            <a:r>
              <a:rPr lang="en-US" dirty="0"/>
              <a:t> </a:t>
            </a:r>
            <a:r>
              <a:rPr lang="en-US" dirty="0" err="1"/>
              <a:t>membuka</a:t>
            </a:r>
            <a:r>
              <a:rPr lang="en-US" dirty="0"/>
              <a:t> </a:t>
            </a:r>
            <a:r>
              <a:rPr lang="en-US" dirty="0" err="1"/>
              <a:t>dokumen</a:t>
            </a:r>
            <a:r>
              <a:rPr lang="en-US" dirty="0"/>
              <a:t>, </a:t>
            </a:r>
            <a:r>
              <a:rPr lang="en-US" dirty="0" err="1"/>
              <a:t>ini</a:t>
            </a:r>
            <a:r>
              <a:rPr lang="en-US" dirty="0"/>
              <a:t> </a:t>
            </a:r>
            <a:r>
              <a:rPr lang="en-US" dirty="0" err="1"/>
              <a:t>akan</a:t>
            </a:r>
            <a:r>
              <a:rPr lang="en-US" dirty="0"/>
              <a:t> </a:t>
            </a:r>
            <a:r>
              <a:rPr lang="en-US" dirty="0" err="1"/>
              <a:t>penting</a:t>
            </a:r>
            <a:r>
              <a:rPr lang="en-US" dirty="0"/>
              <a:t> </a:t>
            </a:r>
            <a:r>
              <a:rPr lang="en-US" dirty="0" err="1"/>
              <a:t>ketika</a:t>
            </a:r>
            <a:r>
              <a:rPr lang="en-US" dirty="0"/>
              <a:t> </a:t>
            </a:r>
            <a:r>
              <a:rPr lang="en-US" dirty="0" err="1"/>
              <a:t>kita</a:t>
            </a:r>
            <a:r>
              <a:rPr lang="en-US" dirty="0"/>
              <a:t> </a:t>
            </a:r>
            <a:r>
              <a:rPr lang="en-US" dirty="0" err="1"/>
              <a:t>hendak</a:t>
            </a:r>
            <a:r>
              <a:rPr lang="en-US" dirty="0"/>
              <a:t> </a:t>
            </a:r>
            <a:r>
              <a:rPr lang="en-US" dirty="0" err="1"/>
              <a:t>mengedit</a:t>
            </a:r>
            <a:r>
              <a:rPr lang="en-US" dirty="0"/>
              <a:t> </a:t>
            </a:r>
            <a:r>
              <a:rPr lang="en-US" dirty="0" err="1"/>
              <a:t>dokumen</a:t>
            </a:r>
            <a:r>
              <a:rPr lang="en-US" dirty="0"/>
              <a:t> yang </a:t>
            </a:r>
            <a:r>
              <a:rPr lang="en-US" dirty="0" err="1" smtClean="0"/>
              <a:t>sebelumnya</a:t>
            </a:r>
            <a:r>
              <a:rPr lang="en-US" dirty="0" smtClean="0"/>
              <a:t> </a:t>
            </a:r>
            <a:r>
              <a:rPr lang="en-US" dirty="0" err="1"/>
              <a:t>pernah</a:t>
            </a:r>
            <a:r>
              <a:rPr lang="en-US" dirty="0"/>
              <a:t> </a:t>
            </a:r>
            <a:r>
              <a:rPr lang="en-US" dirty="0" err="1"/>
              <a:t>dibuat</a:t>
            </a:r>
            <a:r>
              <a:rPr lang="en-US" dirty="0" smtClean="0"/>
              <a:t>.</a:t>
            </a:r>
          </a:p>
          <a:p>
            <a:pPr algn="ctr"/>
            <a:endParaRPr lang="en-US" dirty="0"/>
          </a:p>
          <a:p>
            <a:pPr algn="ctr"/>
            <a:endParaRPr lang="en-US" dirty="0"/>
          </a:p>
        </p:txBody>
      </p:sp>
    </p:spTree>
    <p:extLst>
      <p:ext uri="{BB962C8B-B14F-4D97-AF65-F5344CB8AC3E}">
        <p14:creationId xmlns:p14="http://schemas.microsoft.com/office/powerpoint/2010/main" val="1045543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a:t>Membuat</a:t>
            </a:r>
            <a:r>
              <a:rPr lang="en-US" dirty="0"/>
              <a:t> </a:t>
            </a:r>
            <a:r>
              <a:rPr lang="en-US" dirty="0" err="1"/>
              <a:t>Dokumen</a:t>
            </a:r>
            <a:endParaRPr lang="en-US" dirty="0"/>
          </a:p>
        </p:txBody>
      </p:sp>
      <p:sp>
        <p:nvSpPr>
          <p:cNvPr id="3" name="Content Placeholder 2"/>
          <p:cNvSpPr>
            <a:spLocks noGrp="1"/>
          </p:cNvSpPr>
          <p:nvPr>
            <p:ph idx="1"/>
          </p:nvPr>
        </p:nvSpPr>
        <p:spPr>
          <a:xfrm>
            <a:off x="682934" y="2119146"/>
            <a:ext cx="3561520" cy="4023360"/>
          </a:xfrm>
        </p:spPr>
        <p:txBody>
          <a:bodyPr/>
          <a:lstStyle/>
          <a:p>
            <a:r>
              <a:rPr lang="en-US" dirty="0" err="1"/>
              <a:t>Pada</a:t>
            </a:r>
            <a:r>
              <a:rPr lang="en-US" dirty="0"/>
              <a:t> Microsoft Word </a:t>
            </a:r>
            <a:r>
              <a:rPr lang="en-US" dirty="0" err="1"/>
              <a:t>terbaru</a:t>
            </a:r>
            <a:r>
              <a:rPr lang="en-US" dirty="0"/>
              <a:t>, </a:t>
            </a:r>
            <a:r>
              <a:rPr lang="en-US" dirty="0" err="1"/>
              <a:t>Anda</a:t>
            </a:r>
            <a:r>
              <a:rPr lang="en-US" dirty="0"/>
              <a:t> </a:t>
            </a:r>
            <a:r>
              <a:rPr lang="en-US" dirty="0" err="1"/>
              <a:t>akan</a:t>
            </a:r>
            <a:r>
              <a:rPr lang="en-US" dirty="0"/>
              <a:t> </a:t>
            </a:r>
            <a:r>
              <a:rPr lang="en-US" dirty="0" err="1"/>
              <a:t>disuguhkan</a:t>
            </a:r>
            <a:r>
              <a:rPr lang="en-US" dirty="0"/>
              <a:t> </a:t>
            </a:r>
            <a:r>
              <a:rPr lang="en-US" dirty="0" err="1"/>
              <a:t>tampilan</a:t>
            </a:r>
            <a:r>
              <a:rPr lang="en-US" dirty="0"/>
              <a:t> </a:t>
            </a:r>
            <a:r>
              <a:rPr lang="en-US" dirty="0" err="1"/>
              <a:t>dengan</a:t>
            </a:r>
            <a:r>
              <a:rPr lang="en-US" dirty="0"/>
              <a:t> </a:t>
            </a:r>
            <a:r>
              <a:rPr lang="en-US" dirty="0" err="1"/>
              <a:t>berbagai</a:t>
            </a:r>
            <a:r>
              <a:rPr lang="en-US" dirty="0"/>
              <a:t> template </a:t>
            </a:r>
            <a:r>
              <a:rPr lang="en-US" dirty="0" err="1"/>
              <a:t>ketika</a:t>
            </a:r>
            <a:r>
              <a:rPr lang="en-US" dirty="0"/>
              <a:t> </a:t>
            </a:r>
            <a:r>
              <a:rPr lang="en-US" dirty="0" err="1"/>
              <a:t>pertama</a:t>
            </a:r>
            <a:r>
              <a:rPr lang="en-US" dirty="0"/>
              <a:t> </a:t>
            </a:r>
            <a:r>
              <a:rPr lang="en-US" dirty="0" err="1"/>
              <a:t>membukanya</a:t>
            </a:r>
            <a:r>
              <a:rPr lang="en-US" dirty="0"/>
              <a:t>. </a:t>
            </a:r>
            <a:r>
              <a:rPr lang="en-US" dirty="0" err="1"/>
              <a:t>Pada</a:t>
            </a:r>
            <a:r>
              <a:rPr lang="en-US" dirty="0"/>
              <a:t> menu </a:t>
            </a:r>
            <a:r>
              <a:rPr lang="en-US" dirty="0" err="1"/>
              <a:t>tersebut</a:t>
            </a:r>
            <a:r>
              <a:rPr lang="en-US" dirty="0"/>
              <a:t>, </a:t>
            </a:r>
            <a:r>
              <a:rPr lang="en-US" dirty="0" err="1"/>
              <a:t>Anda</a:t>
            </a:r>
            <a:r>
              <a:rPr lang="en-US" dirty="0"/>
              <a:t> </a:t>
            </a:r>
            <a:r>
              <a:rPr lang="en-US" dirty="0" err="1"/>
              <a:t>bisa</a:t>
            </a:r>
            <a:r>
              <a:rPr lang="en-US" dirty="0"/>
              <a:t> </a:t>
            </a:r>
            <a:r>
              <a:rPr lang="en-US" dirty="0" err="1"/>
              <a:t>memilih</a:t>
            </a:r>
            <a:r>
              <a:rPr lang="en-US" dirty="0"/>
              <a:t> Blank document </a:t>
            </a:r>
            <a:r>
              <a:rPr lang="en-US" dirty="0" err="1"/>
              <a:t>untuk</a:t>
            </a:r>
            <a:r>
              <a:rPr lang="en-US" dirty="0"/>
              <a:t> </a:t>
            </a:r>
            <a:r>
              <a:rPr lang="en-US" dirty="0" err="1"/>
              <a:t>membuat</a:t>
            </a:r>
            <a:r>
              <a:rPr lang="en-US" dirty="0"/>
              <a:t> </a:t>
            </a:r>
            <a:r>
              <a:rPr lang="en-US" dirty="0" err="1"/>
              <a:t>dokumen</a:t>
            </a:r>
            <a:r>
              <a:rPr lang="en-US" dirty="0"/>
              <a:t> </a:t>
            </a:r>
            <a:r>
              <a:rPr lang="en-US" dirty="0" err="1"/>
              <a:t>baru</a:t>
            </a:r>
            <a:r>
              <a:rPr lang="en-US" dirty="0" smtClean="0"/>
              <a:t>.</a:t>
            </a:r>
          </a:p>
          <a:p>
            <a:endParaRPr lang="en-US" dirty="0" smtClean="0"/>
          </a:p>
        </p:txBody>
      </p:sp>
      <p:pic>
        <p:nvPicPr>
          <p:cNvPr id="4" name="Picture 3"/>
          <p:cNvPicPr>
            <a:picLocks noChangeAspect="1"/>
          </p:cNvPicPr>
          <p:nvPr/>
        </p:nvPicPr>
        <p:blipFill>
          <a:blip r:embed="rId2"/>
          <a:stretch>
            <a:fillRect/>
          </a:stretch>
        </p:blipFill>
        <p:spPr>
          <a:xfrm>
            <a:off x="4564982" y="2084832"/>
            <a:ext cx="6994671" cy="4562562"/>
          </a:xfrm>
          <a:prstGeom prst="rect">
            <a:avLst/>
          </a:prstGeom>
        </p:spPr>
      </p:pic>
    </p:spTree>
    <p:extLst>
      <p:ext uri="{BB962C8B-B14F-4D97-AF65-F5344CB8AC3E}">
        <p14:creationId xmlns:p14="http://schemas.microsoft.com/office/powerpoint/2010/main" val="2883469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934" y="740722"/>
            <a:ext cx="2537938" cy="4023360"/>
          </a:xfrm>
        </p:spPr>
        <p:txBody>
          <a:bodyPr/>
          <a:lstStyle/>
          <a:p>
            <a:r>
              <a:rPr lang="en-US" dirty="0" err="1" smtClean="0"/>
              <a:t>Berikut</a:t>
            </a:r>
            <a:r>
              <a:rPr lang="en-US" dirty="0" smtClean="0"/>
              <a:t> </a:t>
            </a:r>
            <a:r>
              <a:rPr lang="en-US" dirty="0" err="1" smtClean="0"/>
              <a:t>adalah</a:t>
            </a:r>
            <a:r>
              <a:rPr lang="en-US" dirty="0" smtClean="0"/>
              <a:t> </a:t>
            </a:r>
            <a:r>
              <a:rPr lang="en-US" dirty="0" err="1" smtClean="0"/>
              <a:t>gambar</a:t>
            </a:r>
            <a:r>
              <a:rPr lang="en-US" dirty="0" smtClean="0"/>
              <a:t> </a:t>
            </a:r>
            <a:r>
              <a:rPr lang="en-US" dirty="0" err="1" smtClean="0"/>
              <a:t>lingkungan</a:t>
            </a:r>
            <a:r>
              <a:rPr lang="en-US" dirty="0" smtClean="0"/>
              <a:t> </a:t>
            </a:r>
            <a:r>
              <a:rPr lang="en-US" dirty="0" err="1" smtClean="0"/>
              <a:t>kerja</a:t>
            </a:r>
            <a:r>
              <a:rPr lang="en-US" dirty="0" smtClean="0"/>
              <a:t> Ms. Word 2013.</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0872" y="173071"/>
            <a:ext cx="8908488" cy="6514332"/>
          </a:xfrm>
          <a:prstGeom prst="rect">
            <a:avLst/>
          </a:prstGeom>
        </p:spPr>
      </p:pic>
    </p:spTree>
    <p:extLst>
      <p:ext uri="{BB962C8B-B14F-4D97-AF65-F5344CB8AC3E}">
        <p14:creationId xmlns:p14="http://schemas.microsoft.com/office/powerpoint/2010/main" val="1237283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115" y="204716"/>
            <a:ext cx="9720072" cy="736979"/>
          </a:xfrm>
        </p:spPr>
        <p:txBody>
          <a:bodyPr>
            <a:normAutofit/>
          </a:bodyPr>
          <a:lstStyle/>
          <a:p>
            <a:r>
              <a:rPr lang="en-US" sz="3600" dirty="0"/>
              <a:t>Menu Tab</a:t>
            </a:r>
          </a:p>
        </p:txBody>
      </p:sp>
      <p:sp>
        <p:nvSpPr>
          <p:cNvPr id="3" name="Content Placeholder 2"/>
          <p:cNvSpPr>
            <a:spLocks noGrp="1"/>
          </p:cNvSpPr>
          <p:nvPr>
            <p:ph idx="1"/>
          </p:nvPr>
        </p:nvSpPr>
        <p:spPr>
          <a:xfrm>
            <a:off x="871454" y="2041314"/>
            <a:ext cx="10767538" cy="828770"/>
          </a:xfrm>
        </p:spPr>
        <p:txBody>
          <a:bodyPr/>
          <a:lstStyle/>
          <a:p>
            <a:pPr marL="0" indent="0">
              <a:buNone/>
            </a:pPr>
            <a:r>
              <a:rPr lang="id-ID" dirty="0" smtClean="0"/>
              <a:t>Tab Home, tombol-tombol perintah yang biasa dipakai untuk format dokumen.</a:t>
            </a:r>
          </a:p>
        </p:txBody>
      </p:sp>
      <p:pic>
        <p:nvPicPr>
          <p:cNvPr id="5" name="Picture 4"/>
          <p:cNvPicPr>
            <a:picLocks noChangeAspect="1"/>
          </p:cNvPicPr>
          <p:nvPr/>
        </p:nvPicPr>
        <p:blipFill rotWithShape="1">
          <a:blip r:embed="rId2"/>
          <a:srcRect t="17523"/>
          <a:stretch/>
        </p:blipFill>
        <p:spPr>
          <a:xfrm>
            <a:off x="944515" y="2506464"/>
            <a:ext cx="10608860" cy="1032040"/>
          </a:xfrm>
          <a:prstGeom prst="rect">
            <a:avLst/>
          </a:prstGeom>
        </p:spPr>
      </p:pic>
      <p:sp>
        <p:nvSpPr>
          <p:cNvPr id="7" name="Content Placeholder 2"/>
          <p:cNvSpPr txBox="1">
            <a:spLocks/>
          </p:cNvSpPr>
          <p:nvPr/>
        </p:nvSpPr>
        <p:spPr>
          <a:xfrm>
            <a:off x="944515" y="1094095"/>
            <a:ext cx="10767538" cy="82877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id-ID" dirty="0" smtClean="0"/>
              <a:t>Berisi tentang grup-grup dan di dalam grup berisi tentang tombol-tombol perintah yang terdapat dalam Microsoft Word 2013, antara lain :</a:t>
            </a:r>
          </a:p>
        </p:txBody>
      </p:sp>
      <p:sp>
        <p:nvSpPr>
          <p:cNvPr id="8" name="Content Placeholder 2"/>
          <p:cNvSpPr txBox="1">
            <a:spLocks/>
          </p:cNvSpPr>
          <p:nvPr/>
        </p:nvSpPr>
        <p:spPr>
          <a:xfrm>
            <a:off x="944515" y="3969703"/>
            <a:ext cx="10767538" cy="82877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id-ID" dirty="0" smtClean="0"/>
              <a:t>Tab Insert, tombol-tombol perintah untuk memasukan objek, seperti: Picture (gambar), Shape, SmartArt, Chart, Screenshot untuk mengambil gambar dari program, dan sebagainya.</a:t>
            </a:r>
          </a:p>
        </p:txBody>
      </p:sp>
      <p:pic>
        <p:nvPicPr>
          <p:cNvPr id="9" name="Picture 8"/>
          <p:cNvPicPr>
            <a:picLocks noChangeAspect="1"/>
          </p:cNvPicPr>
          <p:nvPr/>
        </p:nvPicPr>
        <p:blipFill rotWithShape="1">
          <a:blip r:embed="rId3"/>
          <a:srcRect t="17409"/>
          <a:stretch/>
        </p:blipFill>
        <p:spPr>
          <a:xfrm>
            <a:off x="944514" y="4741110"/>
            <a:ext cx="10608861" cy="977124"/>
          </a:xfrm>
          <a:prstGeom prst="rect">
            <a:avLst/>
          </a:prstGeom>
        </p:spPr>
      </p:pic>
    </p:spTree>
    <p:extLst>
      <p:ext uri="{BB962C8B-B14F-4D97-AF65-F5344CB8AC3E}">
        <p14:creationId xmlns:p14="http://schemas.microsoft.com/office/powerpoint/2010/main" val="1009427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115" y="204716"/>
            <a:ext cx="9720072" cy="736979"/>
          </a:xfrm>
        </p:spPr>
        <p:txBody>
          <a:bodyPr>
            <a:normAutofit/>
          </a:bodyPr>
          <a:lstStyle/>
          <a:p>
            <a:r>
              <a:rPr lang="en-US" sz="3600" dirty="0"/>
              <a:t>Menu Tab</a:t>
            </a:r>
          </a:p>
        </p:txBody>
      </p:sp>
      <p:sp>
        <p:nvSpPr>
          <p:cNvPr id="3" name="Content Placeholder 2"/>
          <p:cNvSpPr>
            <a:spLocks noGrp="1"/>
          </p:cNvSpPr>
          <p:nvPr>
            <p:ph idx="1"/>
          </p:nvPr>
        </p:nvSpPr>
        <p:spPr>
          <a:xfrm>
            <a:off x="871454" y="2866372"/>
            <a:ext cx="10767538" cy="591245"/>
          </a:xfrm>
        </p:spPr>
        <p:txBody>
          <a:bodyPr>
            <a:normAutofit fontScale="92500" lnSpcReduction="10000"/>
          </a:bodyPr>
          <a:lstStyle/>
          <a:p>
            <a:pPr marL="0" indent="0">
              <a:buNone/>
            </a:pPr>
            <a:r>
              <a:rPr lang="en-US" dirty="0"/>
              <a:t>Tab Page Layout, </a:t>
            </a:r>
            <a:r>
              <a:rPr lang="en-US" dirty="0" err="1"/>
              <a:t>yaitu</a:t>
            </a:r>
            <a:r>
              <a:rPr lang="en-US" dirty="0"/>
              <a:t> </a:t>
            </a:r>
            <a:r>
              <a:rPr lang="en-US" dirty="0" err="1"/>
              <a:t>tombol-tombol</a:t>
            </a:r>
            <a:r>
              <a:rPr lang="en-US" dirty="0"/>
              <a:t> </a:t>
            </a:r>
            <a:r>
              <a:rPr lang="en-US" dirty="0" err="1"/>
              <a:t>perintah</a:t>
            </a:r>
            <a:r>
              <a:rPr lang="en-US" dirty="0"/>
              <a:t> </a:t>
            </a:r>
            <a:r>
              <a:rPr lang="en-US" dirty="0" err="1"/>
              <a:t>untuk</a:t>
            </a:r>
            <a:r>
              <a:rPr lang="en-US" dirty="0"/>
              <a:t> format </a:t>
            </a:r>
            <a:r>
              <a:rPr lang="en-US" dirty="0" err="1"/>
              <a:t>paragraf</a:t>
            </a:r>
            <a:r>
              <a:rPr lang="en-US" dirty="0"/>
              <a:t> </a:t>
            </a:r>
            <a:r>
              <a:rPr lang="en-US" dirty="0" err="1"/>
              <a:t>dan</a:t>
            </a:r>
            <a:r>
              <a:rPr lang="en-US" dirty="0"/>
              <a:t> </a:t>
            </a:r>
            <a:r>
              <a:rPr lang="en-US" dirty="0" err="1"/>
              <a:t>pengaturan</a:t>
            </a:r>
            <a:r>
              <a:rPr lang="en-US" dirty="0"/>
              <a:t> </a:t>
            </a:r>
            <a:r>
              <a:rPr lang="en-US" dirty="0" err="1"/>
              <a:t>tata</a:t>
            </a:r>
            <a:r>
              <a:rPr lang="en-US" dirty="0"/>
              <a:t> </a:t>
            </a:r>
            <a:r>
              <a:rPr lang="en-US" dirty="0" err="1"/>
              <a:t>letak</a:t>
            </a:r>
            <a:r>
              <a:rPr lang="en-US" dirty="0"/>
              <a:t> </a:t>
            </a:r>
            <a:r>
              <a:rPr lang="en-US" dirty="0" err="1"/>
              <a:t>halaman</a:t>
            </a:r>
            <a:r>
              <a:rPr lang="en-US" dirty="0"/>
              <a:t>.</a:t>
            </a:r>
            <a:endParaRPr lang="en-US" dirty="0" smtClean="0"/>
          </a:p>
        </p:txBody>
      </p:sp>
      <p:sp>
        <p:nvSpPr>
          <p:cNvPr id="8" name="Content Placeholder 2"/>
          <p:cNvSpPr txBox="1">
            <a:spLocks/>
          </p:cNvSpPr>
          <p:nvPr/>
        </p:nvSpPr>
        <p:spPr>
          <a:xfrm>
            <a:off x="871454" y="4827140"/>
            <a:ext cx="10767538" cy="82877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dirty="0"/>
              <a:t>Tab References, </a:t>
            </a:r>
            <a:r>
              <a:rPr lang="en-US" dirty="0" err="1"/>
              <a:t>yaitu</a:t>
            </a:r>
            <a:r>
              <a:rPr lang="en-US" dirty="0"/>
              <a:t> </a:t>
            </a:r>
            <a:r>
              <a:rPr lang="en-US" dirty="0" err="1"/>
              <a:t>tombol-tombol</a:t>
            </a:r>
            <a:r>
              <a:rPr lang="en-US" dirty="0"/>
              <a:t> </a:t>
            </a:r>
            <a:r>
              <a:rPr lang="en-US" dirty="0" err="1"/>
              <a:t>perintah</a:t>
            </a:r>
            <a:r>
              <a:rPr lang="en-US" dirty="0"/>
              <a:t> </a:t>
            </a:r>
            <a:r>
              <a:rPr lang="en-US" dirty="0" err="1"/>
              <a:t>untuk</a:t>
            </a:r>
            <a:r>
              <a:rPr lang="en-US" dirty="0"/>
              <a:t> </a:t>
            </a:r>
            <a:r>
              <a:rPr lang="en-US" dirty="0" err="1"/>
              <a:t>membuat</a:t>
            </a:r>
            <a:r>
              <a:rPr lang="en-US" dirty="0"/>
              <a:t> </a:t>
            </a:r>
            <a:r>
              <a:rPr lang="en-US" dirty="0" err="1"/>
              <a:t>daftar</a:t>
            </a:r>
            <a:r>
              <a:rPr lang="en-US" dirty="0"/>
              <a:t> </a:t>
            </a:r>
            <a:r>
              <a:rPr lang="en-US" dirty="0" err="1"/>
              <a:t>isi</a:t>
            </a:r>
            <a:r>
              <a:rPr lang="en-US" dirty="0"/>
              <a:t>, </a:t>
            </a:r>
            <a:r>
              <a:rPr lang="en-US" dirty="0" err="1"/>
              <a:t>catatan</a:t>
            </a:r>
            <a:r>
              <a:rPr lang="en-US" dirty="0"/>
              <a:t> kaki (footnote), index, </a:t>
            </a:r>
            <a:r>
              <a:rPr lang="en-US" dirty="0" err="1"/>
              <a:t>dan</a:t>
            </a:r>
            <a:r>
              <a:rPr lang="en-US" dirty="0"/>
              <a:t> </a:t>
            </a:r>
            <a:r>
              <a:rPr lang="en-US" dirty="0" err="1"/>
              <a:t>sejenisnya</a:t>
            </a:r>
            <a:r>
              <a:rPr lang="en-US" dirty="0"/>
              <a:t>.</a:t>
            </a:r>
            <a:endParaRPr lang="en-US" dirty="0" smtClean="0"/>
          </a:p>
        </p:txBody>
      </p:sp>
      <p:sp>
        <p:nvSpPr>
          <p:cNvPr id="10" name="Content Placeholder 2"/>
          <p:cNvSpPr txBox="1">
            <a:spLocks/>
          </p:cNvSpPr>
          <p:nvPr/>
        </p:nvSpPr>
        <p:spPr>
          <a:xfrm>
            <a:off x="871454" y="941694"/>
            <a:ext cx="10767538" cy="764275"/>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dirty="0"/>
              <a:t>Tab Design, </a:t>
            </a:r>
            <a:r>
              <a:rPr lang="en-US" dirty="0" err="1"/>
              <a:t>tombol-tombol</a:t>
            </a:r>
            <a:r>
              <a:rPr lang="en-US" dirty="0"/>
              <a:t> </a:t>
            </a:r>
            <a:r>
              <a:rPr lang="en-US" dirty="0" err="1"/>
              <a:t>perintah</a:t>
            </a:r>
            <a:r>
              <a:rPr lang="en-US" dirty="0"/>
              <a:t> </a:t>
            </a:r>
            <a:r>
              <a:rPr lang="en-US" dirty="0" err="1"/>
              <a:t>untuk</a:t>
            </a:r>
            <a:r>
              <a:rPr lang="en-US" dirty="0"/>
              <a:t> </a:t>
            </a:r>
            <a:r>
              <a:rPr lang="en-US" dirty="0" err="1"/>
              <a:t>pemberian</a:t>
            </a:r>
            <a:r>
              <a:rPr lang="en-US" dirty="0"/>
              <a:t> </a:t>
            </a:r>
            <a:r>
              <a:rPr lang="en-US" dirty="0" err="1"/>
              <a:t>efek</a:t>
            </a:r>
            <a:r>
              <a:rPr lang="en-US" dirty="0"/>
              <a:t> </a:t>
            </a:r>
            <a:r>
              <a:rPr lang="en-US" dirty="0" err="1"/>
              <a:t>tema</a:t>
            </a:r>
            <a:r>
              <a:rPr lang="en-US" dirty="0"/>
              <a:t> (theme) </a:t>
            </a:r>
            <a:r>
              <a:rPr lang="en-US" dirty="0" err="1"/>
              <a:t>pada</a:t>
            </a:r>
            <a:r>
              <a:rPr lang="en-US" dirty="0"/>
              <a:t> </a:t>
            </a:r>
            <a:r>
              <a:rPr lang="en-US" dirty="0" err="1"/>
              <a:t>lembar</a:t>
            </a:r>
            <a:r>
              <a:rPr lang="en-US" dirty="0"/>
              <a:t> </a:t>
            </a:r>
            <a:r>
              <a:rPr lang="en-US" dirty="0" err="1"/>
              <a:t>kerja</a:t>
            </a:r>
            <a:r>
              <a:rPr lang="en-US" dirty="0"/>
              <a:t> </a:t>
            </a:r>
            <a:r>
              <a:rPr lang="en-US" dirty="0" err="1"/>
              <a:t>dokumen</a:t>
            </a:r>
            <a:r>
              <a:rPr lang="en-US" dirty="0"/>
              <a:t>, </a:t>
            </a:r>
            <a:r>
              <a:rPr lang="en-US" dirty="0" err="1"/>
              <a:t>serta</a:t>
            </a:r>
            <a:r>
              <a:rPr lang="en-US" dirty="0"/>
              <a:t> </a:t>
            </a:r>
            <a:r>
              <a:rPr lang="en-US" dirty="0" err="1"/>
              <a:t>warna</a:t>
            </a:r>
            <a:r>
              <a:rPr lang="en-US" dirty="0"/>
              <a:t> </a:t>
            </a:r>
            <a:r>
              <a:rPr lang="en-US" dirty="0" err="1"/>
              <a:t>dan</a:t>
            </a:r>
            <a:r>
              <a:rPr lang="en-US" dirty="0"/>
              <a:t> border </a:t>
            </a:r>
            <a:r>
              <a:rPr lang="en-US" dirty="0" err="1"/>
              <a:t>halaman</a:t>
            </a:r>
            <a:r>
              <a:rPr lang="en-US" dirty="0"/>
              <a:t> </a:t>
            </a:r>
            <a:r>
              <a:rPr lang="en-US" dirty="0" err="1"/>
              <a:t>lembar</a:t>
            </a:r>
            <a:r>
              <a:rPr lang="en-US" dirty="0"/>
              <a:t> </a:t>
            </a:r>
            <a:r>
              <a:rPr lang="en-US" dirty="0" err="1"/>
              <a:t>kerja</a:t>
            </a:r>
            <a:r>
              <a:rPr lang="en-US" dirty="0"/>
              <a:t>.</a:t>
            </a:r>
            <a:endParaRPr lang="en-US" dirty="0" smtClean="0"/>
          </a:p>
        </p:txBody>
      </p:sp>
      <p:pic>
        <p:nvPicPr>
          <p:cNvPr id="4" name="Picture 3"/>
          <p:cNvPicPr>
            <a:picLocks noChangeAspect="1"/>
          </p:cNvPicPr>
          <p:nvPr/>
        </p:nvPicPr>
        <p:blipFill>
          <a:blip r:embed="rId2"/>
          <a:stretch>
            <a:fillRect/>
          </a:stretch>
        </p:blipFill>
        <p:spPr>
          <a:xfrm>
            <a:off x="871454" y="1705969"/>
            <a:ext cx="11138576" cy="987375"/>
          </a:xfrm>
          <a:prstGeom prst="rect">
            <a:avLst/>
          </a:prstGeom>
        </p:spPr>
      </p:pic>
      <p:pic>
        <p:nvPicPr>
          <p:cNvPr id="6" name="Picture 5"/>
          <p:cNvPicPr>
            <a:picLocks noChangeAspect="1"/>
          </p:cNvPicPr>
          <p:nvPr/>
        </p:nvPicPr>
        <p:blipFill>
          <a:blip r:embed="rId3"/>
          <a:stretch>
            <a:fillRect/>
          </a:stretch>
        </p:blipFill>
        <p:spPr>
          <a:xfrm>
            <a:off x="871454" y="3473747"/>
            <a:ext cx="11138576" cy="987375"/>
          </a:xfrm>
          <a:prstGeom prst="rect">
            <a:avLst/>
          </a:prstGeom>
        </p:spPr>
      </p:pic>
      <p:pic>
        <p:nvPicPr>
          <p:cNvPr id="11" name="Picture 10"/>
          <p:cNvPicPr>
            <a:picLocks noChangeAspect="1"/>
          </p:cNvPicPr>
          <p:nvPr/>
        </p:nvPicPr>
        <p:blipFill>
          <a:blip r:embed="rId4"/>
          <a:stretch>
            <a:fillRect/>
          </a:stretch>
        </p:blipFill>
        <p:spPr>
          <a:xfrm>
            <a:off x="871454" y="5555091"/>
            <a:ext cx="11138576" cy="1031198"/>
          </a:xfrm>
          <a:prstGeom prst="rect">
            <a:avLst/>
          </a:prstGeom>
        </p:spPr>
      </p:pic>
    </p:spTree>
    <p:extLst>
      <p:ext uri="{BB962C8B-B14F-4D97-AF65-F5344CB8AC3E}">
        <p14:creationId xmlns:p14="http://schemas.microsoft.com/office/powerpoint/2010/main" val="2647767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a:xfrm>
            <a:off x="792115" y="204716"/>
            <a:ext cx="9720072" cy="736979"/>
          </a:xfrm>
        </p:spPr>
        <p:txBody>
          <a:bodyPr>
            <a:normAutofit/>
          </a:bodyPr>
          <a:lstStyle/>
          <a:p>
            <a:r>
              <a:rPr lang="en-US" sz="3600" dirty="0"/>
              <a:t>Menu Tab</a:t>
            </a:r>
          </a:p>
        </p:txBody>
      </p:sp>
      <p:sp>
        <p:nvSpPr>
          <p:cNvPr id="3" name="Content Placeholder 2"/>
          <p:cNvSpPr>
            <a:spLocks noGrp="1"/>
          </p:cNvSpPr>
          <p:nvPr>
            <p:ph idx="1"/>
          </p:nvPr>
        </p:nvSpPr>
        <p:spPr>
          <a:xfrm>
            <a:off x="871454" y="2866372"/>
            <a:ext cx="10767538" cy="654750"/>
          </a:xfrm>
        </p:spPr>
        <p:txBody>
          <a:bodyPr>
            <a:normAutofit lnSpcReduction="10000"/>
          </a:bodyPr>
          <a:lstStyle/>
          <a:p>
            <a:pPr marL="0" indent="0">
              <a:buNone/>
            </a:pPr>
            <a:r>
              <a:rPr lang="en-US" dirty="0"/>
              <a:t>Tab Review, </a:t>
            </a:r>
            <a:r>
              <a:rPr lang="en-US" dirty="0" err="1"/>
              <a:t>yaitu</a:t>
            </a:r>
            <a:r>
              <a:rPr lang="en-US" dirty="0"/>
              <a:t> </a:t>
            </a:r>
            <a:r>
              <a:rPr lang="en-US" dirty="0" err="1"/>
              <a:t>tombol-tombol</a:t>
            </a:r>
            <a:r>
              <a:rPr lang="en-US" dirty="0"/>
              <a:t> </a:t>
            </a:r>
            <a:r>
              <a:rPr lang="en-US" dirty="0" err="1"/>
              <a:t>perintah</a:t>
            </a:r>
            <a:r>
              <a:rPr lang="en-US" dirty="0"/>
              <a:t> yang </a:t>
            </a:r>
            <a:r>
              <a:rPr lang="en-US" dirty="0" err="1"/>
              <a:t>berisi</a:t>
            </a:r>
            <a:r>
              <a:rPr lang="en-US" dirty="0"/>
              <a:t> </a:t>
            </a:r>
            <a:r>
              <a:rPr lang="en-US" dirty="0" err="1"/>
              <a:t>pengaturan</a:t>
            </a:r>
            <a:r>
              <a:rPr lang="en-US" dirty="0"/>
              <a:t> </a:t>
            </a:r>
            <a:r>
              <a:rPr lang="en-US" dirty="0" err="1"/>
              <a:t>lembar</a:t>
            </a:r>
            <a:r>
              <a:rPr lang="en-US" dirty="0"/>
              <a:t> </a:t>
            </a:r>
            <a:r>
              <a:rPr lang="en-US" dirty="0" err="1"/>
              <a:t>kerja</a:t>
            </a:r>
            <a:r>
              <a:rPr lang="en-US" dirty="0"/>
              <a:t> MS Word 2013 yang </a:t>
            </a:r>
            <a:r>
              <a:rPr lang="en-US" dirty="0" err="1"/>
              <a:t>meliputi</a:t>
            </a:r>
            <a:r>
              <a:rPr lang="en-US" dirty="0"/>
              <a:t> Spelling, translate, comment (</a:t>
            </a:r>
            <a:r>
              <a:rPr lang="en-US" dirty="0" err="1"/>
              <a:t>komentar</a:t>
            </a:r>
            <a:r>
              <a:rPr lang="en-US" dirty="0"/>
              <a:t>), </a:t>
            </a:r>
            <a:r>
              <a:rPr lang="en-US" dirty="0" err="1"/>
              <a:t>Proteksi</a:t>
            </a:r>
            <a:r>
              <a:rPr lang="en-US" dirty="0"/>
              <a:t> data, </a:t>
            </a:r>
            <a:r>
              <a:rPr lang="en-US" dirty="0" err="1"/>
              <a:t>dan</a:t>
            </a:r>
            <a:r>
              <a:rPr lang="en-US" dirty="0"/>
              <a:t> </a:t>
            </a:r>
            <a:r>
              <a:rPr lang="en-US" dirty="0" err="1"/>
              <a:t>sejenisnya</a:t>
            </a:r>
            <a:r>
              <a:rPr lang="en-US" dirty="0"/>
              <a:t>.</a:t>
            </a:r>
            <a:endParaRPr lang="en-US" dirty="0" smtClean="0"/>
          </a:p>
        </p:txBody>
      </p:sp>
      <p:sp>
        <p:nvSpPr>
          <p:cNvPr id="8" name="Content Placeholder 2"/>
          <p:cNvSpPr txBox="1">
            <a:spLocks/>
          </p:cNvSpPr>
          <p:nvPr/>
        </p:nvSpPr>
        <p:spPr>
          <a:xfrm>
            <a:off x="871454" y="4781245"/>
            <a:ext cx="10767538" cy="82877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dirty="0"/>
              <a:t>Tab View, </a:t>
            </a:r>
            <a:r>
              <a:rPr lang="en-US" dirty="0" err="1"/>
              <a:t>berisi</a:t>
            </a:r>
            <a:r>
              <a:rPr lang="en-US" dirty="0"/>
              <a:t> </a:t>
            </a:r>
            <a:r>
              <a:rPr lang="en-US" dirty="0" err="1"/>
              <a:t>tombol-tombol</a:t>
            </a:r>
            <a:r>
              <a:rPr lang="en-US" dirty="0"/>
              <a:t> </a:t>
            </a:r>
            <a:r>
              <a:rPr lang="en-US" dirty="0" err="1"/>
              <a:t>perintah</a:t>
            </a:r>
            <a:r>
              <a:rPr lang="en-US" dirty="0"/>
              <a:t> </a:t>
            </a:r>
            <a:r>
              <a:rPr lang="en-US" dirty="0" err="1"/>
              <a:t>untuk</a:t>
            </a:r>
            <a:r>
              <a:rPr lang="en-US" dirty="0"/>
              <a:t> </a:t>
            </a:r>
            <a:r>
              <a:rPr lang="en-US" dirty="0" err="1"/>
              <a:t>mengatur</a:t>
            </a:r>
            <a:r>
              <a:rPr lang="en-US" dirty="0"/>
              <a:t> </a:t>
            </a:r>
            <a:r>
              <a:rPr lang="en-US" dirty="0" err="1"/>
              <a:t>tampilan</a:t>
            </a:r>
            <a:r>
              <a:rPr lang="en-US" dirty="0"/>
              <a:t> </a:t>
            </a:r>
            <a:r>
              <a:rPr lang="en-US" dirty="0" err="1"/>
              <a:t>halaman</a:t>
            </a:r>
            <a:r>
              <a:rPr lang="en-US" dirty="0"/>
              <a:t>, </a:t>
            </a:r>
            <a:r>
              <a:rPr lang="en-US" dirty="0" err="1"/>
              <a:t>ukuran</a:t>
            </a:r>
            <a:r>
              <a:rPr lang="en-US" dirty="0"/>
              <a:t>, </a:t>
            </a:r>
            <a:r>
              <a:rPr lang="en-US" dirty="0" err="1"/>
              <a:t>atau</a:t>
            </a:r>
            <a:r>
              <a:rPr lang="en-US" dirty="0"/>
              <a:t> </a:t>
            </a:r>
            <a:r>
              <a:rPr lang="en-US" dirty="0" err="1"/>
              <a:t>ukuran</a:t>
            </a:r>
            <a:r>
              <a:rPr lang="en-US" dirty="0"/>
              <a:t> </a:t>
            </a:r>
            <a:r>
              <a:rPr lang="en-US" dirty="0" err="1"/>
              <a:t>jendela</a:t>
            </a:r>
            <a:r>
              <a:rPr lang="en-US" dirty="0"/>
              <a:t>.</a:t>
            </a:r>
            <a:endParaRPr lang="en-US" dirty="0" smtClean="0"/>
          </a:p>
        </p:txBody>
      </p:sp>
      <p:sp>
        <p:nvSpPr>
          <p:cNvPr id="10" name="Content Placeholder 2"/>
          <p:cNvSpPr txBox="1">
            <a:spLocks/>
          </p:cNvSpPr>
          <p:nvPr/>
        </p:nvSpPr>
        <p:spPr>
          <a:xfrm>
            <a:off x="871454" y="941694"/>
            <a:ext cx="10767538" cy="591247"/>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dirty="0"/>
              <a:t>Tab Mailings, </a:t>
            </a:r>
            <a:r>
              <a:rPr lang="en-US" dirty="0" err="1"/>
              <a:t>yaitu</a:t>
            </a:r>
            <a:r>
              <a:rPr lang="en-US" dirty="0"/>
              <a:t> </a:t>
            </a:r>
            <a:r>
              <a:rPr lang="en-US" dirty="0" err="1"/>
              <a:t>tombol-tombol</a:t>
            </a:r>
            <a:r>
              <a:rPr lang="en-US" dirty="0"/>
              <a:t> </a:t>
            </a:r>
            <a:r>
              <a:rPr lang="en-US" dirty="0" err="1"/>
              <a:t>perintah</a:t>
            </a:r>
            <a:r>
              <a:rPr lang="en-US" dirty="0"/>
              <a:t> </a:t>
            </a:r>
            <a:r>
              <a:rPr lang="en-US" dirty="0" err="1"/>
              <a:t>untuk</a:t>
            </a:r>
            <a:r>
              <a:rPr lang="en-US" dirty="0"/>
              <a:t> </a:t>
            </a:r>
            <a:r>
              <a:rPr lang="en-US" dirty="0" err="1"/>
              <a:t>amplop</a:t>
            </a:r>
            <a:r>
              <a:rPr lang="en-US" dirty="0"/>
              <a:t> </a:t>
            </a:r>
            <a:r>
              <a:rPr lang="en-US" dirty="0" err="1"/>
              <a:t>dan</a:t>
            </a:r>
            <a:r>
              <a:rPr lang="en-US" dirty="0"/>
              <a:t> </a:t>
            </a:r>
            <a:r>
              <a:rPr lang="en-US" dirty="0" err="1"/>
              <a:t>mengolah</a:t>
            </a:r>
            <a:r>
              <a:rPr lang="en-US" dirty="0"/>
              <a:t> </a:t>
            </a:r>
            <a:r>
              <a:rPr lang="en-US" dirty="0" err="1"/>
              <a:t>surat</a:t>
            </a:r>
            <a:r>
              <a:rPr lang="en-US" dirty="0"/>
              <a:t> </a:t>
            </a:r>
            <a:r>
              <a:rPr lang="en-US" dirty="0" err="1"/>
              <a:t>massal</a:t>
            </a:r>
            <a:r>
              <a:rPr lang="en-US" dirty="0"/>
              <a:t>, label.</a:t>
            </a:r>
            <a:endParaRPr lang="en-US" dirty="0" smtClean="0"/>
          </a:p>
        </p:txBody>
      </p:sp>
      <p:pic>
        <p:nvPicPr>
          <p:cNvPr id="5" name="Picture 4"/>
          <p:cNvPicPr>
            <a:picLocks noChangeAspect="1"/>
          </p:cNvPicPr>
          <p:nvPr/>
        </p:nvPicPr>
        <p:blipFill>
          <a:blip r:embed="rId3"/>
          <a:stretch>
            <a:fillRect/>
          </a:stretch>
        </p:blipFill>
        <p:spPr>
          <a:xfrm>
            <a:off x="871454" y="1595095"/>
            <a:ext cx="11111280" cy="1010117"/>
          </a:xfrm>
          <a:prstGeom prst="rect">
            <a:avLst/>
          </a:prstGeom>
        </p:spPr>
      </p:pic>
      <p:pic>
        <p:nvPicPr>
          <p:cNvPr id="7" name="Picture 6"/>
          <p:cNvPicPr>
            <a:picLocks noChangeAspect="1"/>
          </p:cNvPicPr>
          <p:nvPr/>
        </p:nvPicPr>
        <p:blipFill>
          <a:blip r:embed="rId4"/>
          <a:stretch>
            <a:fillRect/>
          </a:stretch>
        </p:blipFill>
        <p:spPr>
          <a:xfrm>
            <a:off x="871454" y="3521122"/>
            <a:ext cx="11111280" cy="1019758"/>
          </a:xfrm>
          <a:prstGeom prst="rect">
            <a:avLst/>
          </a:prstGeom>
        </p:spPr>
      </p:pic>
      <p:pic>
        <p:nvPicPr>
          <p:cNvPr id="9" name="Picture 8"/>
          <p:cNvPicPr>
            <a:picLocks noChangeAspect="1"/>
          </p:cNvPicPr>
          <p:nvPr/>
        </p:nvPicPr>
        <p:blipFill>
          <a:blip r:embed="rId5"/>
          <a:stretch>
            <a:fillRect/>
          </a:stretch>
        </p:blipFill>
        <p:spPr>
          <a:xfrm>
            <a:off x="871454" y="5555975"/>
            <a:ext cx="11111280" cy="1019758"/>
          </a:xfrm>
          <a:prstGeom prst="rect">
            <a:avLst/>
          </a:prstGeom>
        </p:spPr>
      </p:pic>
    </p:spTree>
    <p:extLst>
      <p:ext uri="{BB962C8B-B14F-4D97-AF65-F5344CB8AC3E}">
        <p14:creationId xmlns:p14="http://schemas.microsoft.com/office/powerpoint/2010/main" val="2222749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922" y="491319"/>
            <a:ext cx="5369660" cy="4179156"/>
          </a:xfrm>
        </p:spPr>
        <p:txBody>
          <a:bodyPr>
            <a:normAutofit/>
          </a:bodyPr>
          <a:lstStyle/>
          <a:p>
            <a:pPr marL="0" indent="0">
              <a:buNone/>
            </a:pPr>
            <a:r>
              <a:rPr lang="id-ID" dirty="0" smtClean="0"/>
              <a:t>Berikut ini merupakan langkah-langkah dan poin penting yang harus kita pelajari untuk kita menguasai Microsoft Word:</a:t>
            </a:r>
            <a:br>
              <a:rPr lang="id-ID" dirty="0" smtClean="0"/>
            </a:br>
            <a:endParaRPr lang="id-ID" dirty="0" smtClean="0"/>
          </a:p>
          <a:p>
            <a:pPr marL="0" indent="0">
              <a:buNone/>
            </a:pPr>
            <a:r>
              <a:rPr lang="id-ID" b="1" dirty="0" smtClean="0"/>
              <a:t>1. Menggunakan </a:t>
            </a:r>
            <a:r>
              <a:rPr lang="id-ID" b="1" i="1" dirty="0" smtClean="0"/>
              <a:t>Page Break</a:t>
            </a:r>
            <a:endParaRPr lang="id-ID" dirty="0" smtClean="0"/>
          </a:p>
          <a:p>
            <a:pPr marL="0" indent="0">
              <a:buNone/>
            </a:pPr>
            <a:r>
              <a:rPr lang="id-ID" dirty="0" smtClean="0"/>
              <a:t>Microsoft Word secara otomatis membuat halaman baru ketika halaman pertama, jika tidak cukup menampung tulisan dokumen kalian. Tapi terkadang ketika kita membuat dokumen dan kita ingin membuat halaman baru walaupun di halaman sebelumnya masih ada tempat menulis.</a:t>
            </a:r>
          </a:p>
          <a:p>
            <a:pPr marL="0" indent="0">
              <a:buNone/>
            </a:pPr>
            <a:endParaRPr lang="id-ID" dirty="0" smtClean="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18124"/>
          <a:stretch/>
        </p:blipFill>
        <p:spPr>
          <a:xfrm>
            <a:off x="6147582" y="491318"/>
            <a:ext cx="5686707" cy="4045752"/>
          </a:xfrm>
          <a:prstGeom prst="rect">
            <a:avLst/>
          </a:prstGeom>
        </p:spPr>
      </p:pic>
      <p:sp>
        <p:nvSpPr>
          <p:cNvPr id="6" name="Content Placeholder 2"/>
          <p:cNvSpPr txBox="1">
            <a:spLocks/>
          </p:cNvSpPr>
          <p:nvPr/>
        </p:nvSpPr>
        <p:spPr>
          <a:xfrm>
            <a:off x="777922" y="4884886"/>
            <a:ext cx="11218460" cy="1389305"/>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id-ID" dirty="0" smtClean="0"/>
              <a:t>Banyak orang yang sudah lama menggunakan Microsoft Word tetapi belum bisa membuat halaman baru dengan cara yang benar. Biasanya orang-orang menekan tombol enter berkali-kali jika masih tersisa jarak di halaman lama untuk membuat halaman baru. Ini merupakan cara yang salah.</a:t>
            </a:r>
          </a:p>
        </p:txBody>
      </p:sp>
    </p:spTree>
    <p:extLst>
      <p:ext uri="{BB962C8B-B14F-4D97-AF65-F5344CB8AC3E}">
        <p14:creationId xmlns:p14="http://schemas.microsoft.com/office/powerpoint/2010/main" val="28713494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921" y="740722"/>
            <a:ext cx="4342718" cy="4023360"/>
          </a:xfrm>
        </p:spPr>
        <p:txBody>
          <a:bodyPr>
            <a:normAutofit lnSpcReduction="10000"/>
          </a:bodyPr>
          <a:lstStyle/>
          <a:p>
            <a:r>
              <a:rPr lang="en-US" b="1" dirty="0"/>
              <a:t>2. </a:t>
            </a:r>
            <a:r>
              <a:rPr lang="en-US" b="1" dirty="0" err="1"/>
              <a:t>Mengatur</a:t>
            </a:r>
            <a:r>
              <a:rPr lang="en-US" b="1" dirty="0"/>
              <a:t> Page Setup </a:t>
            </a:r>
            <a:r>
              <a:rPr lang="en-US" b="1" dirty="0" err="1"/>
              <a:t>dan</a:t>
            </a:r>
            <a:r>
              <a:rPr lang="en-US" b="1" dirty="0"/>
              <a:t> </a:t>
            </a:r>
            <a:r>
              <a:rPr lang="en-US" b="1" dirty="0" smtClean="0"/>
              <a:t>Margin</a:t>
            </a:r>
            <a:r>
              <a:rPr lang="en-US" dirty="0" smtClean="0"/>
              <a:t/>
            </a:r>
            <a:br>
              <a:rPr lang="en-US" dirty="0" smtClean="0"/>
            </a:br>
            <a:endParaRPr lang="en-US" dirty="0" smtClean="0"/>
          </a:p>
          <a:p>
            <a:r>
              <a:rPr lang="en-US" i="1" dirty="0" smtClean="0"/>
              <a:t>Page </a:t>
            </a:r>
            <a:r>
              <a:rPr lang="en-US" i="1" dirty="0"/>
              <a:t>Setup </a:t>
            </a:r>
            <a:r>
              <a:rPr lang="en-US" dirty="0" err="1"/>
              <a:t>atau</a:t>
            </a:r>
            <a:r>
              <a:rPr lang="en-US" dirty="0"/>
              <a:t> </a:t>
            </a:r>
            <a:r>
              <a:rPr lang="en-US" dirty="0" err="1"/>
              <a:t>pengaturan</a:t>
            </a:r>
            <a:r>
              <a:rPr lang="en-US" dirty="0"/>
              <a:t> </a:t>
            </a:r>
            <a:r>
              <a:rPr lang="en-US" dirty="0" err="1"/>
              <a:t>halaman</a:t>
            </a:r>
            <a:r>
              <a:rPr lang="en-US" dirty="0"/>
              <a:t> </a:t>
            </a:r>
            <a:r>
              <a:rPr lang="en-US" dirty="0" err="1"/>
              <a:t>berfungsi</a:t>
            </a:r>
            <a:r>
              <a:rPr lang="en-US" dirty="0"/>
              <a:t> </a:t>
            </a:r>
            <a:r>
              <a:rPr lang="en-US" dirty="0" err="1"/>
              <a:t>untuk</a:t>
            </a:r>
            <a:r>
              <a:rPr lang="en-US" dirty="0"/>
              <a:t> </a:t>
            </a:r>
            <a:r>
              <a:rPr lang="en-US" dirty="0" err="1"/>
              <a:t>mengatur</a:t>
            </a:r>
            <a:r>
              <a:rPr lang="en-US" dirty="0"/>
              <a:t> </a:t>
            </a:r>
            <a:r>
              <a:rPr lang="en-US" dirty="0" err="1"/>
              <a:t>bagaimana</a:t>
            </a:r>
            <a:r>
              <a:rPr lang="en-US" dirty="0"/>
              <a:t> </a:t>
            </a:r>
            <a:r>
              <a:rPr lang="en-US" dirty="0" err="1"/>
              <a:t>bentuk</a:t>
            </a:r>
            <a:r>
              <a:rPr lang="en-US" dirty="0"/>
              <a:t> </a:t>
            </a:r>
            <a:r>
              <a:rPr lang="en-US" dirty="0" err="1"/>
              <a:t>halaman</a:t>
            </a:r>
            <a:r>
              <a:rPr lang="en-US" dirty="0"/>
              <a:t> </a:t>
            </a:r>
            <a:r>
              <a:rPr lang="en-US" dirty="0" err="1"/>
              <a:t>ketika</a:t>
            </a:r>
            <a:r>
              <a:rPr lang="en-US" dirty="0"/>
              <a:t> </a:t>
            </a:r>
            <a:r>
              <a:rPr lang="en-US" dirty="0" err="1"/>
              <a:t>kita</a:t>
            </a:r>
            <a:r>
              <a:rPr lang="en-US" dirty="0"/>
              <a:t> </a:t>
            </a:r>
            <a:r>
              <a:rPr lang="en-US" dirty="0" err="1"/>
              <a:t>akan</a:t>
            </a:r>
            <a:r>
              <a:rPr lang="en-US" dirty="0"/>
              <a:t> </a:t>
            </a:r>
            <a:r>
              <a:rPr lang="en-US" dirty="0" err="1"/>
              <a:t>membuat</a:t>
            </a:r>
            <a:r>
              <a:rPr lang="en-US" dirty="0"/>
              <a:t> </a:t>
            </a:r>
            <a:r>
              <a:rPr lang="en-US" dirty="0" err="1"/>
              <a:t>dokumen</a:t>
            </a:r>
            <a:r>
              <a:rPr lang="en-US" dirty="0"/>
              <a:t>. </a:t>
            </a:r>
            <a:r>
              <a:rPr lang="en-US" dirty="0" err="1"/>
              <a:t>Dalam</a:t>
            </a:r>
            <a:r>
              <a:rPr lang="en-US" dirty="0"/>
              <a:t> </a:t>
            </a:r>
            <a:r>
              <a:rPr lang="en-US" dirty="0" err="1"/>
              <a:t>mengaturnya</a:t>
            </a:r>
            <a:r>
              <a:rPr lang="en-US" dirty="0"/>
              <a:t>, </a:t>
            </a:r>
            <a:r>
              <a:rPr lang="en-US" dirty="0" err="1"/>
              <a:t>untuk</a:t>
            </a:r>
            <a:r>
              <a:rPr lang="en-US" dirty="0"/>
              <a:t> </a:t>
            </a:r>
            <a:r>
              <a:rPr lang="en-US" dirty="0" err="1"/>
              <a:t>mengatur</a:t>
            </a:r>
            <a:r>
              <a:rPr lang="en-US" dirty="0"/>
              <a:t> </a:t>
            </a:r>
            <a:r>
              <a:rPr lang="en-US" dirty="0" err="1"/>
              <a:t>ukuran</a:t>
            </a:r>
            <a:r>
              <a:rPr lang="en-US" dirty="0"/>
              <a:t> </a:t>
            </a:r>
            <a:r>
              <a:rPr lang="en-US" dirty="0" err="1"/>
              <a:t>halaman</a:t>
            </a:r>
            <a:r>
              <a:rPr lang="en-US" dirty="0"/>
              <a:t> </a:t>
            </a:r>
            <a:r>
              <a:rPr lang="en-US" dirty="0" err="1"/>
              <a:t>atau</a:t>
            </a:r>
            <a:r>
              <a:rPr lang="en-US" dirty="0"/>
              <a:t> </a:t>
            </a:r>
            <a:r>
              <a:rPr lang="en-US" dirty="0" err="1"/>
              <a:t>dokumen</a:t>
            </a:r>
            <a:r>
              <a:rPr lang="en-US" dirty="0"/>
              <a:t>, </a:t>
            </a:r>
            <a:r>
              <a:rPr lang="en-US" dirty="0" err="1"/>
              <a:t>ada</a:t>
            </a:r>
            <a:r>
              <a:rPr lang="en-US" dirty="0"/>
              <a:t> yang </a:t>
            </a:r>
            <a:r>
              <a:rPr lang="en-US" dirty="0" err="1"/>
              <a:t>namanya</a:t>
            </a:r>
            <a:r>
              <a:rPr lang="en-US" dirty="0"/>
              <a:t> </a:t>
            </a:r>
            <a:r>
              <a:rPr lang="en-US" i="1" dirty="0"/>
              <a:t>Margin, </a:t>
            </a:r>
            <a:r>
              <a:rPr lang="en-US" dirty="0" err="1"/>
              <a:t>dimana</a:t>
            </a:r>
            <a:r>
              <a:rPr lang="en-US" dirty="0"/>
              <a:t> </a:t>
            </a:r>
            <a:r>
              <a:rPr lang="en-US" dirty="0" err="1"/>
              <a:t>kita</a:t>
            </a:r>
            <a:r>
              <a:rPr lang="en-US" dirty="0"/>
              <a:t> </a:t>
            </a:r>
            <a:r>
              <a:rPr lang="en-US" dirty="0" err="1"/>
              <a:t>dapat</a:t>
            </a:r>
            <a:r>
              <a:rPr lang="en-US" dirty="0"/>
              <a:t> </a:t>
            </a:r>
            <a:r>
              <a:rPr lang="en-US" dirty="0" err="1"/>
              <a:t>mengatur</a:t>
            </a:r>
            <a:r>
              <a:rPr lang="en-US" dirty="0"/>
              <a:t> </a:t>
            </a:r>
            <a:r>
              <a:rPr lang="en-US" dirty="0" err="1"/>
              <a:t>berapa</a:t>
            </a:r>
            <a:r>
              <a:rPr lang="en-US" dirty="0"/>
              <a:t> </a:t>
            </a:r>
            <a:r>
              <a:rPr lang="en-US" dirty="0" err="1"/>
              <a:t>jarak</a:t>
            </a:r>
            <a:r>
              <a:rPr lang="en-US" dirty="0"/>
              <a:t> </a:t>
            </a:r>
            <a:r>
              <a:rPr lang="en-US" dirty="0" err="1"/>
              <a:t>dari</a:t>
            </a:r>
            <a:r>
              <a:rPr lang="en-US" dirty="0"/>
              <a:t> </a:t>
            </a:r>
            <a:r>
              <a:rPr lang="en-US" dirty="0" err="1"/>
              <a:t>ujung</a:t>
            </a:r>
            <a:r>
              <a:rPr lang="en-US" dirty="0"/>
              <a:t> </a:t>
            </a:r>
            <a:r>
              <a:rPr lang="en-US" dirty="0" err="1"/>
              <a:t>halaman</a:t>
            </a:r>
            <a:r>
              <a:rPr lang="en-US" dirty="0"/>
              <a:t> yang </a:t>
            </a:r>
            <a:r>
              <a:rPr lang="en-US" dirty="0" err="1"/>
              <a:t>kita</a:t>
            </a:r>
            <a:r>
              <a:rPr lang="en-US" dirty="0"/>
              <a:t> </a:t>
            </a:r>
            <a:r>
              <a:rPr lang="en-US" dirty="0" err="1"/>
              <a:t>butuhkan</a:t>
            </a:r>
            <a:r>
              <a:rPr lang="en-US" dirty="0"/>
              <a:t> </a:t>
            </a:r>
            <a:r>
              <a:rPr lang="en-US" dirty="0" err="1"/>
              <a:t>hingga</a:t>
            </a:r>
            <a:r>
              <a:rPr lang="en-US" dirty="0"/>
              <a:t> </a:t>
            </a:r>
            <a:r>
              <a:rPr lang="en-US" dirty="0" err="1"/>
              <a:t>isi</a:t>
            </a:r>
            <a:r>
              <a:rPr lang="en-US" dirty="0"/>
              <a:t> </a:t>
            </a:r>
            <a:r>
              <a:rPr lang="en-US" dirty="0" err="1"/>
              <a:t>dokumennya</a:t>
            </a:r>
            <a:r>
              <a:rPr lang="en-US" dirty="0"/>
              <a:t>.</a:t>
            </a:r>
            <a:endParaRPr lang="en-US" dirty="0" smtClean="0"/>
          </a:p>
        </p:txBody>
      </p:sp>
      <p:pic>
        <p:nvPicPr>
          <p:cNvPr id="6" name="Picture 5"/>
          <p:cNvPicPr>
            <a:picLocks noChangeAspect="1"/>
          </p:cNvPicPr>
          <p:nvPr/>
        </p:nvPicPr>
        <p:blipFill>
          <a:blip r:embed="rId2"/>
          <a:stretch>
            <a:fillRect/>
          </a:stretch>
        </p:blipFill>
        <p:spPr>
          <a:xfrm>
            <a:off x="5260688" y="582584"/>
            <a:ext cx="6682783" cy="3736196"/>
          </a:xfrm>
          <a:prstGeom prst="rect">
            <a:avLst/>
          </a:prstGeom>
          <a:effectLst>
            <a:outerShdw blurRad="165100" dist="38100" dir="8100000" algn="tr" rotWithShape="0">
              <a:prstClr val="black">
                <a:alpha val="40000"/>
              </a:prstClr>
            </a:outerShdw>
          </a:effectLst>
        </p:spPr>
      </p:pic>
      <p:pic>
        <p:nvPicPr>
          <p:cNvPr id="9" name="Picture 8"/>
          <p:cNvPicPr>
            <a:picLocks noChangeAspect="1"/>
          </p:cNvPicPr>
          <p:nvPr/>
        </p:nvPicPr>
        <p:blipFill>
          <a:blip r:embed="rId3"/>
          <a:stretch>
            <a:fillRect/>
          </a:stretch>
        </p:blipFill>
        <p:spPr>
          <a:xfrm>
            <a:off x="5633505" y="3272906"/>
            <a:ext cx="6155221" cy="2719931"/>
          </a:xfrm>
          <a:prstGeom prst="rect">
            <a:avLst/>
          </a:prstGeom>
          <a:effectLst>
            <a:outerShdw blurRad="165100" dist="38100" dir="8100000" algn="tr" rotWithShape="0">
              <a:prstClr val="black">
                <a:alpha val="40000"/>
              </a:prstClr>
            </a:outerShdw>
          </a:effectLst>
        </p:spPr>
      </p:pic>
    </p:spTree>
    <p:extLst>
      <p:ext uri="{BB962C8B-B14F-4D97-AF65-F5344CB8AC3E}">
        <p14:creationId xmlns:p14="http://schemas.microsoft.com/office/powerpoint/2010/main" val="33288103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325</TotalTime>
  <Words>613</Words>
  <Application>Microsoft Office PowerPoint</Application>
  <PresentationFormat>Custom</PresentationFormat>
  <Paragraphs>65</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Integral</vt:lpstr>
      <vt:lpstr>Mengatur Layout dan Huruf</vt:lpstr>
      <vt:lpstr>Membuat dan Membuka Dokumen</vt:lpstr>
      <vt:lpstr>1. Membuat Dokumen</vt:lpstr>
      <vt:lpstr>PowerPoint Presentation</vt:lpstr>
      <vt:lpstr>Menu Tab</vt:lpstr>
      <vt:lpstr>Menu Tab</vt:lpstr>
      <vt:lpstr>Menu Tab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Membuka Dokumen</vt:lpstr>
      <vt:lpstr>Akhir pertemuan 01</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Mengatur Layout dan Huruf</dc:title>
  <dc:creator>Riza Syahrial</dc:creator>
  <cp:lastModifiedBy>Windows User</cp:lastModifiedBy>
  <cp:revision>42</cp:revision>
  <dcterms:created xsi:type="dcterms:W3CDTF">2020-10-05T05:46:09Z</dcterms:created>
  <dcterms:modified xsi:type="dcterms:W3CDTF">2020-10-10T14:53:31Z</dcterms:modified>
</cp:coreProperties>
</file>