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60" r:id="rId8"/>
    <p:sldId id="261" r:id="rId9"/>
    <p:sldId id="262" r:id="rId10"/>
    <p:sldId id="264" r:id="rId11"/>
    <p:sldId id="263" r:id="rId12"/>
    <p:sldId id="265" r:id="rId13"/>
    <p:sldId id="267" r:id="rId14"/>
    <p:sldId id="268" r:id="rId15"/>
    <p:sldId id="266" r:id="rId16"/>
    <p:sldId id="271" r:id="rId17"/>
    <p:sldId id="270" r:id="rId18"/>
    <p:sldId id="269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FCE63B7-6E15-4D4D-AA32-9823768934F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1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25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50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1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0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5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8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7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CE63B7-6E15-4D4D-AA32-9823768934F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4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615" y="5494249"/>
            <a:ext cx="7765577" cy="92892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SATUAN </a:t>
            </a:r>
            <a:r>
              <a:rPr lang="en-US" sz="3600" dirty="0"/>
              <a:t>ACARA </a:t>
            </a:r>
            <a:r>
              <a:rPr lang="en-US" sz="3600" dirty="0" smtClean="0"/>
              <a:t>PERKULIAHAN (SAP)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Riza Syahrial, </a:t>
            </a:r>
            <a:r>
              <a:rPr lang="en-US" dirty="0" err="1" smtClean="0"/>
              <a:t>MKom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52823" y="5131851"/>
            <a:ext cx="3331369" cy="724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en-US" sz="2800" dirty="0" smtClean="0"/>
              <a:t>APLIKASI KOMPUTER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11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22" y="491319"/>
            <a:ext cx="5369660" cy="4179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pelajari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Microsoft Word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/>
              <a:t>1.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i="1" dirty="0"/>
              <a:t>Page </a:t>
            </a:r>
            <a:r>
              <a:rPr lang="en-US" b="1" i="1" dirty="0" smtClean="0"/>
              <a:t>Break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Microsoft Word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kalian.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walaupun</a:t>
            </a:r>
            <a:r>
              <a:rPr lang="en-US" dirty="0"/>
              <a:t> di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24"/>
          <a:stretch/>
        </p:blipFill>
        <p:spPr>
          <a:xfrm>
            <a:off x="6147582" y="491318"/>
            <a:ext cx="5686707" cy="404575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77922" y="4884886"/>
            <a:ext cx="11218460" cy="138930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dirty="0" err="1" smtClean="0"/>
              <a:t>Banyak</a:t>
            </a:r>
            <a:r>
              <a:rPr lang="en-US" dirty="0" smtClean="0"/>
              <a:t> orang yang </a:t>
            </a:r>
            <a:r>
              <a:rPr lang="en-US" dirty="0" err="1" smtClean="0"/>
              <a:t>sudah</a:t>
            </a:r>
            <a:r>
              <a:rPr lang="en-US" dirty="0" smtClean="0"/>
              <a:t> lama </a:t>
            </a:r>
            <a:r>
              <a:rPr lang="en-US" dirty="0" err="1" smtClean="0"/>
              <a:t>menggunakan</a:t>
            </a:r>
            <a:r>
              <a:rPr lang="en-US" dirty="0" smtClean="0"/>
              <a:t> Microsoft Word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. </a:t>
            </a:r>
            <a:r>
              <a:rPr lang="en-US" dirty="0" err="1" smtClean="0"/>
              <a:t>Biasanya</a:t>
            </a:r>
            <a:r>
              <a:rPr lang="en-US" dirty="0" smtClean="0"/>
              <a:t> orang-orang </a:t>
            </a:r>
            <a:r>
              <a:rPr lang="en-US" dirty="0" err="1" smtClean="0"/>
              <a:t>menekan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enter </a:t>
            </a:r>
            <a:r>
              <a:rPr lang="en-US" dirty="0" err="1" smtClean="0"/>
              <a:t>berkali</a:t>
            </a:r>
            <a:r>
              <a:rPr lang="en-US" dirty="0" smtClean="0"/>
              <a:t>-kali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tersisa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di </a:t>
            </a:r>
            <a:r>
              <a:rPr lang="en-US" dirty="0" err="1" smtClean="0"/>
              <a:t>halaman</a:t>
            </a:r>
            <a:r>
              <a:rPr lang="en-US" dirty="0" smtClean="0"/>
              <a:t> lama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salah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134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21" y="740722"/>
            <a:ext cx="4342718" cy="402336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2. </a:t>
            </a:r>
            <a:r>
              <a:rPr lang="en-US" b="1" dirty="0" err="1"/>
              <a:t>Mengatur</a:t>
            </a:r>
            <a:r>
              <a:rPr lang="en-US" b="1" dirty="0"/>
              <a:t> Page Setup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smtClean="0"/>
              <a:t>Margin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i="1" dirty="0" smtClean="0"/>
              <a:t>Page </a:t>
            </a:r>
            <a:r>
              <a:rPr lang="en-US" i="1" dirty="0"/>
              <a:t>Setup 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mengaturnya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namanya</a:t>
            </a:r>
            <a:r>
              <a:rPr lang="en-US" dirty="0"/>
              <a:t> </a:t>
            </a:r>
            <a:r>
              <a:rPr lang="en-US" i="1" dirty="0"/>
              <a:t>Margin, 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butuhkan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dokumennya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688" y="582584"/>
            <a:ext cx="6682783" cy="3736196"/>
          </a:xfrm>
          <a:prstGeom prst="rect">
            <a:avLst/>
          </a:prstGeom>
          <a:effectLst>
            <a:outerShdw blurRad="1651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505" y="3272906"/>
            <a:ext cx="6155221" cy="2719931"/>
          </a:xfrm>
          <a:prstGeom prst="rect">
            <a:avLst/>
          </a:prstGeom>
          <a:effectLst>
            <a:outerShdw blurRad="1651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881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97988" y="794648"/>
            <a:ext cx="247528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smtClean="0"/>
              <a:t>Langkah-langkah untuk mengubah ukuran margin dan ukuran kertas :</a:t>
            </a:r>
            <a:endParaRPr lang="en-US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73272" y="794648"/>
            <a:ext cx="8440615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Pertama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klik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tab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“Layout” 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Kemudian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klik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icon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kecil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disamping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tulisan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“Page Setup” 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bagian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margin,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silahkan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pilih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bagian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 yang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ingin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kalian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ubah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ukurannya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Selain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margin, kalian juga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mengatur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Orientasi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apakah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memanjang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Portrait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melebar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Landscape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altLang="en-US" sz="2400" dirty="0" err="1" smtClean="0">
                <a:latin typeface="Arial" panose="020B0604020202020204" pitchFamily="34" charset="0"/>
              </a:rPr>
              <a:t>Jika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sudah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</a:rPr>
              <a:t>klik</a:t>
            </a:r>
            <a:r>
              <a:rPr lang="en-US" altLang="en-US" sz="2400" dirty="0">
                <a:latin typeface="Arial" panose="020B0604020202020204" pitchFamily="34" charset="0"/>
              </a:rPr>
              <a:t> OK.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Selain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ukuran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margin, kalian juga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mengatur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jenis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kertas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Kita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perlu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mengatur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karena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harus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sesuaikan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ketika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kalian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mencetak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dokumen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Tentu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kalian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mengaturnya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belakangan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perlu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harus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diatur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sekarang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mengubahnya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klik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“Size”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silakan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kalian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pilih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jenis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kertas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 Size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2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97988" y="794648"/>
            <a:ext cx="247528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3. </a:t>
            </a:r>
            <a:r>
              <a:rPr lang="en-US" b="1" dirty="0" err="1"/>
              <a:t>Pengelolaan</a:t>
            </a:r>
            <a:r>
              <a:rPr lang="en-US" b="1" dirty="0"/>
              <a:t> </a:t>
            </a:r>
            <a:r>
              <a:rPr lang="en-US" b="1" dirty="0" err="1"/>
              <a:t>Paragraf</a:t>
            </a:r>
            <a:endParaRPr lang="en-US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73272" y="794648"/>
            <a:ext cx="844061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/>
              <a:t>Paragraf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blok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kalimat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jeda</a:t>
            </a:r>
            <a:r>
              <a:rPr lang="en-US" sz="2400" dirty="0" smtClean="0"/>
              <a:t> </a:t>
            </a:r>
            <a:r>
              <a:rPr lang="en-US" sz="2400" dirty="0" err="1" smtClean="0"/>
              <a:t>baca</a:t>
            </a:r>
            <a:r>
              <a:rPr lang="en-US" sz="2400" dirty="0" smtClean="0"/>
              <a:t>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memudahkan</a:t>
            </a:r>
            <a:r>
              <a:rPr lang="en-US" sz="2400" dirty="0" smtClean="0"/>
              <a:t> orang </a:t>
            </a:r>
            <a:r>
              <a:rPr lang="en-US" sz="2400" dirty="0" err="1" smtClean="0"/>
              <a:t>membaca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</a:t>
            </a:r>
            <a:r>
              <a:rPr lang="en-US" sz="2400" dirty="0" smtClean="0"/>
              <a:t> yang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buat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Paragraf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fokus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di </a:t>
            </a:r>
            <a:r>
              <a:rPr lang="en-US" sz="2400" dirty="0" err="1" smtClean="0"/>
              <a:t>langkah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kebanyakan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buat</a:t>
            </a:r>
            <a:r>
              <a:rPr lang="en-US" sz="2400" dirty="0" smtClean="0"/>
              <a:t> </a:t>
            </a:r>
            <a:r>
              <a:rPr lang="en-US" sz="2400" dirty="0" err="1" smtClean="0"/>
              <a:t>misal</a:t>
            </a:r>
            <a:r>
              <a:rPr lang="en-US" sz="2400" dirty="0" smtClean="0"/>
              <a:t> proposal </a:t>
            </a:r>
            <a:r>
              <a:rPr lang="en-US" sz="2400" dirty="0" err="1" smtClean="0"/>
              <a:t>apalagi</a:t>
            </a:r>
            <a:r>
              <a:rPr lang="en-US" sz="2400" dirty="0" smtClean="0"/>
              <a:t> </a:t>
            </a:r>
            <a:r>
              <a:rPr lang="en-US" sz="2400" dirty="0" err="1" smtClean="0"/>
              <a:t>buku</a:t>
            </a:r>
            <a:r>
              <a:rPr lang="en-US" sz="2400" dirty="0" smtClean="0"/>
              <a:t>, </a:t>
            </a:r>
            <a:r>
              <a:rPr lang="en-US" sz="2400" dirty="0" err="1" smtClean="0"/>
              <a:t>paragraf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lepas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perhatian</a:t>
            </a:r>
            <a:r>
              <a:rPr lang="en-US" sz="2400" dirty="0" smtClean="0"/>
              <a:t> </a:t>
            </a:r>
            <a:r>
              <a:rPr lang="en-US" sz="2400" dirty="0" err="1" smtClean="0"/>
              <a:t>pembaca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Ketika</a:t>
            </a:r>
            <a:r>
              <a:rPr lang="en-US" sz="2400" dirty="0" smtClean="0"/>
              <a:t> kalian </a:t>
            </a:r>
            <a:r>
              <a:rPr lang="en-US" sz="2400" dirty="0" err="1" smtClean="0"/>
              <a:t>mulai</a:t>
            </a:r>
            <a:r>
              <a:rPr lang="en-US" sz="2400" dirty="0" smtClean="0"/>
              <a:t> </a:t>
            </a:r>
            <a:r>
              <a:rPr lang="en-US" sz="2400" dirty="0" err="1" smtClean="0"/>
              <a:t>mengetik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kalian </a:t>
            </a:r>
            <a:r>
              <a:rPr lang="en-US" sz="2400" dirty="0" err="1" smtClean="0"/>
              <a:t>mengetik</a:t>
            </a:r>
            <a:r>
              <a:rPr lang="en-US" sz="2400" dirty="0" smtClean="0"/>
              <a:t> di </a:t>
            </a:r>
            <a:r>
              <a:rPr lang="en-US" sz="2400" dirty="0" err="1" smtClean="0"/>
              <a:t>paragraf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. </a:t>
            </a:r>
            <a:r>
              <a:rPr lang="en-US" sz="2400" b="1" dirty="0" err="1" smtClean="0"/>
              <a:t>Untuk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membuat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paragraf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baru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cukup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tekan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enter</a:t>
            </a:r>
            <a:r>
              <a:rPr lang="en-US" sz="2400" b="1" dirty="0" smtClean="0"/>
              <a:t> di keyboard kalian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mulai</a:t>
            </a:r>
            <a:r>
              <a:rPr lang="en-US" sz="2400" dirty="0" smtClean="0"/>
              <a:t> </a:t>
            </a:r>
            <a:r>
              <a:rPr lang="en-US" sz="2400" dirty="0" err="1" smtClean="0"/>
              <a:t>mengetik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paragraf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7059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21" y="740722"/>
            <a:ext cx="6593550" cy="947401"/>
          </a:xfrm>
        </p:spPr>
        <p:txBody>
          <a:bodyPr>
            <a:normAutofit/>
          </a:bodyPr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 smtClean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4" y="1214422"/>
            <a:ext cx="8442571" cy="5265728"/>
          </a:xfrm>
          <a:prstGeom prst="rect">
            <a:avLst/>
          </a:prstGeom>
          <a:effectLst>
            <a:outerShdw blurRad="1651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9537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21" y="740722"/>
            <a:ext cx="2387310" cy="4023360"/>
          </a:xfrm>
        </p:spPr>
        <p:txBody>
          <a:bodyPr>
            <a:normAutofit/>
          </a:bodyPr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 smtClean="0"/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3165231" y="740722"/>
            <a:ext cx="87641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klik</a:t>
            </a:r>
            <a:r>
              <a:rPr lang="en-US" sz="2400" dirty="0" smtClean="0"/>
              <a:t> </a:t>
            </a:r>
            <a:r>
              <a:rPr lang="en-US" sz="2400" dirty="0" err="1" smtClean="0"/>
              <a:t>sekali</a:t>
            </a:r>
            <a:r>
              <a:rPr lang="en-US" sz="2400" dirty="0" smtClean="0"/>
              <a:t> </a:t>
            </a:r>
            <a:r>
              <a:rPr lang="en-US" sz="2400" dirty="0" err="1" smtClean="0"/>
              <a:t>terlebih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dahulu</a:t>
            </a:r>
            <a:r>
              <a:rPr lang="en-US" sz="2400" dirty="0" smtClean="0"/>
              <a:t> </a:t>
            </a:r>
            <a:r>
              <a:rPr lang="en-US" sz="2400" dirty="0" err="1" smtClean="0"/>
              <a:t>paragraf</a:t>
            </a:r>
            <a:r>
              <a:rPr lang="en-US" sz="2400" dirty="0" smtClean="0"/>
              <a:t> yang </a:t>
            </a:r>
            <a:r>
              <a:rPr lang="en-US" sz="2400" dirty="0" err="1" smtClean="0"/>
              <a:t>ingin</a:t>
            </a:r>
            <a:r>
              <a:rPr lang="en-US" sz="2400" dirty="0" smtClean="0"/>
              <a:t> kalian </a:t>
            </a:r>
            <a:r>
              <a:rPr lang="en-US" sz="2400" dirty="0" err="1" smtClean="0"/>
              <a:t>ubah</a:t>
            </a:r>
            <a:r>
              <a:rPr lang="en-US" sz="2400" dirty="0" smtClean="0"/>
              <a:t>.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, </a:t>
            </a:r>
            <a:r>
              <a:rPr lang="en-US" sz="2400" dirty="0" err="1" smtClean="0"/>
              <a:t>klik</a:t>
            </a:r>
            <a:r>
              <a:rPr lang="en-US" sz="2400" dirty="0" smtClean="0"/>
              <a:t> tab </a:t>
            </a:r>
            <a:r>
              <a:rPr lang="en-US" sz="2400" b="1" dirty="0" smtClean="0"/>
              <a:t>“Home” 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err="1" smtClean="0"/>
              <a:t>Selanjutnya</a:t>
            </a:r>
            <a:r>
              <a:rPr lang="en-US" sz="2400" dirty="0" smtClean="0"/>
              <a:t> </a:t>
            </a:r>
            <a:r>
              <a:rPr lang="en-US" sz="2400" dirty="0" err="1" smtClean="0"/>
              <a:t>klik</a:t>
            </a:r>
            <a:r>
              <a:rPr lang="en-US" sz="2400" dirty="0" smtClean="0"/>
              <a:t> icon </a:t>
            </a:r>
            <a:r>
              <a:rPr lang="en-US" sz="2400" dirty="0" err="1" smtClean="0"/>
              <a:t>kecil</a:t>
            </a:r>
            <a:r>
              <a:rPr lang="en-US" sz="2400" dirty="0" smtClean="0"/>
              <a:t> </a:t>
            </a:r>
            <a:r>
              <a:rPr lang="en-US" sz="2400" dirty="0" err="1" smtClean="0"/>
              <a:t>disamping</a:t>
            </a:r>
            <a:r>
              <a:rPr lang="en-US" sz="2400" dirty="0" smtClean="0"/>
              <a:t> </a:t>
            </a:r>
            <a:r>
              <a:rPr lang="en-US" sz="2400" dirty="0" err="1" smtClean="0"/>
              <a:t>kanan</a:t>
            </a:r>
            <a:r>
              <a:rPr lang="en-US" sz="2400" dirty="0" smtClean="0"/>
              <a:t> </a:t>
            </a:r>
            <a:r>
              <a:rPr lang="en-US" sz="2400" b="1" dirty="0" smtClean="0"/>
              <a:t>“Paragraph”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Kalian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memilih</a:t>
            </a:r>
            <a:r>
              <a:rPr lang="en-US" sz="2400" dirty="0" smtClean="0"/>
              <a:t> </a:t>
            </a:r>
            <a:r>
              <a:rPr lang="en-US" sz="2400" i="1" dirty="0" smtClean="0"/>
              <a:t>alignment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</a:t>
            </a:r>
            <a:r>
              <a:rPr lang="en-US" sz="2400" dirty="0" err="1" smtClean="0"/>
              <a:t>arah</a:t>
            </a:r>
            <a:r>
              <a:rPr lang="en-US" sz="2400" dirty="0" smtClean="0"/>
              <a:t> </a:t>
            </a:r>
            <a:r>
              <a:rPr lang="en-US" sz="2400" dirty="0" err="1" smtClean="0"/>
              <a:t>tulisan</a:t>
            </a:r>
            <a:r>
              <a:rPr lang="en-US" sz="2400" dirty="0" smtClean="0"/>
              <a:t> </a:t>
            </a:r>
            <a:r>
              <a:rPr lang="en-US" sz="2400" dirty="0" err="1" smtClean="0"/>
              <a:t>paragraf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400" i="1" dirty="0" smtClean="0"/>
              <a:t>Indentation </a:t>
            </a:r>
            <a:r>
              <a:rPr lang="en-US" sz="2400" dirty="0" err="1" smtClean="0"/>
              <a:t>berguna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jarak</a:t>
            </a:r>
            <a:r>
              <a:rPr lang="en-US" sz="2400" dirty="0" smtClean="0"/>
              <a:t> </a:t>
            </a:r>
            <a:r>
              <a:rPr lang="en-US" sz="2400" dirty="0" err="1" smtClean="0"/>
              <a:t>paragraf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 </a:t>
            </a:r>
            <a:r>
              <a:rPr lang="en-US" sz="2400" i="1" dirty="0" smtClean="0"/>
              <a:t>margin</a:t>
            </a:r>
            <a:r>
              <a:rPr lang="en-US" sz="2400" dirty="0" smtClean="0"/>
              <a:t> </a:t>
            </a:r>
            <a:r>
              <a:rPr lang="en-US" sz="2400" dirty="0" err="1" smtClean="0"/>
              <a:t>kiri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kanan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Jika</a:t>
            </a:r>
            <a:r>
              <a:rPr lang="en-US" sz="2400" dirty="0" smtClean="0"/>
              <a:t> kalian </a:t>
            </a:r>
            <a:r>
              <a:rPr lang="en-US" sz="2400" dirty="0" err="1" smtClean="0"/>
              <a:t>ingin</a:t>
            </a:r>
            <a:r>
              <a:rPr lang="en-US" sz="2400" dirty="0" smtClean="0"/>
              <a:t> </a:t>
            </a:r>
            <a:r>
              <a:rPr lang="en-US" sz="2400" dirty="0" err="1" smtClean="0"/>
              <a:t>menambahkan</a:t>
            </a:r>
            <a:r>
              <a:rPr lang="en-US" sz="2400" dirty="0" smtClean="0"/>
              <a:t> </a:t>
            </a:r>
            <a:r>
              <a:rPr lang="en-US" sz="2400" i="1" dirty="0" smtClean="0"/>
              <a:t>indent </a:t>
            </a:r>
            <a:r>
              <a:rPr lang="en-US" sz="2400" dirty="0" err="1" smtClean="0"/>
              <a:t>hanya</a:t>
            </a:r>
            <a:r>
              <a:rPr lang="en-US" sz="2400" dirty="0" smtClean="0"/>
              <a:t> di </a:t>
            </a:r>
            <a:r>
              <a:rPr lang="en-US" sz="2400" dirty="0" err="1" smtClean="0"/>
              <a:t>baris</a:t>
            </a:r>
            <a:r>
              <a:rPr lang="en-US" sz="2400" dirty="0" smtClean="0"/>
              <a:t>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, </a:t>
            </a:r>
            <a:r>
              <a:rPr lang="en-US" sz="2400" dirty="0" err="1" smtClean="0"/>
              <a:t>gunakan</a:t>
            </a:r>
            <a:r>
              <a:rPr lang="en-US" sz="2400" dirty="0" smtClean="0"/>
              <a:t> </a:t>
            </a:r>
            <a:r>
              <a:rPr lang="en-US" sz="2400" b="1" dirty="0" smtClean="0"/>
              <a:t>“First line” </a:t>
            </a:r>
            <a:r>
              <a:rPr lang="en-US" sz="2400" dirty="0" err="1" smtClean="0"/>
              <a:t>dan</a:t>
            </a:r>
            <a:r>
              <a:rPr lang="en-US" sz="2400" dirty="0" smtClean="0"/>
              <a:t> kalian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</a:t>
            </a:r>
            <a:r>
              <a:rPr lang="en-US" sz="2400" dirty="0" err="1" smtClean="0"/>
              <a:t>berapa</a:t>
            </a:r>
            <a:r>
              <a:rPr lang="en-US" sz="2400" dirty="0" smtClean="0"/>
              <a:t> </a:t>
            </a:r>
            <a:r>
              <a:rPr lang="en-US" sz="2400" dirty="0" err="1" smtClean="0"/>
              <a:t>jarak</a:t>
            </a:r>
            <a:r>
              <a:rPr lang="en-US" sz="2400" dirty="0" smtClean="0"/>
              <a:t> </a:t>
            </a:r>
            <a:r>
              <a:rPr lang="en-US" sz="2400" i="1" dirty="0" smtClean="0"/>
              <a:t>indent-</a:t>
            </a:r>
            <a:r>
              <a:rPr lang="en-US" sz="2400" dirty="0" err="1" smtClean="0"/>
              <a:t>nya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400" i="1" dirty="0" smtClean="0"/>
              <a:t>Spacing</a:t>
            </a:r>
            <a:r>
              <a:rPr lang="en-US" sz="2400" dirty="0" smtClean="0"/>
              <a:t> 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</a:t>
            </a:r>
            <a:r>
              <a:rPr lang="en-US" sz="2400" dirty="0" err="1" smtClean="0"/>
              <a:t>jarak</a:t>
            </a:r>
            <a:r>
              <a:rPr lang="en-US" sz="2400" dirty="0"/>
              <a:t> </a:t>
            </a:r>
            <a:r>
              <a:rPr lang="en-US" sz="2400" dirty="0" err="1" smtClean="0"/>
              <a:t>sebelum</a:t>
            </a:r>
            <a:r>
              <a:rPr lang="en-US" sz="2400" dirty="0" smtClean="0"/>
              <a:t>/</a:t>
            </a:r>
            <a:r>
              <a:rPr lang="en-US" sz="2400" i="1" dirty="0" smtClean="0"/>
              <a:t>before </a:t>
            </a:r>
            <a:r>
              <a:rPr lang="en-US" sz="2400" dirty="0" err="1" smtClean="0"/>
              <a:t>paragraf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setelah</a:t>
            </a:r>
            <a:r>
              <a:rPr lang="en-US" sz="2400" dirty="0" smtClean="0"/>
              <a:t> / </a:t>
            </a:r>
            <a:r>
              <a:rPr lang="en-US" sz="2400" i="1" dirty="0" smtClean="0"/>
              <a:t>after </a:t>
            </a:r>
            <a:r>
              <a:rPr lang="en-US" sz="2400" dirty="0" err="1" smtClean="0"/>
              <a:t>paragraf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Klik</a:t>
            </a:r>
            <a:r>
              <a:rPr lang="en-US" sz="2400" dirty="0" smtClean="0"/>
              <a:t> OK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673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97988" y="794648"/>
            <a:ext cx="247528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4. </a:t>
            </a:r>
            <a:r>
              <a:rPr lang="en-US" b="1" dirty="0" err="1"/>
              <a:t>Mengubah</a:t>
            </a:r>
            <a:r>
              <a:rPr lang="en-US" b="1" dirty="0"/>
              <a:t> </a:t>
            </a:r>
            <a:r>
              <a:rPr lang="en-US" b="1" dirty="0" err="1"/>
              <a:t>Jenis</a:t>
            </a:r>
            <a:r>
              <a:rPr lang="en-US" b="1" dirty="0"/>
              <a:t> Font</a:t>
            </a:r>
          </a:p>
          <a:p>
            <a:endParaRPr lang="en-US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10897" y="794648"/>
            <a:ext cx="818442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/>
              <a:t>Mengubah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font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menyesuaikan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pengaturan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ditentukan</a:t>
            </a:r>
            <a:r>
              <a:rPr lang="en-US" sz="2400" dirty="0" smtClean="0"/>
              <a:t>.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biasanya</a:t>
            </a:r>
            <a:r>
              <a:rPr lang="en-US" sz="2400" dirty="0" smtClean="0"/>
              <a:t>,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dokumen</a:t>
            </a:r>
            <a:r>
              <a:rPr lang="en-US" sz="2400" dirty="0" smtClean="0"/>
              <a:t> (</a:t>
            </a:r>
            <a:r>
              <a:rPr lang="en-US" sz="2400" dirty="0" err="1" smtClean="0"/>
              <a:t>khususnya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)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Microsoft Word,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ketentuan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font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ukurannya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Selain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,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juga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hendak</a:t>
            </a:r>
            <a:r>
              <a:rPr lang="en-US" sz="2400" dirty="0" smtClean="0"/>
              <a:t> </a:t>
            </a:r>
            <a:r>
              <a:rPr lang="en-US" sz="2400" dirty="0" err="1" smtClean="0"/>
              <a:t>menulis</a:t>
            </a:r>
            <a:r>
              <a:rPr lang="en-US" sz="2400" dirty="0" smtClean="0"/>
              <a:t>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Arab,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pengaturan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tersendiri</a:t>
            </a:r>
            <a:r>
              <a:rPr lang="en-US" sz="2400" dirty="0" smtClean="0"/>
              <a:t> agar </a:t>
            </a:r>
            <a:r>
              <a:rPr lang="en-US" sz="2400" dirty="0" err="1" smtClean="0"/>
              <a:t>hasilnya</a:t>
            </a:r>
            <a:r>
              <a:rPr lang="en-US" sz="2400" dirty="0" smtClean="0"/>
              <a:t> </a:t>
            </a:r>
            <a:r>
              <a:rPr lang="en-US" sz="2400" dirty="0" err="1" smtClean="0"/>
              <a:t>rapi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180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97988" y="794648"/>
            <a:ext cx="247528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4. </a:t>
            </a:r>
            <a:r>
              <a:rPr lang="en-US" b="1" dirty="0" err="1"/>
              <a:t>Mengubah</a:t>
            </a:r>
            <a:r>
              <a:rPr lang="en-US" b="1" dirty="0"/>
              <a:t> </a:t>
            </a:r>
            <a:r>
              <a:rPr lang="en-US" b="1" dirty="0" err="1"/>
              <a:t>Jenis</a:t>
            </a:r>
            <a:r>
              <a:rPr lang="en-US" b="1" dirty="0"/>
              <a:t> Font</a:t>
            </a:r>
          </a:p>
          <a:p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735" y="794648"/>
            <a:ext cx="8160852" cy="5085647"/>
          </a:xfrm>
          <a:prstGeom prst="rect">
            <a:avLst/>
          </a:prstGeom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112" y="2584815"/>
            <a:ext cx="6406955" cy="39239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0520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97988" y="794648"/>
            <a:ext cx="247528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4. </a:t>
            </a:r>
            <a:r>
              <a:rPr lang="en-US" b="1" dirty="0" err="1"/>
              <a:t>Mengubah</a:t>
            </a:r>
            <a:r>
              <a:rPr lang="en-US" b="1" dirty="0"/>
              <a:t> </a:t>
            </a:r>
            <a:r>
              <a:rPr lang="en-US" b="1" dirty="0" err="1"/>
              <a:t>Jenis</a:t>
            </a:r>
            <a:r>
              <a:rPr lang="en-US" b="1" dirty="0"/>
              <a:t> Font</a:t>
            </a:r>
          </a:p>
          <a:p>
            <a:endParaRPr lang="en-US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68694" y="794648"/>
            <a:ext cx="818442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/>
              <a:t>Penting</a:t>
            </a:r>
            <a:r>
              <a:rPr lang="en-US" sz="2400" dirty="0" smtClean="0"/>
              <a:t>: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 </a:t>
            </a:r>
            <a:r>
              <a:rPr lang="en-US" sz="2400" dirty="0" err="1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menuliskan</a:t>
            </a:r>
            <a:r>
              <a:rPr lang="en-US" sz="2400" dirty="0" smtClean="0"/>
              <a:t> kata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ingin</a:t>
            </a:r>
            <a:r>
              <a:rPr lang="en-US" sz="2400" dirty="0" smtClean="0"/>
              <a:t> </a:t>
            </a:r>
            <a:r>
              <a:rPr lang="en-US" sz="2400" dirty="0" err="1" smtClean="0"/>
              <a:t>mengubah</a:t>
            </a:r>
            <a:r>
              <a:rPr lang="en-US" sz="2400" dirty="0" smtClean="0"/>
              <a:t> font,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terlebih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dahulu</a:t>
            </a:r>
            <a:r>
              <a:rPr lang="en-US" sz="2400" dirty="0" smtClean="0"/>
              <a:t>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memblock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tulisan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menekan</a:t>
            </a:r>
            <a:r>
              <a:rPr lang="en-US" sz="2400" dirty="0" smtClean="0"/>
              <a:t> </a:t>
            </a:r>
            <a:r>
              <a:rPr lang="en-US" sz="2400" b="1" dirty="0" err="1" smtClean="0"/>
              <a:t>Ctrl+A</a:t>
            </a:r>
            <a:r>
              <a:rPr lang="en-US" sz="2400" dirty="0" smtClean="0"/>
              <a:t>.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font.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mengubah</a:t>
            </a:r>
            <a:r>
              <a:rPr lang="en-US" sz="2400" dirty="0" smtClean="0"/>
              <a:t> </a:t>
            </a:r>
            <a:r>
              <a:rPr lang="en-US" sz="2400" b="1" dirty="0" err="1" smtClean="0"/>
              <a:t>ukuran</a:t>
            </a:r>
            <a:r>
              <a:rPr lang="en-US" sz="2400" b="1" dirty="0" smtClean="0"/>
              <a:t> font</a:t>
            </a:r>
            <a:r>
              <a:rPr lang="en-US" sz="2400" dirty="0" smtClean="0"/>
              <a:t>,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mengaturnya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 di </a:t>
            </a:r>
            <a:r>
              <a:rPr lang="en-US" sz="2400" dirty="0" err="1" smtClean="0"/>
              <a:t>sebelah</a:t>
            </a:r>
            <a:r>
              <a:rPr lang="en-US" sz="2400" dirty="0" smtClean="0"/>
              <a:t> </a:t>
            </a:r>
            <a:r>
              <a:rPr lang="en-US" sz="2400" dirty="0" err="1" smtClean="0"/>
              <a:t>kanan</a:t>
            </a:r>
            <a:r>
              <a:rPr lang="en-US" sz="2400" dirty="0" smtClean="0"/>
              <a:t> </a:t>
            </a:r>
            <a:r>
              <a:rPr lang="en-US" sz="2400" dirty="0" err="1" smtClean="0"/>
              <a:t>kolom</a:t>
            </a:r>
            <a:r>
              <a:rPr lang="en-US" sz="2400" dirty="0" smtClean="0"/>
              <a:t> font. </a:t>
            </a:r>
            <a:r>
              <a:rPr lang="en-US" sz="2400" dirty="0" err="1" smtClean="0"/>
              <a:t>Silahkan</a:t>
            </a:r>
            <a:r>
              <a:rPr lang="en-US" sz="2400" dirty="0" smtClean="0"/>
              <a:t> </a:t>
            </a:r>
            <a:r>
              <a:rPr lang="en-US" sz="2400" dirty="0" err="1" smtClean="0"/>
              <a:t>ubah</a:t>
            </a:r>
            <a:r>
              <a:rPr lang="en-US" sz="2400" dirty="0" smtClean="0"/>
              <a:t> </a:t>
            </a:r>
            <a:r>
              <a:rPr lang="en-US" sz="2400" dirty="0" err="1" smtClean="0"/>
              <a:t>ukuran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8190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Membuka</a:t>
            </a:r>
            <a:r>
              <a:rPr lang="en-US" dirty="0" smtClean="0"/>
              <a:t> </a:t>
            </a:r>
            <a:r>
              <a:rPr lang="en-US" dirty="0" err="1"/>
              <a:t>Dokumen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934" y="2119146"/>
            <a:ext cx="3452968" cy="4023360"/>
          </a:xfrm>
        </p:spPr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Microsoft Word,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</a:t>
            </a:r>
            <a:r>
              <a:rPr lang="en-US" dirty="0" err="1"/>
              <a:t>Langkahnya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smtClean="0"/>
              <a:t>menu</a:t>
            </a:r>
            <a:r>
              <a:rPr lang="en-US" dirty="0"/>
              <a:t> </a:t>
            </a:r>
            <a:r>
              <a:rPr lang="en-US" b="1" dirty="0"/>
              <a:t>File &gt; Open </a:t>
            </a:r>
            <a:r>
              <a:rPr lang="en-US" b="1" dirty="0" smtClean="0"/>
              <a:t>&gt; Computer &gt;</a:t>
            </a:r>
            <a:r>
              <a:rPr lang="en-US" b="1" dirty="0"/>
              <a:t> </a:t>
            </a:r>
            <a:r>
              <a:rPr lang="en-US" b="1" dirty="0" smtClean="0"/>
              <a:t>Browse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/>
              <a:t>cari</a:t>
            </a:r>
            <a:r>
              <a:rPr lang="en-US" dirty="0"/>
              <a:t> file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dibuka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887" b="2931"/>
          <a:stretch/>
        </p:blipFill>
        <p:spPr>
          <a:xfrm>
            <a:off x="4571999" y="1853990"/>
            <a:ext cx="7244863" cy="4420201"/>
          </a:xfrm>
          <a:prstGeom prst="rect">
            <a:avLst/>
          </a:prstGeom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164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APLIKASI 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10936"/>
            <a:ext cx="9720073" cy="3074841"/>
          </a:xfrm>
        </p:spPr>
        <p:txBody>
          <a:bodyPr/>
          <a:lstStyle/>
          <a:p>
            <a:r>
              <a:rPr lang="en-US" dirty="0"/>
              <a:t>Program / Program </a:t>
            </a:r>
            <a:r>
              <a:rPr lang="en-US" dirty="0" err="1"/>
              <a:t>studi</a:t>
            </a:r>
            <a:r>
              <a:rPr lang="en-US" dirty="0"/>
              <a:t> : </a:t>
            </a:r>
            <a:r>
              <a:rPr lang="en-US" dirty="0" err="1"/>
              <a:t>Reguler</a:t>
            </a:r>
            <a:r>
              <a:rPr lang="en-US" dirty="0"/>
              <a:t> /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endParaRPr lang="en-US" dirty="0"/>
          </a:p>
          <a:p>
            <a:r>
              <a:rPr lang="en-US" dirty="0" err="1"/>
              <a:t>Matakuliah</a:t>
            </a:r>
            <a:r>
              <a:rPr lang="en-US" dirty="0"/>
              <a:t> : TI 101052 |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smtClean="0"/>
              <a:t>2 SKS</a:t>
            </a:r>
            <a:endParaRPr lang="en-US" dirty="0"/>
          </a:p>
          <a:p>
            <a:r>
              <a:rPr lang="en-US" dirty="0" smtClean="0"/>
              <a:t>Semester : 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43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295" y="2540624"/>
            <a:ext cx="9720072" cy="1499616"/>
          </a:xfrm>
        </p:spPr>
        <p:txBody>
          <a:bodyPr/>
          <a:lstStyle/>
          <a:p>
            <a:pPr algn="ctr"/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2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19146"/>
            <a:ext cx="10699298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Mata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keterampilan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perkantoran</a:t>
            </a:r>
            <a:r>
              <a:rPr lang="en-US" dirty="0" smtClean="0"/>
              <a:t> yang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Ms</a:t>
            </a:r>
            <a:r>
              <a:rPr lang="en-US" dirty="0" smtClean="0"/>
              <a:t> Word, </a:t>
            </a:r>
            <a:r>
              <a:rPr lang="en-US" dirty="0" err="1" smtClean="0"/>
              <a:t>Ms</a:t>
            </a:r>
            <a:r>
              <a:rPr lang="en-US" dirty="0" smtClean="0"/>
              <a:t> Excel, </a:t>
            </a:r>
            <a:r>
              <a:rPr lang="en-US" dirty="0" err="1" smtClean="0"/>
              <a:t>Ms</a:t>
            </a:r>
            <a:r>
              <a:rPr lang="en-US" dirty="0" smtClean="0"/>
              <a:t> PowerPoint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lain </a:t>
            </a:r>
            <a:r>
              <a:rPr lang="en-US" dirty="0" err="1" smtClean="0"/>
              <a:t>berbasis</a:t>
            </a:r>
            <a:r>
              <a:rPr lang="en-US" dirty="0" smtClean="0"/>
              <a:t> online </a:t>
            </a:r>
            <a:r>
              <a:rPr lang="en-US" dirty="0" err="1" smtClean="0"/>
              <a:t>seperti</a:t>
            </a:r>
            <a:r>
              <a:rPr lang="en-US" dirty="0" smtClean="0"/>
              <a:t> google doc, google sheet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lain yang </a:t>
            </a:r>
            <a:r>
              <a:rPr lang="en-US" dirty="0" err="1" smtClean="0"/>
              <a:t>kini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anva</a:t>
            </a:r>
            <a:r>
              <a:rPr lang="en-US" dirty="0"/>
              <a:t>, </a:t>
            </a:r>
            <a:r>
              <a:rPr lang="en-US" dirty="0" err="1" smtClean="0"/>
              <a:t>PicsArt</a:t>
            </a:r>
            <a:r>
              <a:rPr lang="en-US" dirty="0"/>
              <a:t> </a:t>
            </a:r>
            <a:r>
              <a:rPr lang="en-US" dirty="0" err="1" smtClean="0"/>
              <a:t>dll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Proses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</a:t>
            </a:r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keterampilan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ditekankan</a:t>
            </a:r>
            <a:r>
              <a:rPr lang="en-US" dirty="0" smtClean="0"/>
              <a:t> </a:t>
            </a:r>
            <a:r>
              <a:rPr lang="en-US" dirty="0" err="1" smtClean="0"/>
              <a:t>ditekankan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menguatkan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keterampilan</a:t>
            </a:r>
            <a:r>
              <a:rPr lang="en-US" dirty="0" smtClean="0"/>
              <a:t> 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(</a:t>
            </a:r>
            <a:r>
              <a:rPr lang="en-US" dirty="0" err="1" smtClean="0"/>
              <a:t>kognisi</a:t>
            </a:r>
            <a:r>
              <a:rPr lang="en-US" dirty="0" smtClean="0"/>
              <a:t>), </a:t>
            </a:r>
            <a:r>
              <a:rPr lang="en-US" dirty="0" err="1" smtClean="0"/>
              <a:t>penghayatan</a:t>
            </a:r>
            <a:r>
              <a:rPr lang="en-US" dirty="0" smtClean="0"/>
              <a:t> (</a:t>
            </a:r>
            <a:r>
              <a:rPr lang="en-US" dirty="0" err="1" smtClean="0"/>
              <a:t>afeksi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pengamalan</a:t>
            </a:r>
            <a:r>
              <a:rPr lang="en-US" dirty="0" smtClean="0"/>
              <a:t>(</a:t>
            </a:r>
            <a:r>
              <a:rPr lang="en-US" dirty="0" err="1" smtClean="0"/>
              <a:t>aktualisasi</a:t>
            </a:r>
            <a:r>
              <a:rPr lang="en-US" dirty="0" smtClean="0"/>
              <a:t>)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professional </a:t>
            </a:r>
            <a:r>
              <a:rPr lang="en-US" dirty="0" err="1" smtClean="0"/>
              <a:t>nantinya</a:t>
            </a:r>
            <a:r>
              <a:rPr lang="en-US" dirty="0" smtClean="0"/>
              <a:t> di </a:t>
            </a:r>
            <a:r>
              <a:rPr lang="en-US" dirty="0" err="1" smtClean="0"/>
              <a:t>masyarakat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346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Sasaran</a:t>
            </a:r>
            <a:r>
              <a:rPr lang="en-US" dirty="0" smtClean="0"/>
              <a:t> /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19146"/>
            <a:ext cx="10699298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perkantoran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windows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Terampil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perkantoran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smtClean="0"/>
              <a:t>windows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windows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mengerjakan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perkantoran</a:t>
            </a:r>
            <a:r>
              <a:rPr lang="en-US" dirty="0" smtClean="0"/>
              <a:t> yang </a:t>
            </a:r>
            <a:r>
              <a:rPr lang="en-US" dirty="0" err="1" smtClean="0"/>
              <a:t>berbasis</a:t>
            </a:r>
            <a:r>
              <a:rPr lang="en-US" dirty="0" smtClean="0"/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312402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Cakupan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per </a:t>
            </a:r>
            <a:r>
              <a:rPr lang="en-US" dirty="0" err="1" smtClean="0"/>
              <a:t>pertemuan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19146"/>
            <a:ext cx="4953591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Pengenalan</a:t>
            </a:r>
            <a:r>
              <a:rPr lang="en-US" dirty="0" smtClean="0"/>
              <a:t> Windows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Ms</a:t>
            </a:r>
            <a:r>
              <a:rPr lang="en-US" dirty="0" smtClean="0"/>
              <a:t> 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Ms</a:t>
            </a:r>
            <a:r>
              <a:rPr lang="en-US" dirty="0" smtClean="0"/>
              <a:t> 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Ms</a:t>
            </a:r>
            <a:r>
              <a:rPr lang="en-US" dirty="0" smtClean="0"/>
              <a:t> Word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Ms</a:t>
            </a:r>
            <a:r>
              <a:rPr lang="en-US" dirty="0" smtClean="0"/>
              <a:t> Excel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Ms</a:t>
            </a:r>
            <a:r>
              <a:rPr lang="en-US" dirty="0" smtClean="0"/>
              <a:t> Excel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Ms</a:t>
            </a:r>
            <a:r>
              <a:rPr lang="en-US" dirty="0" smtClean="0"/>
              <a:t> Excel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Ms</a:t>
            </a:r>
            <a:r>
              <a:rPr lang="en-US" dirty="0" smtClean="0"/>
              <a:t> Excel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09731" y="2084832"/>
            <a:ext cx="495359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9"/>
            </a:pPr>
            <a:r>
              <a:rPr lang="en-US" dirty="0" err="1" smtClean="0"/>
              <a:t>Ms</a:t>
            </a:r>
            <a:r>
              <a:rPr lang="en-US" dirty="0" smtClean="0"/>
              <a:t> PowerPoint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en-US" dirty="0"/>
              <a:t>PowerPoint</a:t>
            </a:r>
            <a:endParaRPr lang="en-US" dirty="0" smtClean="0"/>
          </a:p>
          <a:p>
            <a:pPr marL="457200" indent="-457200">
              <a:buFont typeface="+mj-lt"/>
              <a:buAutoNum type="arabicPeriod" startAt="9"/>
            </a:pPr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en-US" dirty="0"/>
              <a:t>PowerPoint</a:t>
            </a:r>
            <a:endParaRPr lang="en-US" dirty="0" smtClean="0"/>
          </a:p>
          <a:p>
            <a:pPr marL="457200" indent="-457200">
              <a:buFont typeface="+mj-lt"/>
              <a:buAutoNum type="arabicPeriod" startAt="9"/>
            </a:pPr>
            <a:r>
              <a:rPr lang="en-US" dirty="0" err="1" smtClean="0"/>
              <a:t>Aplikasi</a:t>
            </a:r>
            <a:r>
              <a:rPr lang="en-US" dirty="0" smtClean="0"/>
              <a:t> Google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err="1"/>
              <a:t>Aplikasi</a:t>
            </a:r>
            <a:r>
              <a:rPr lang="en-US" dirty="0"/>
              <a:t> Google</a:t>
            </a:r>
            <a:endParaRPr lang="en-US" dirty="0" smtClean="0"/>
          </a:p>
          <a:p>
            <a:pPr marL="457200" indent="-457200">
              <a:buFont typeface="+mj-lt"/>
              <a:buAutoNum type="arabicPeriod" startAt="9"/>
            </a:pP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Canva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UAS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18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19146"/>
            <a:ext cx="10699298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Kehadiran</a:t>
            </a:r>
            <a:r>
              <a:rPr lang="en-US" dirty="0" smtClean="0"/>
              <a:t>(15</a:t>
            </a:r>
            <a:r>
              <a:rPr lang="en-US" dirty="0"/>
              <a:t>%).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Tugas</a:t>
            </a:r>
            <a:r>
              <a:rPr lang="en-US" dirty="0"/>
              <a:t>&amp; </a:t>
            </a:r>
            <a:r>
              <a:rPr lang="en-US" dirty="0" err="1"/>
              <a:t>Keaktifan</a:t>
            </a:r>
            <a:r>
              <a:rPr lang="en-US" dirty="0"/>
              <a:t>(15%).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UTS/</a:t>
            </a:r>
            <a:r>
              <a:rPr lang="en-US" dirty="0" err="1" smtClean="0"/>
              <a:t>UjianTengah</a:t>
            </a:r>
            <a:r>
              <a:rPr lang="en-US" dirty="0" smtClean="0"/>
              <a:t> </a:t>
            </a:r>
            <a:r>
              <a:rPr lang="en-US" dirty="0"/>
              <a:t>Semester (30 %).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UAS/</a:t>
            </a:r>
            <a:r>
              <a:rPr lang="en-US" dirty="0" err="1" smtClean="0"/>
              <a:t>UjianAkhirSemester</a:t>
            </a:r>
            <a:r>
              <a:rPr lang="en-US" dirty="0" smtClean="0"/>
              <a:t> </a:t>
            </a:r>
            <a:r>
              <a:rPr lang="en-US" dirty="0"/>
              <a:t>(40 %)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652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15" y="204716"/>
            <a:ext cx="9720072" cy="736979"/>
          </a:xfrm>
        </p:spPr>
        <p:txBody>
          <a:bodyPr>
            <a:normAutofit/>
          </a:bodyPr>
          <a:lstStyle/>
          <a:p>
            <a:r>
              <a:rPr lang="en-US" sz="3600" dirty="0"/>
              <a:t>Menu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454" y="2041314"/>
            <a:ext cx="10767538" cy="82877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Tab Home, </a:t>
            </a:r>
            <a:r>
              <a:rPr lang="en-US" dirty="0" err="1" smtClean="0"/>
              <a:t>tombol-tombol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yang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format </a:t>
            </a:r>
            <a:r>
              <a:rPr lang="en-US" dirty="0" err="1" smtClean="0"/>
              <a:t>dokumen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7523"/>
          <a:stretch/>
        </p:blipFill>
        <p:spPr>
          <a:xfrm>
            <a:off x="944515" y="2506464"/>
            <a:ext cx="10608860" cy="103204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44515" y="1094095"/>
            <a:ext cx="10767538" cy="82877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Berisi tentang grup-grup dan di dalam grup berisi tentang tombol-tombol perintah yang terdapat dalam Microsoft Word 2013, antara lain :</a:t>
            </a: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44515" y="3969703"/>
            <a:ext cx="10767538" cy="82877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Tab Insert, </a:t>
            </a:r>
            <a:r>
              <a:rPr lang="en-US" dirty="0" err="1"/>
              <a:t>tombol-tombol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: Picture (</a:t>
            </a:r>
            <a:r>
              <a:rPr lang="en-US" dirty="0" err="1"/>
              <a:t>gambar</a:t>
            </a:r>
            <a:r>
              <a:rPr lang="en-US" dirty="0"/>
              <a:t>), Shape, SmartArt, Chart, Screenshot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7409"/>
          <a:stretch/>
        </p:blipFill>
        <p:spPr>
          <a:xfrm>
            <a:off x="944514" y="4741110"/>
            <a:ext cx="10608861" cy="97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2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15" y="204716"/>
            <a:ext cx="9720072" cy="736979"/>
          </a:xfrm>
        </p:spPr>
        <p:txBody>
          <a:bodyPr>
            <a:normAutofit/>
          </a:bodyPr>
          <a:lstStyle/>
          <a:p>
            <a:r>
              <a:rPr lang="en-US" sz="3600" dirty="0"/>
              <a:t>Menu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454" y="2866372"/>
            <a:ext cx="10767538" cy="5912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Tab Page Layout,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tombol-tombol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format </a:t>
            </a: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71454" y="4827140"/>
            <a:ext cx="10767538" cy="82877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Tab References,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tombol-tombol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, </a:t>
            </a:r>
            <a:r>
              <a:rPr lang="en-US" dirty="0" err="1"/>
              <a:t>catatan</a:t>
            </a:r>
            <a:r>
              <a:rPr lang="en-US" dirty="0"/>
              <a:t> kaki (footnote), index,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sejenisnya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71454" y="941694"/>
            <a:ext cx="10767538" cy="76427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Tab Design, </a:t>
            </a:r>
            <a:r>
              <a:rPr lang="en-US" dirty="0" err="1"/>
              <a:t>tombol-tombol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(theme)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border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54" y="1705969"/>
            <a:ext cx="11138576" cy="987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54" y="3473747"/>
            <a:ext cx="11138576" cy="987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54" y="5555091"/>
            <a:ext cx="11138576" cy="103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6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15" y="204716"/>
            <a:ext cx="9720072" cy="736979"/>
          </a:xfrm>
        </p:spPr>
        <p:txBody>
          <a:bodyPr>
            <a:normAutofit/>
          </a:bodyPr>
          <a:lstStyle/>
          <a:p>
            <a:r>
              <a:rPr lang="en-US" sz="3600" dirty="0"/>
              <a:t>Menu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454" y="2866372"/>
            <a:ext cx="10767538" cy="654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Tab Review,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tombol-tombol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MS Word 2013 yang </a:t>
            </a:r>
            <a:r>
              <a:rPr lang="en-US" dirty="0" err="1"/>
              <a:t>meliputi</a:t>
            </a:r>
            <a:r>
              <a:rPr lang="en-US" dirty="0"/>
              <a:t> Spelling, translate, comment (</a:t>
            </a:r>
            <a:r>
              <a:rPr lang="en-US" dirty="0" err="1"/>
              <a:t>komentar</a:t>
            </a:r>
            <a:r>
              <a:rPr lang="en-US" dirty="0"/>
              <a:t>), </a:t>
            </a:r>
            <a:r>
              <a:rPr lang="en-US" dirty="0" err="1"/>
              <a:t>Proteksi</a:t>
            </a:r>
            <a:r>
              <a:rPr lang="en-US" dirty="0"/>
              <a:t> data,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sejenisnya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71454" y="4781245"/>
            <a:ext cx="10767538" cy="82877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Tab View,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tombol-tombol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, </a:t>
            </a:r>
            <a:r>
              <a:rPr lang="en-US" dirty="0" err="1"/>
              <a:t>ukuran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71454" y="941694"/>
            <a:ext cx="10767538" cy="59124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Tab Mailings,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tombol-tombol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amplop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massal</a:t>
            </a:r>
            <a:r>
              <a:rPr lang="en-US" dirty="0"/>
              <a:t>, label.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54" y="1595095"/>
            <a:ext cx="11111280" cy="1010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54" y="3521122"/>
            <a:ext cx="11111280" cy="10197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54" y="5555975"/>
            <a:ext cx="11111280" cy="101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49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255</TotalTime>
  <Words>742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Tw Cen MT</vt:lpstr>
      <vt:lpstr>Tw Cen MT Condensed</vt:lpstr>
      <vt:lpstr>Wingdings 3</vt:lpstr>
      <vt:lpstr>Integral</vt:lpstr>
      <vt:lpstr>SATUAN ACARA PERKULIAHAN (SAP)</vt:lpstr>
      <vt:lpstr>APLIKASI KOMPUTER</vt:lpstr>
      <vt:lpstr>Aplikasi Komputer</vt:lpstr>
      <vt:lpstr>Sasaran / target</vt:lpstr>
      <vt:lpstr>Cakupan materi per pertemuan</vt:lpstr>
      <vt:lpstr>Komponen Penilaian</vt:lpstr>
      <vt:lpstr>Menu Tab</vt:lpstr>
      <vt:lpstr>Menu Tab</vt:lpstr>
      <vt:lpstr>Menu Tab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Membuka Dokumen</vt:lpstr>
      <vt:lpstr>Akhir pertemuan 01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Mengatur Layout dan Huruf</dc:title>
  <dc:creator>Riza Syahrial</dc:creator>
  <cp:lastModifiedBy>Riza Syahrial</cp:lastModifiedBy>
  <cp:revision>42</cp:revision>
  <dcterms:created xsi:type="dcterms:W3CDTF">2020-10-05T05:46:09Z</dcterms:created>
  <dcterms:modified xsi:type="dcterms:W3CDTF">2020-10-07T08:26:05Z</dcterms:modified>
</cp:coreProperties>
</file>