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Membuat</a:t>
            </a:r>
            <a:r>
              <a:rPr lang="es-ES" sz="3600" dirty="0" smtClean="0"/>
              <a:t> </a:t>
            </a:r>
            <a:r>
              <a:rPr lang="es-ES" sz="3600" dirty="0" err="1" smtClean="0"/>
              <a:t>Dokumen</a:t>
            </a:r>
            <a:r>
              <a:rPr lang="es-ES" sz="3600" dirty="0" smtClean="0"/>
              <a:t> </a:t>
            </a:r>
            <a:r>
              <a:rPr lang="es-ES" sz="3600" dirty="0" err="1" smtClean="0"/>
              <a:t>Dengan</a:t>
            </a:r>
            <a:r>
              <a:rPr lang="es-ES" sz="3600" dirty="0" smtClean="0"/>
              <a:t> CANVA.com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08227" y="5131851"/>
            <a:ext cx="3875965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10 : CANVA.com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10 MEMBUAT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CV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dibagikan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4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422077"/>
            <a:ext cx="9530687" cy="51356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Buka</a:t>
            </a:r>
            <a:r>
              <a:rPr lang="es-ES" sz="3600" dirty="0" smtClean="0"/>
              <a:t> </a:t>
            </a:r>
            <a:r>
              <a:rPr lang="es-ES" sz="3600" dirty="0" err="1" smtClean="0"/>
              <a:t>Website</a:t>
            </a:r>
            <a:r>
              <a:rPr lang="es-ES" sz="3600" dirty="0" smtClean="0"/>
              <a:t> CANVA.com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51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422077"/>
            <a:ext cx="9530687" cy="51356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Daftar</a:t>
            </a:r>
            <a:r>
              <a:rPr lang="es-ES" sz="3600" dirty="0" smtClean="0"/>
              <a:t> - SIGN UP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0426890" y="2402006"/>
            <a:ext cx="750626" cy="5459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2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Pilih</a:t>
            </a:r>
            <a:r>
              <a:rPr lang="es-ES" sz="3600" dirty="0" smtClean="0"/>
              <a:t> cara </a:t>
            </a:r>
            <a:r>
              <a:rPr lang="es-ES" sz="3600" dirty="0" err="1" smtClean="0"/>
              <a:t>pendaftran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005" y="1422077"/>
            <a:ext cx="6569172" cy="48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Pilih</a:t>
            </a:r>
            <a:r>
              <a:rPr lang="es-ES" sz="3600" dirty="0" smtClean="0"/>
              <a:t> RESUME – UNTUK </a:t>
            </a:r>
            <a:r>
              <a:rPr lang="es-ES" sz="3600" dirty="0" err="1" smtClean="0"/>
              <a:t>membuat</a:t>
            </a:r>
            <a:r>
              <a:rPr lang="es-ES" sz="3600" dirty="0" smtClean="0"/>
              <a:t> CV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658250"/>
            <a:ext cx="8942363" cy="47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4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Pilih</a:t>
            </a:r>
            <a:r>
              <a:rPr lang="es-ES" sz="3600" dirty="0" smtClean="0"/>
              <a:t> TAMPLATE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658520"/>
            <a:ext cx="8914228" cy="47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/>
              <a:t>MULAI </a:t>
            </a:r>
            <a:r>
              <a:rPr lang="es-ES" sz="3600" dirty="0" smtClean="0"/>
              <a:t>MEMBUAT CV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849229"/>
            <a:ext cx="8734569" cy="46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Menyimpan</a:t>
            </a:r>
            <a:r>
              <a:rPr lang="es-ES" sz="3600" dirty="0" smtClean="0"/>
              <a:t> KE PDF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770858"/>
            <a:ext cx="8766411" cy="46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776557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Menyimpan</a:t>
            </a:r>
            <a:r>
              <a:rPr lang="es-ES" sz="3600" dirty="0" smtClean="0"/>
              <a:t> KE PDF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817640"/>
            <a:ext cx="3629025" cy="3495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02" y="1807015"/>
            <a:ext cx="4804154" cy="35063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40558" y="5708878"/>
            <a:ext cx="3200400" cy="62287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Download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86901" y="5698253"/>
            <a:ext cx="3548417" cy="62287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Save File </a:t>
            </a:r>
            <a:r>
              <a:rPr lang="en-US" dirty="0" err="1" smtClean="0"/>
              <a:t>kemudian</a:t>
            </a:r>
            <a:r>
              <a:rPr lang="en-US" dirty="0" smtClean="0"/>
              <a:t>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4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807</TotalTime>
  <Words>59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Membuat Dokumen Dengan CANVA.com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10 MEMBUAT CV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189</cp:revision>
  <dcterms:created xsi:type="dcterms:W3CDTF">2020-10-05T05:46:09Z</dcterms:created>
  <dcterms:modified xsi:type="dcterms:W3CDTF">2020-12-23T11:32:08Z</dcterms:modified>
</cp:coreProperties>
</file>