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Membuat</a:t>
            </a:r>
            <a:r>
              <a:rPr lang="es-ES" sz="3600" dirty="0" smtClean="0"/>
              <a:t> </a:t>
            </a:r>
            <a:r>
              <a:rPr lang="es-ES" sz="3600" dirty="0" err="1" smtClean="0"/>
              <a:t>Dokumen</a:t>
            </a:r>
            <a:r>
              <a:rPr lang="es-ES" sz="3600" dirty="0" smtClean="0"/>
              <a:t> </a:t>
            </a:r>
            <a:r>
              <a:rPr lang="es-ES" sz="3600" dirty="0" err="1" smtClean="0"/>
              <a:t>Dengan</a:t>
            </a:r>
            <a:r>
              <a:rPr lang="es-ES" sz="3600" dirty="0" smtClean="0"/>
              <a:t> </a:t>
            </a:r>
            <a:r>
              <a:rPr lang="es-ES" sz="3600" dirty="0" smtClean="0"/>
              <a:t>Google DOCS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08227" y="5131851"/>
            <a:ext cx="3875965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err="1" smtClean="0"/>
              <a:t>Pertemuan</a:t>
            </a:r>
            <a:r>
              <a:rPr lang="en-US" sz="2800" dirty="0" smtClean="0"/>
              <a:t> </a:t>
            </a:r>
            <a:r>
              <a:rPr lang="en-US" sz="2800" dirty="0" smtClean="0"/>
              <a:t>12</a:t>
            </a:r>
            <a:r>
              <a:rPr lang="en-US" sz="2800" dirty="0" smtClean="0"/>
              <a:t>: Google </a:t>
            </a:r>
            <a:r>
              <a:rPr lang="en-US" sz="2800" dirty="0" err="1" smtClean="0"/>
              <a:t>DoCS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23831" y="493149"/>
            <a:ext cx="9530687" cy="92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/>
              <a:t>GUNAKAN AKUN GOOGLE UNTUK MEMPELAJARI GOOGLE DOCS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 err="1" smtClean="0"/>
              <a:t>Tonton</a:t>
            </a:r>
            <a:r>
              <a:rPr lang="en-US" dirty="0" smtClean="0"/>
              <a:t>, </a:t>
            </a:r>
            <a:r>
              <a:rPr lang="en-US" dirty="0" err="1" smtClean="0"/>
              <a:t>Simak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Pelajari</a:t>
            </a:r>
            <a:r>
              <a:rPr lang="en-US" dirty="0" smtClean="0"/>
              <a:t> tutorial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/>
              <a:t>https://www.youtube.com/watch?v=84oqNE_MZN0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</a:t>
            </a:r>
            <a:r>
              <a:rPr lang="en-US" dirty="0" smtClean="0"/>
              <a:t>12 </a:t>
            </a:r>
            <a:r>
              <a:rPr lang="en-US" dirty="0" smtClean="0"/>
              <a:t>MEMBUAT </a:t>
            </a:r>
            <a:r>
              <a:rPr lang="en-US" dirty="0" smtClean="0"/>
              <a:t>DOKUMEN DI GOOGLE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google docs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4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810</TotalTime>
  <Words>51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Membuat Dokumen Dengan Google DOCS</vt:lpstr>
      <vt:lpstr>PowerPoint Presentation</vt:lpstr>
      <vt:lpstr>TUGAS 12 MEMBUAT DOKUMEN DI GOOGLE DOCS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191</cp:revision>
  <dcterms:created xsi:type="dcterms:W3CDTF">2020-10-05T05:46:09Z</dcterms:created>
  <dcterms:modified xsi:type="dcterms:W3CDTF">2021-01-13T12:09:29Z</dcterms:modified>
</cp:coreProperties>
</file>