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zsyahria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Praktik</a:t>
            </a:r>
            <a:r>
              <a:rPr lang="es-ES" sz="3600" dirty="0" smtClean="0"/>
              <a:t> google </a:t>
            </a:r>
            <a:r>
              <a:rPr lang="es-ES" sz="3600" dirty="0" err="1" smtClean="0"/>
              <a:t>Sheet</a:t>
            </a:r>
            <a:r>
              <a:rPr lang="es-ES" sz="3600" dirty="0" smtClean="0"/>
              <a:t> –</a:t>
            </a:r>
            <a:r>
              <a:rPr lang="es-ES" sz="3600" dirty="0" err="1" smtClean="0"/>
              <a:t>sharing</a:t>
            </a:r>
            <a:r>
              <a:rPr lang="es-ES" sz="3600" dirty="0" smtClean="0"/>
              <a:t> </a:t>
            </a:r>
            <a:r>
              <a:rPr lang="es-ES" sz="3600" dirty="0" err="1" smtClean="0"/>
              <a:t>dengan</a:t>
            </a:r>
            <a:r>
              <a:rPr lang="es-ES" sz="3600" dirty="0" smtClean="0"/>
              <a:t> 2 teman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08227" y="5131851"/>
            <a:ext cx="3875965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12: Google </a:t>
            </a:r>
            <a:r>
              <a:rPr lang="en-US" sz="2800" dirty="0" err="1" smtClean="0"/>
              <a:t>DoCS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2" y="102035"/>
            <a:ext cx="10434560" cy="66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</a:t>
            </a:r>
            <a:r>
              <a:rPr lang="en-US" dirty="0" smtClean="0"/>
              <a:t>13 </a:t>
            </a:r>
            <a:r>
              <a:rPr lang="en-US" dirty="0" smtClean="0"/>
              <a:t>MEMBUAT </a:t>
            </a:r>
            <a:r>
              <a:rPr lang="en-US" dirty="0" smtClean="0"/>
              <a:t>Google Sheet </a:t>
            </a:r>
            <a:r>
              <a:rPr lang="en-US" dirty="0" err="1" smtClean="0"/>
              <a:t>Bersama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group, 1 group </a:t>
            </a:r>
            <a:r>
              <a:rPr lang="en-US" dirty="0" err="1" smtClean="0"/>
              <a:t>dengan</a:t>
            </a:r>
            <a:r>
              <a:rPr lang="en-US" dirty="0" smtClean="0"/>
              <a:t> 4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  <a:p>
            <a:r>
              <a:rPr lang="en-US" dirty="0" err="1" smtClean="0"/>
              <a:t>Buatlah</a:t>
            </a:r>
            <a:r>
              <a:rPr lang="en-US" dirty="0" smtClean="0"/>
              <a:t> google sheet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share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2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Tambahkan</a:t>
            </a:r>
            <a:r>
              <a:rPr lang="en-US" dirty="0" smtClean="0"/>
              <a:t>/share juga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rzsyahrial@gmail.com</a:t>
            </a:r>
            <a:r>
              <a:rPr lang="en-US" dirty="0" smtClean="0"/>
              <a:t>, agar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memonitor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4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856</TotalTime>
  <Words>61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Praktik google Sheet –sharing dengan 2 teman</vt:lpstr>
      <vt:lpstr>PowerPoint Presentation</vt:lpstr>
      <vt:lpstr>TUGAS 13 MEMBUAT Google Sheet Bersama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195</cp:revision>
  <dcterms:created xsi:type="dcterms:W3CDTF">2020-10-05T05:46:09Z</dcterms:created>
  <dcterms:modified xsi:type="dcterms:W3CDTF">2021-01-31T02:45:31Z</dcterms:modified>
</cp:coreProperties>
</file>