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74" r:id="rId5"/>
    <p:sldId id="277" r:id="rId6"/>
    <p:sldId id="275" r:id="rId7"/>
    <p:sldId id="278" r:id="rId8"/>
    <p:sldId id="279" r:id="rId9"/>
    <p:sldId id="280" r:id="rId10"/>
    <p:sldId id="276" r:id="rId11"/>
    <p:sldId id="281" r:id="rId12"/>
    <p:sldId id="282" r:id="rId13"/>
    <p:sldId id="285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 </a:t>
            </a:r>
            <a:r>
              <a:rPr lang="en-US" sz="3600" dirty="0" err="1" smtClean="0"/>
              <a:t>elemen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smtClean="0"/>
              <a:t>APLIKASI KOMPUTER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9146"/>
            <a:ext cx="1069929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Kehadiran</a:t>
            </a:r>
            <a:r>
              <a:rPr lang="en-US" dirty="0" smtClean="0"/>
              <a:t>(15</a:t>
            </a:r>
            <a:r>
              <a:rPr lang="en-US" dirty="0"/>
              <a:t>%).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Tugas</a:t>
            </a:r>
            <a:r>
              <a:rPr lang="en-US" dirty="0"/>
              <a:t>&amp; </a:t>
            </a:r>
            <a:r>
              <a:rPr lang="en-US" dirty="0" err="1"/>
              <a:t>Keaktifan</a:t>
            </a:r>
            <a:r>
              <a:rPr lang="en-US" dirty="0"/>
              <a:t>(15%).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UTS/</a:t>
            </a:r>
            <a:r>
              <a:rPr lang="en-US" dirty="0" err="1" smtClean="0"/>
              <a:t>UjianTengah</a:t>
            </a:r>
            <a:r>
              <a:rPr lang="en-US" dirty="0" smtClean="0"/>
              <a:t> </a:t>
            </a:r>
            <a:r>
              <a:rPr lang="en-US" dirty="0"/>
              <a:t>Semester (30 %).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UAS/</a:t>
            </a:r>
            <a:r>
              <a:rPr lang="en-US" dirty="0" err="1" smtClean="0"/>
              <a:t>UjianAkhirSemester</a:t>
            </a:r>
            <a:r>
              <a:rPr lang="en-US" dirty="0" smtClean="0"/>
              <a:t> </a:t>
            </a:r>
            <a:r>
              <a:rPr lang="en-US" dirty="0"/>
              <a:t>(40 %)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95387"/>
            <a:ext cx="99441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24" r="715"/>
          <a:stretch/>
        </p:blipFill>
        <p:spPr>
          <a:xfrm>
            <a:off x="764275" y="1891850"/>
            <a:ext cx="5759355" cy="3706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824" b="5290"/>
          <a:stretch/>
        </p:blipFill>
        <p:spPr>
          <a:xfrm>
            <a:off x="4544705" y="2783823"/>
            <a:ext cx="7363797" cy="31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20996"/>
            <a:ext cx="7858125" cy="35433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674961" y="2084832"/>
            <a:ext cx="1760561" cy="6277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Dan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" y="1933491"/>
            <a:ext cx="6523084" cy="476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60" y="3946043"/>
            <a:ext cx="4599295" cy="2594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84545" y="3607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Hasil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1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Comment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65" b="8156"/>
          <a:stretch/>
        </p:blipFill>
        <p:spPr>
          <a:xfrm>
            <a:off x="1024128" y="1815152"/>
            <a:ext cx="9128009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4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comment </a:t>
            </a:r>
            <a:r>
              <a:rPr lang="en-US" dirty="0" err="1" smtClean="0"/>
              <a:t>pada</a:t>
            </a:r>
            <a:r>
              <a:rPr lang="en-US" dirty="0" smtClean="0"/>
              <a:t> tab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34488"/>
            <a:ext cx="7509254" cy="4585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7964" y="2347415"/>
            <a:ext cx="3374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gunakan</a:t>
            </a:r>
            <a:r>
              <a:rPr lang="en-US" dirty="0" smtClean="0"/>
              <a:t> tools comment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Tab Review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55893" y="3698543"/>
            <a:ext cx="1392071" cy="6414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55892" y="4884456"/>
            <a:ext cx="1392071" cy="6414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6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symbol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9098579" cy="3037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916" y="2852595"/>
            <a:ext cx="4913750" cy="35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Header </a:t>
            </a:r>
            <a:r>
              <a:rPr lang="en-US" dirty="0" err="1" smtClean="0"/>
              <a:t>dan</a:t>
            </a:r>
            <a:r>
              <a:rPr lang="en-US" dirty="0" smtClean="0"/>
              <a:t> Footer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0" y="1824837"/>
            <a:ext cx="6334623" cy="3669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59" y="2139429"/>
            <a:ext cx="5818636" cy="1850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66236" y="18248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2684" y="1640171"/>
            <a:ext cx="272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  Area header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footer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59" y="4260013"/>
            <a:ext cx="5818636" cy="1986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9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703381" cy="43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45" y="2084832"/>
            <a:ext cx="7936376" cy="185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45" y="4251134"/>
            <a:ext cx="7782438" cy="2082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1641" y="20848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1641" y="4251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APLIKASI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10936"/>
            <a:ext cx="9720073" cy="30748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Table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Gambar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SmartArt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Comment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Simbol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Header </a:t>
            </a:r>
            <a:r>
              <a:rPr lang="en-US" dirty="0" err="1" smtClean="0"/>
              <a:t>dan</a:t>
            </a:r>
            <a:r>
              <a:rPr lang="en-US" dirty="0" smtClean="0"/>
              <a:t> Footer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93" y="2190976"/>
            <a:ext cx="1090887" cy="333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21" y="2265512"/>
            <a:ext cx="1740072" cy="148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76" y="3067613"/>
            <a:ext cx="1876902" cy="1504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57" y="2328973"/>
            <a:ext cx="1110841" cy="1330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815" y="3520088"/>
            <a:ext cx="1350953" cy="11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5911" y="20848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15" y="2084832"/>
            <a:ext cx="9758289" cy="43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Footer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53021"/>
            <a:ext cx="9267825" cy="317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2284260"/>
            <a:ext cx="38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juga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9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13" y="2084832"/>
            <a:ext cx="6155496" cy="4661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2890" y="2248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8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Footer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2890" y="2248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76" y="2248605"/>
            <a:ext cx="6519721" cy="1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2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Footer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469" y="20848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81636"/>
            <a:ext cx="5780822" cy="48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7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Footer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469" y="20848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73" y="2084832"/>
            <a:ext cx="7642146" cy="4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8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95" y="2540624"/>
            <a:ext cx="9720072" cy="1499616"/>
          </a:xfrm>
        </p:spPr>
        <p:txBody>
          <a:bodyPr/>
          <a:lstStyle/>
          <a:p>
            <a:pPr algn="ctr"/>
            <a:r>
              <a:rPr lang="en-US" dirty="0" err="1" smtClean="0"/>
              <a:t>Akhir</a:t>
            </a:r>
            <a:r>
              <a:rPr lang="en-US" dirty="0" smtClean="0"/>
              <a:t> PERTMUAN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2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735" y="1828800"/>
            <a:ext cx="9262667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30" y="1894219"/>
            <a:ext cx="7058025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04" y="4517672"/>
            <a:ext cx="5810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Caption 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71068"/>
            <a:ext cx="6591300" cy="496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22" y="1437705"/>
            <a:ext cx="3486150" cy="2714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253" y="4377732"/>
            <a:ext cx="19431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Gambar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065921" cy="402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09" y="1746466"/>
            <a:ext cx="5408707" cy="38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48354"/>
            <a:ext cx="8541224" cy="40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5343525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979" y="2402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6155" y="2402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59" y="2402006"/>
            <a:ext cx="4245146" cy="27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Smart 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5762625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27" y="2912433"/>
            <a:ext cx="6147992" cy="3324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38030" y="2497540"/>
            <a:ext cx="30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Pilih</a:t>
            </a:r>
            <a:r>
              <a:rPr lang="en-US" dirty="0" smtClean="0">
                <a:solidFill>
                  <a:srgbClr val="FF0000"/>
                </a:solidFill>
              </a:rPr>
              <a:t> smart art </a:t>
            </a:r>
            <a:r>
              <a:rPr lang="en-US" dirty="0" err="1" smtClean="0">
                <a:solidFill>
                  <a:srgbClr val="FF0000"/>
                </a:solidFill>
              </a:rPr>
              <a:t>kemudian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klik</a:t>
            </a:r>
            <a:r>
              <a:rPr lang="en-US" dirty="0" smtClean="0">
                <a:solidFill>
                  <a:srgbClr val="FF0000"/>
                </a:solidFill>
              </a:rPr>
              <a:t> 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1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401</TotalTime>
  <Words>155</Words>
  <Application>Microsoft Office PowerPoint</Application>
  <PresentationFormat>Widescreen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Tw Cen MT</vt:lpstr>
      <vt:lpstr>Tw Cen MT Condensed</vt:lpstr>
      <vt:lpstr>Wingdings 3</vt:lpstr>
      <vt:lpstr>Integral</vt:lpstr>
      <vt:lpstr>Insert elemen</vt:lpstr>
      <vt:lpstr>APLIKASI KOMPUTER</vt:lpstr>
      <vt:lpstr>Insert Table</vt:lpstr>
      <vt:lpstr>Modifikasi Table</vt:lpstr>
      <vt:lpstr>Menambahkan Caption Table</vt:lpstr>
      <vt:lpstr>Insert Gambar</vt:lpstr>
      <vt:lpstr>Modifikasi Gambar</vt:lpstr>
      <vt:lpstr>Mengatur posisi Gambar dengan teks</vt:lpstr>
      <vt:lpstr>Insert Smart art</vt:lpstr>
      <vt:lpstr>Komponen Penilaian</vt:lpstr>
      <vt:lpstr>Masukan Gambar</vt:lpstr>
      <vt:lpstr>Mengisi teks</vt:lpstr>
      <vt:lpstr>Merubah warna Dan efek tampilan</vt:lpstr>
      <vt:lpstr>Insert Comment</vt:lpstr>
      <vt:lpstr>Tools comment pada tab Review</vt:lpstr>
      <vt:lpstr>Insert symbol</vt:lpstr>
      <vt:lpstr>Insert Header dan Footer</vt:lpstr>
      <vt:lpstr>Memasukan Garis pada Header</vt:lpstr>
      <vt:lpstr>Memasukan Garis pada Header</vt:lpstr>
      <vt:lpstr>Memasukan Garis pada Header</vt:lpstr>
      <vt:lpstr>Memasukan Garis pada Footer</vt:lpstr>
      <vt:lpstr>Menambahkan Nomor halaman pada Footer</vt:lpstr>
      <vt:lpstr>Menambahkan Nomor halaman pada Footer</vt:lpstr>
      <vt:lpstr>Menambahkan Nomor halaman pada Footer</vt:lpstr>
      <vt:lpstr>Menambahkan Nomor halaman pada Footer</vt:lpstr>
      <vt:lpstr>Akhir PERTMUAN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62</cp:revision>
  <dcterms:created xsi:type="dcterms:W3CDTF">2020-10-05T05:46:09Z</dcterms:created>
  <dcterms:modified xsi:type="dcterms:W3CDTF">2020-10-14T04:39:16Z</dcterms:modified>
</cp:coreProperties>
</file>