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97" r:id="rId5"/>
    <p:sldId id="277" r:id="rId6"/>
    <p:sldId id="296" r:id="rId7"/>
    <p:sldId id="309" r:id="rId8"/>
    <p:sldId id="298" r:id="rId9"/>
    <p:sldId id="275" r:id="rId10"/>
    <p:sldId id="279" r:id="rId11"/>
    <p:sldId id="280" r:id="rId12"/>
    <p:sldId id="282" r:id="rId13"/>
    <p:sldId id="285" r:id="rId14"/>
    <p:sldId id="283" r:id="rId15"/>
    <p:sldId id="284" r:id="rId16"/>
    <p:sldId id="28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CE63B7-6E15-4D4D-AA32-9823768934F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1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25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CE63B7-6E15-4D4D-AA32-9823768934F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615" y="5494249"/>
            <a:ext cx="7765577" cy="928928"/>
          </a:xfrm>
        </p:spPr>
        <p:txBody>
          <a:bodyPr>
            <a:normAutofit/>
          </a:bodyPr>
          <a:lstStyle/>
          <a:p>
            <a:r>
              <a:rPr lang="es-ES" sz="3600" dirty="0" err="1"/>
              <a:t>Membuat</a:t>
            </a:r>
            <a:r>
              <a:rPr lang="es-ES" sz="3600" dirty="0"/>
              <a:t> Formula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Riza Syahrial, </a:t>
            </a:r>
            <a:r>
              <a:rPr lang="en-US" dirty="0" err="1" smtClean="0"/>
              <a:t>MKom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2823" y="5131851"/>
            <a:ext cx="3331369" cy="724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en-US" sz="2800" dirty="0" err="1" smtClean="0"/>
              <a:t>Pertemuan</a:t>
            </a:r>
            <a:r>
              <a:rPr lang="en-US" sz="2800" dirty="0" smtClean="0"/>
              <a:t> 03 : </a:t>
            </a:r>
            <a:r>
              <a:rPr lang="en-US" sz="2800" dirty="0" err="1" smtClean="0"/>
              <a:t>ms.</a:t>
            </a:r>
            <a:r>
              <a:rPr lang="en-US" sz="2800" dirty="0" smtClean="0"/>
              <a:t> excel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“AND”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4127" y="2267256"/>
            <a:ext cx="99896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Fungsi</a:t>
            </a:r>
            <a:r>
              <a:rPr lang="en-US" sz="2400" dirty="0"/>
              <a:t> AND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majemuk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Microsoft Excel </a:t>
            </a:r>
            <a:r>
              <a:rPr lang="en-US" sz="2400" dirty="0" err="1"/>
              <a:t>dengan</a:t>
            </a:r>
            <a:r>
              <a:rPr lang="en-US" sz="2400" dirty="0"/>
              <a:t> output TRUE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bernilai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. Output FALSE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dikeluarkan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yang </a:t>
            </a:r>
            <a:r>
              <a:rPr lang="en-US" sz="2400" dirty="0" err="1"/>
              <a:t>bernilai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. </a:t>
            </a:r>
            <a:r>
              <a:rPr lang="en-US" sz="2400" dirty="0" err="1"/>
              <a:t>Rumus</a:t>
            </a:r>
            <a:r>
              <a:rPr lang="en-US" sz="2400" dirty="0"/>
              <a:t> AND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teori</a:t>
            </a:r>
            <a:r>
              <a:rPr lang="en-US" sz="2400" dirty="0"/>
              <a:t> </a:t>
            </a:r>
            <a:r>
              <a:rPr lang="en-US" sz="2400" dirty="0" err="1"/>
              <a:t>matematika</a:t>
            </a:r>
            <a:r>
              <a:rPr lang="en-US" sz="2400" dirty="0"/>
              <a:t> modern.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21" y="4019340"/>
            <a:ext cx="3106592" cy="202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0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smtClean="0"/>
              <a:t>“AND”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7818" y="2261695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=AND(logical1, [logical2], 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567818" y="2838668"/>
            <a:ext cx="74374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logical1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ke-1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AND.</a:t>
            </a:r>
          </a:p>
          <a:p>
            <a:endParaRPr lang="en-US" b="1" dirty="0" smtClean="0"/>
          </a:p>
          <a:p>
            <a:r>
              <a:rPr lang="en-US" b="1" dirty="0" smtClean="0"/>
              <a:t>[</a:t>
            </a:r>
            <a:r>
              <a:rPr lang="en-US" b="1" dirty="0"/>
              <a:t>logical2]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ke-2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AND.</a:t>
            </a:r>
          </a:p>
          <a:p>
            <a:endParaRPr lang="en-US" b="1" dirty="0" smtClean="0"/>
          </a:p>
          <a:p>
            <a:r>
              <a:rPr lang="en-US" b="1" dirty="0" smtClean="0"/>
              <a:t>[</a:t>
            </a:r>
            <a:r>
              <a:rPr lang="en-US" b="1" dirty="0"/>
              <a:t>logical1],..., [logical255] 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255 </a:t>
            </a:r>
            <a:r>
              <a:rPr lang="en-US" dirty="0" err="1"/>
              <a:t>pengujian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(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b="1" dirty="0"/>
              <a:t>A1 &gt;= 9</a:t>
            </a:r>
            <a:r>
              <a:rPr lang="en-US" dirty="0"/>
              <a:t>).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Penggunaan</a:t>
            </a:r>
            <a:r>
              <a:rPr lang="en-US" dirty="0"/>
              <a:t> </a:t>
            </a:r>
            <a:r>
              <a:rPr lang="en-US" b="1" dirty="0" err="1">
                <a:solidFill>
                  <a:srgbClr val="FF0000"/>
                </a:solidFill>
              </a:rPr>
              <a:t>koma</a:t>
            </a:r>
            <a:r>
              <a:rPr lang="en-US" b="1" dirty="0">
                <a:solidFill>
                  <a:srgbClr val="FF0000"/>
                </a:solidFill>
              </a:rPr>
              <a:t> (,)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semicolon </a:t>
            </a:r>
            <a:r>
              <a:rPr lang="en-US" b="1" dirty="0" smtClean="0">
                <a:solidFill>
                  <a:srgbClr val="FF0000"/>
                </a:solidFill>
              </a:rPr>
              <a:t>(;)</a:t>
            </a:r>
            <a:r>
              <a:rPr lang="en-US" dirty="0"/>
              <a:t> 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FORMULA</a:t>
            </a:r>
            <a:r>
              <a:rPr lang="en-US" dirty="0"/>
              <a:t> 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/>
              <a:t>versi</a:t>
            </a:r>
            <a:r>
              <a:rPr lang="en-US" dirty="0"/>
              <a:t> Microsoft Excel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213" y="3803326"/>
            <a:ext cx="4362190" cy="207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1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IF TUNGGAL Excel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4128" y="2084832"/>
            <a:ext cx="107675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Fungsi</a:t>
            </a:r>
            <a:r>
              <a:rPr lang="en-US" sz="2000" dirty="0"/>
              <a:t> IF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IF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Excel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logical yang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uji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</a:t>
            </a:r>
            <a:r>
              <a:rPr lang="en-US" sz="2000" dirty="0" err="1"/>
              <a:t>microsoft</a:t>
            </a:r>
            <a:r>
              <a:rPr lang="en-US" sz="2000" dirty="0"/>
              <a:t> excel.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941314" y="6488668"/>
            <a:ext cx="6250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 : https</a:t>
            </a:r>
            <a:r>
              <a:rPr lang="en-US" dirty="0"/>
              <a:t>://www.kelasexcel.id/2014/06/fungsi-if-excel.html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4128" y="2918460"/>
            <a:ext cx="107675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Rumus</a:t>
            </a:r>
            <a:r>
              <a:rPr lang="en-US" sz="2000" dirty="0"/>
              <a:t> Excel IF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tentukan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di </a:t>
            </a:r>
            <a:r>
              <a:rPr lang="en-US" sz="2000" dirty="0" err="1"/>
              <a:t>evaluasi</a:t>
            </a:r>
            <a:r>
              <a:rPr lang="en-US" sz="2000" dirty="0"/>
              <a:t> </a:t>
            </a:r>
            <a:r>
              <a:rPr lang="en-US" sz="2000" dirty="0" err="1"/>
              <a:t>terpenuhi</a:t>
            </a:r>
            <a:r>
              <a:rPr lang="en-US" sz="2000" dirty="0"/>
              <a:t> (TRUE)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uji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terpenuhi</a:t>
            </a:r>
            <a:r>
              <a:rPr lang="en-US" sz="2000" dirty="0"/>
              <a:t> (FALSE).</a:t>
            </a:r>
          </a:p>
          <a:p>
            <a:endParaRPr lang="en-US" sz="2000" dirty="0"/>
          </a:p>
          <a:p>
            <a:r>
              <a:rPr lang="en-US" sz="2000" dirty="0" err="1"/>
              <a:t>Dengan</a:t>
            </a:r>
            <a:r>
              <a:rPr lang="en-US" sz="2000" dirty="0"/>
              <a:t> kata lain </a:t>
            </a:r>
            <a:r>
              <a:rPr lang="en-US" sz="2000" dirty="0" err="1"/>
              <a:t>fungsi</a:t>
            </a:r>
            <a:r>
              <a:rPr lang="en-US" sz="2000" dirty="0"/>
              <a:t> IF excel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evaluasi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uji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TRUE </a:t>
            </a:r>
            <a:r>
              <a:rPr lang="en-US" sz="2000" dirty="0" err="1"/>
              <a:t>atau</a:t>
            </a:r>
            <a:r>
              <a:rPr lang="en-US" sz="2000" dirty="0"/>
              <a:t> FALSE. </a:t>
            </a:r>
            <a:r>
              <a:rPr lang="en-US" sz="2000" dirty="0" err="1"/>
              <a:t>Nilai</a:t>
            </a:r>
            <a:r>
              <a:rPr lang="en-US" sz="2000" dirty="0"/>
              <a:t> TRUE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terpenuhi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FALSE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terpenuhi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11" y="5321358"/>
            <a:ext cx="7676769" cy="10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14733" y="1068274"/>
            <a:ext cx="93578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sederhana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IF </a:t>
            </a:r>
            <a:r>
              <a:rPr lang="en-US" sz="2000" dirty="0" err="1"/>
              <a:t>pada</a:t>
            </a:r>
            <a:r>
              <a:rPr lang="en-US" sz="2000" dirty="0"/>
              <a:t> excel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33" y="1811457"/>
            <a:ext cx="7776176" cy="999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33" y="3154512"/>
            <a:ext cx="7771685" cy="103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1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78" y="827963"/>
            <a:ext cx="6806538" cy="46941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96917" y="4417324"/>
            <a:ext cx="3021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Cobalah</a:t>
            </a:r>
            <a:r>
              <a:rPr lang="en-US" sz="2800" dirty="0" smtClean="0">
                <a:solidFill>
                  <a:srgbClr val="FF0000"/>
                </a:solidFill>
              </a:rPr>
              <a:t> di </a:t>
            </a:r>
            <a:r>
              <a:rPr lang="en-US" sz="2800" dirty="0" err="1" smtClean="0">
                <a:solidFill>
                  <a:srgbClr val="FF0000"/>
                </a:solidFill>
              </a:rPr>
              <a:t>komputer</a:t>
            </a:r>
            <a:r>
              <a:rPr lang="en-US" sz="2800" dirty="0" smtClean="0">
                <a:solidFill>
                  <a:srgbClr val="FF0000"/>
                </a:solidFill>
              </a:rPr>
              <a:t> kalian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188" y="6229360"/>
            <a:ext cx="6250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 : https</a:t>
            </a:r>
            <a:r>
              <a:rPr lang="en-US" dirty="0"/>
              <a:t>://www.kelasexcel.id/2014/06/fungsi-if-excel.html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4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770672"/>
            <a:ext cx="9720072" cy="1010179"/>
          </a:xfrm>
        </p:spPr>
        <p:txBody>
          <a:bodyPr>
            <a:normAutofit/>
          </a:bodyPr>
          <a:lstStyle/>
          <a:p>
            <a:r>
              <a:rPr lang="en-US" dirty="0" err="1"/>
              <a:t>Rumus</a:t>
            </a:r>
            <a:r>
              <a:rPr lang="en-US" dirty="0"/>
              <a:t> IF </a:t>
            </a:r>
            <a:r>
              <a:rPr lang="en-US" dirty="0" smtClean="0"/>
              <a:t>Ganda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26789"/>
            <a:ext cx="7563402" cy="19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4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56" y="841612"/>
            <a:ext cx="6992204" cy="48222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96917" y="4417324"/>
            <a:ext cx="3021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Cobalah</a:t>
            </a:r>
            <a:r>
              <a:rPr lang="en-US" sz="2800" dirty="0" smtClean="0">
                <a:solidFill>
                  <a:srgbClr val="FF0000"/>
                </a:solidFill>
              </a:rPr>
              <a:t> di </a:t>
            </a:r>
            <a:r>
              <a:rPr lang="en-US" sz="2800" dirty="0" err="1" smtClean="0">
                <a:solidFill>
                  <a:srgbClr val="FF0000"/>
                </a:solidFill>
              </a:rPr>
              <a:t>komputer</a:t>
            </a:r>
            <a:r>
              <a:rPr lang="en-US" sz="2800" dirty="0" smtClean="0">
                <a:solidFill>
                  <a:srgbClr val="FF0000"/>
                </a:solidFill>
              </a:rPr>
              <a:t> kalian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188" y="6229360"/>
            <a:ext cx="6250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 : https</a:t>
            </a:r>
            <a:r>
              <a:rPr lang="en-US" dirty="0"/>
              <a:t>://www.kelasexcel.id/2014/06/fungsi-if-excel.html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49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295" y="2540624"/>
            <a:ext cx="9720072" cy="1499616"/>
          </a:xfrm>
        </p:spPr>
        <p:txBody>
          <a:bodyPr/>
          <a:lstStyle/>
          <a:p>
            <a:pPr algn="ctr"/>
            <a:r>
              <a:rPr lang="en-US" dirty="0" err="1" smtClean="0"/>
              <a:t>Akhir</a:t>
            </a:r>
            <a:r>
              <a:rPr lang="en-US" dirty="0" smtClean="0"/>
              <a:t> PERTMUAN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83294" y="6178602"/>
            <a:ext cx="5381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: https</a:t>
            </a:r>
            <a:r>
              <a:rPr lang="en-US" dirty="0"/>
              <a:t>://www.advernesia.com/</a:t>
            </a:r>
          </a:p>
        </p:txBody>
      </p:sp>
    </p:spTree>
    <p:extLst>
      <p:ext uri="{BB962C8B-B14F-4D97-AF65-F5344CB8AC3E}">
        <p14:creationId xmlns:p14="http://schemas.microsoft.com/office/powerpoint/2010/main" val="281082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Membuat</a:t>
            </a:r>
            <a:r>
              <a:rPr lang="es-ES" dirty="0" smtClean="0"/>
              <a:t> </a:t>
            </a:r>
            <a:r>
              <a:rPr lang="es-ES" dirty="0"/>
              <a:t>Formula Pada Excel dan </a:t>
            </a:r>
            <a:r>
              <a:rPr lang="es-ES" dirty="0" err="1"/>
              <a:t>Fungsinya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0219"/>
            <a:ext cx="9720073" cy="457200"/>
          </a:xfrm>
        </p:spPr>
        <p:txBody>
          <a:bodyPr/>
          <a:lstStyle/>
          <a:p>
            <a:r>
              <a:rPr lang="fi-FI" dirty="0"/>
              <a:t>Berikut merupakan Rumus Operasi Matematika Pada Microsoft </a:t>
            </a:r>
            <a:r>
              <a:rPr lang="fi-FI" dirty="0" smtClean="0"/>
              <a:t>Excel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72442"/>
              </p:ext>
            </p:extLst>
          </p:nvPr>
        </p:nvGraphicFramePr>
        <p:xfrm>
          <a:off x="1185839" y="2671295"/>
          <a:ext cx="443772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851"/>
                <a:gridCol w="25118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Fungsi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Penjumlahan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 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Pengurangan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 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Perkalian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 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  <a:r>
                        <a:rPr lang="en-US" dirty="0" err="1"/>
                        <a:t>Pembagian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 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Persen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 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  <a:r>
                        <a:rPr lang="en-US" dirty="0" err="1"/>
                        <a:t>Perpangkatan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779553"/>
              </p:ext>
            </p:extLst>
          </p:nvPr>
        </p:nvGraphicFramePr>
        <p:xfrm>
          <a:off x="6306479" y="2671295"/>
          <a:ext cx="443772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851"/>
                <a:gridCol w="25118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Fungsi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Sama dengan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 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Kurang dari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 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Kurang dari atau sama dengan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 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Lebih dari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 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Lebih dari sama dengan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 &lt;&gt;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54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71317"/>
            <a:ext cx="9720072" cy="1499616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Membuat</a:t>
            </a:r>
            <a:r>
              <a:rPr lang="en-US" dirty="0"/>
              <a:t> Formula </a:t>
            </a:r>
            <a:r>
              <a:rPr lang="en-US" dirty="0" err="1"/>
              <a:t>Pada</a:t>
            </a:r>
            <a:r>
              <a:rPr lang="en-US" dirty="0"/>
              <a:t> Microsoft Excel Dan </a:t>
            </a:r>
            <a:r>
              <a:rPr lang="en-US" dirty="0" err="1"/>
              <a:t>Menggunakan</a:t>
            </a:r>
            <a:r>
              <a:rPr lang="en-US" dirty="0"/>
              <a:t> Autofill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indent="-457200">
              <a:buFont typeface="Wingdings" panose="05000000000000000000" pitchFamily="2" charset="2"/>
              <a:buChar char="§"/>
            </a:pPr>
            <a:r>
              <a:rPr lang="nn-NO" sz="2400" dirty="0"/>
              <a:t>Untuk memasukkan formula Excel anda dapat memasukkan langsung di sel maupun formula bar Microsoft </a:t>
            </a:r>
            <a:r>
              <a:rPr lang="nn-NO" sz="2400" dirty="0" smtClean="0"/>
              <a:t>Excel.</a:t>
            </a:r>
          </a:p>
          <a:p>
            <a:pPr marL="722376" lvl="1" indent="-4572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Klik</a:t>
            </a:r>
            <a:r>
              <a:rPr lang="en-US" sz="2000" dirty="0" smtClean="0"/>
              <a:t> </a:t>
            </a:r>
            <a:r>
              <a:rPr lang="en-US" sz="2000" dirty="0" err="1"/>
              <a:t>Sel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dimuat</a:t>
            </a:r>
            <a:r>
              <a:rPr lang="en-US" sz="2000" dirty="0"/>
              <a:t> formula Excel</a:t>
            </a:r>
          </a:p>
          <a:p>
            <a:pPr marL="722376" lvl="1" indent="-4572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Tekan</a:t>
            </a:r>
            <a:r>
              <a:rPr lang="en-US" sz="2000" dirty="0" smtClean="0"/>
              <a:t> </a:t>
            </a:r>
            <a:r>
              <a:rPr lang="en-US" sz="2000" dirty="0" err="1"/>
              <a:t>tanda</a:t>
            </a:r>
            <a:r>
              <a:rPr lang="en-US" sz="2000" dirty="0"/>
              <a:t> "="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mendefinisikan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formula Excel</a:t>
            </a:r>
          </a:p>
          <a:p>
            <a:pPr marL="722376" lvl="1" indent="-4572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memasukkan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manual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klik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hitung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excel</a:t>
            </a:r>
          </a:p>
          <a:p>
            <a:pPr marL="722376" lvl="1" indent="-4572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Teken</a:t>
            </a:r>
            <a:r>
              <a:rPr lang="en-US" sz="2000" dirty="0" smtClean="0"/>
              <a:t> </a:t>
            </a:r>
            <a:r>
              <a:rPr lang="en-US" sz="2000" dirty="0"/>
              <a:t>Enter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endParaRPr lang="en-US" sz="2000" dirty="0"/>
          </a:p>
          <a:p>
            <a:pPr marL="722376" lvl="1" indent="-4572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autofill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yang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hitung</a:t>
            </a:r>
            <a:r>
              <a:rPr lang="en-US" sz="2000" dirty="0"/>
              <a:t>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range</a:t>
            </a:r>
          </a:p>
          <a:p>
            <a:pPr marL="722376" lvl="1" indent="-4572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34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87" y="366852"/>
            <a:ext cx="9720072" cy="1499616"/>
          </a:xfrm>
        </p:spPr>
        <p:txBody>
          <a:bodyPr/>
          <a:lstStyle/>
          <a:p>
            <a:r>
              <a:rPr lang="en-US" dirty="0" err="1" smtClean="0"/>
              <a:t>Penjumlahan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Pengurangan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/>
              <a:t>Sel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19" y="2227570"/>
            <a:ext cx="4914533" cy="3354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271" y="2227570"/>
            <a:ext cx="4389288" cy="32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1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(SUM)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280" y="1938692"/>
            <a:ext cx="4164853" cy="383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5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946" y="940058"/>
            <a:ext cx="9720072" cy="834151"/>
          </a:xfrm>
        </p:spPr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insert formula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141" y="1774209"/>
            <a:ext cx="5972808" cy="47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6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FUNGSI PRODUCT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3702" y="2084832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=PRODUCT(</a:t>
            </a:r>
            <a:r>
              <a:rPr lang="en-US" sz="2400" dirty="0" err="1"/>
              <a:t>a:c</a:t>
            </a:r>
            <a:r>
              <a:rPr lang="en-US" sz="2400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02" y="2657546"/>
            <a:ext cx="4786112" cy="18735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30346" y="3708358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=PRODUCT(A1:B2)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702" y="5103771"/>
            <a:ext cx="2798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Artinya</a:t>
            </a:r>
            <a:r>
              <a:rPr lang="en-US" dirty="0" smtClean="0"/>
              <a:t> : 1 </a:t>
            </a:r>
            <a:r>
              <a:rPr lang="en-US" dirty="0"/>
              <a:t>x 2 x 3 x 4 = 24</a:t>
            </a:r>
          </a:p>
        </p:txBody>
      </p:sp>
    </p:spTree>
    <p:extLst>
      <p:ext uri="{BB962C8B-B14F-4D97-AF65-F5344CB8AC3E}">
        <p14:creationId xmlns:p14="http://schemas.microsoft.com/office/powerpoint/2010/main" val="393835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Menghitung Persen di </a:t>
            </a:r>
            <a:r>
              <a:rPr lang="it-IT" dirty="0" smtClean="0"/>
              <a:t>Excel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938" y="2074745"/>
            <a:ext cx="3020159" cy="4378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302" y="1947480"/>
            <a:ext cx="2076450" cy="4505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6141" y="1728234"/>
            <a:ext cx="48833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Persentase</a:t>
            </a:r>
            <a:r>
              <a:rPr lang="en-US" sz="2400" dirty="0" smtClean="0"/>
              <a:t> </a:t>
            </a:r>
            <a:r>
              <a:rPr lang="en-US" sz="2400" dirty="0"/>
              <a:t>(%)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perbandingan</a:t>
            </a:r>
            <a:r>
              <a:rPr lang="en-US" sz="2400" dirty="0"/>
              <a:t> (</a:t>
            </a:r>
            <a:r>
              <a:rPr lang="en-US" sz="2400" dirty="0" err="1"/>
              <a:t>rasio</a:t>
            </a:r>
            <a:r>
              <a:rPr lang="en-US" sz="2400" dirty="0"/>
              <a:t>) yang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pecahan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seratus</a:t>
            </a:r>
            <a:r>
              <a:rPr lang="en-US" sz="2400" dirty="0"/>
              <a:t> (per </a:t>
            </a:r>
            <a:r>
              <a:rPr lang="en-US" sz="2400" dirty="0" err="1"/>
              <a:t>seratus</a:t>
            </a:r>
            <a:r>
              <a:rPr lang="en-US" sz="2400" dirty="0"/>
              <a:t>). </a:t>
            </a:r>
            <a:r>
              <a:rPr lang="en-US" sz="2400" dirty="0" err="1"/>
              <a:t>Misalnya</a:t>
            </a:r>
            <a:r>
              <a:rPr lang="en-US" sz="2400" dirty="0"/>
              <a:t> 9 </a:t>
            </a:r>
            <a:r>
              <a:rPr lang="en-US" sz="2400" dirty="0" err="1"/>
              <a:t>dari</a:t>
            </a:r>
            <a:r>
              <a:rPr lang="en-US" sz="2400" dirty="0"/>
              <a:t> 36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kaca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.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persentase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yang </a:t>
            </a:r>
            <a:r>
              <a:rPr lang="en-US" sz="2400" dirty="0" err="1"/>
              <a:t>berkacamata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75" y="5168212"/>
            <a:ext cx="4515675" cy="59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9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TRUE </a:t>
            </a:r>
            <a:r>
              <a:rPr lang="en-US" dirty="0" err="1"/>
              <a:t>dan</a:t>
            </a:r>
            <a:r>
              <a:rPr lang="en-US" dirty="0"/>
              <a:t> FALSE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06061"/>
              </p:ext>
            </p:extLst>
          </p:nvPr>
        </p:nvGraphicFramePr>
        <p:xfrm>
          <a:off x="1024128" y="2193623"/>
          <a:ext cx="443772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851"/>
                <a:gridCol w="25118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Fungsi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Sama dengan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 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Kurang dari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 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Kurang dari atau sama dengan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 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Lebih dari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 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Lebih dari sama dengan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 &lt;&gt;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54723" y="21936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operator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sel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TRUE </a:t>
            </a:r>
            <a:r>
              <a:rPr lang="en-US" sz="2400" dirty="0" err="1"/>
              <a:t>dan</a:t>
            </a:r>
            <a:r>
              <a:rPr lang="en-US" sz="2400" dirty="0"/>
              <a:t> FALSE</a:t>
            </a:r>
          </a:p>
        </p:txBody>
      </p:sp>
      <p:sp>
        <p:nvSpPr>
          <p:cNvPr id="8" name="Rectangle 7"/>
          <p:cNvSpPr/>
          <p:nvPr/>
        </p:nvSpPr>
        <p:spPr>
          <a:xfrm>
            <a:off x="5654723" y="350274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Misalkan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menguji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sel</a:t>
            </a:r>
            <a:r>
              <a:rPr lang="en-US" sz="2400" dirty="0"/>
              <a:t> di </a:t>
            </a:r>
            <a:r>
              <a:rPr lang="en-US" sz="2400" dirty="0" err="1"/>
              <a:t>kolom</a:t>
            </a:r>
            <a:r>
              <a:rPr lang="en-US" sz="2400" dirty="0"/>
              <a:t> A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sel</a:t>
            </a:r>
            <a:r>
              <a:rPr lang="en-US" sz="2400" dirty="0"/>
              <a:t> di </a:t>
            </a:r>
            <a:r>
              <a:rPr lang="en-US" sz="2400" dirty="0" err="1"/>
              <a:t>kolom</a:t>
            </a:r>
            <a:r>
              <a:rPr lang="en-US" sz="2400" dirty="0"/>
              <a:t> B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11293" y="4874077"/>
            <a:ext cx="1359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=A1</a:t>
            </a:r>
            <a:r>
              <a:rPr lang="en-US" sz="2400" dirty="0" smtClean="0"/>
              <a:t>&lt; B1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187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646</TotalTime>
  <Words>445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Tw Cen MT</vt:lpstr>
      <vt:lpstr>Tw Cen MT Condensed</vt:lpstr>
      <vt:lpstr>Wingdings</vt:lpstr>
      <vt:lpstr>Wingdings 3</vt:lpstr>
      <vt:lpstr>Integral</vt:lpstr>
      <vt:lpstr>Membuat Formula</vt:lpstr>
      <vt:lpstr>Membuat Formula Pada Excel dan Fungsinya</vt:lpstr>
      <vt:lpstr>Cara Membuat Formula Pada Microsoft Excel Dan Menggunakan Autofill</vt:lpstr>
      <vt:lpstr>Penjumlahan dan Pengurangan Antar Sel</vt:lpstr>
      <vt:lpstr>Rumus Jumlah Otomatis (SUM)</vt:lpstr>
      <vt:lpstr>Menggunakan insert formula</vt:lpstr>
      <vt:lpstr>FUNGSI PRODUCT</vt:lpstr>
      <vt:lpstr>Menghitung Persen di Excel</vt:lpstr>
      <vt:lpstr>Fungsi TRUE dan FALSE</vt:lpstr>
      <vt:lpstr>Rumus Fungsi “AND”</vt:lpstr>
      <vt:lpstr>Penulisan Rumus “AND”</vt:lpstr>
      <vt:lpstr>Pengertian Fungsi IF TUNGGAL Excel</vt:lpstr>
      <vt:lpstr>PowerPoint Presentation</vt:lpstr>
      <vt:lpstr>PowerPoint Presentation</vt:lpstr>
      <vt:lpstr>Rumus IF Ganda</vt:lpstr>
      <vt:lpstr>PowerPoint Presentation</vt:lpstr>
      <vt:lpstr>Akhir PERTMUAN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Mengatur Layout dan Huruf</dc:title>
  <dc:creator>Riza Syahrial</dc:creator>
  <cp:lastModifiedBy>Riza Syahrial</cp:lastModifiedBy>
  <cp:revision>137</cp:revision>
  <dcterms:created xsi:type="dcterms:W3CDTF">2020-10-05T05:46:09Z</dcterms:created>
  <dcterms:modified xsi:type="dcterms:W3CDTF">2020-10-28T11:08:05Z</dcterms:modified>
</cp:coreProperties>
</file>