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310" r:id="rId5"/>
    <p:sldId id="297" r:id="rId6"/>
    <p:sldId id="277" r:id="rId7"/>
    <p:sldId id="296" r:id="rId8"/>
    <p:sldId id="311" r:id="rId9"/>
    <p:sldId id="309" r:id="rId10"/>
    <p:sldId id="29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s-ES" sz="3600" dirty="0" err="1"/>
              <a:t>Fungsi</a:t>
            </a:r>
            <a:r>
              <a:rPr lang="es-ES" sz="3600" dirty="0"/>
              <a:t> </a:t>
            </a:r>
            <a:r>
              <a:rPr lang="es-ES" sz="3600"/>
              <a:t>Rumus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2823" y="5131851"/>
            <a:ext cx="3331369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05 : </a:t>
            </a:r>
            <a:r>
              <a:rPr lang="en-US" sz="2800" dirty="0" err="1" smtClean="0"/>
              <a:t>ms.</a:t>
            </a:r>
            <a:r>
              <a:rPr lang="en-US" sz="2800" dirty="0" smtClean="0"/>
              <a:t> excel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=AVERAGEIFS(average_range, range1,criteria1),[range2, criteria2,...])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084831"/>
            <a:ext cx="3834475" cy="441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05532" y="2275343"/>
            <a:ext cx="457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=AVERAGEIFS(F2:F11,E2:E11,"&gt;3",G2:G11,"L")</a:t>
            </a:r>
          </a:p>
        </p:txBody>
      </p:sp>
    </p:spTree>
    <p:extLst>
      <p:ext uri="{BB962C8B-B14F-4D97-AF65-F5344CB8AC3E}">
        <p14:creationId xmlns:p14="http://schemas.microsoft.com/office/powerpoint/2010/main" val="314869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295" y="2540624"/>
            <a:ext cx="9720072" cy="1499616"/>
          </a:xfrm>
        </p:spPr>
        <p:txBody>
          <a:bodyPr/>
          <a:lstStyle/>
          <a:p>
            <a:pPr algn="ctr"/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smtClean="0"/>
              <a:t>PERTMUAN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83294" y="6178602"/>
            <a:ext cx="538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: https</a:t>
            </a:r>
            <a:r>
              <a:rPr lang="en-US" dirty="0"/>
              <a:t>://www.advernesia.com/</a:t>
            </a:r>
          </a:p>
        </p:txBody>
      </p:sp>
    </p:spTree>
    <p:extLst>
      <p:ext uri="{BB962C8B-B14F-4D97-AF65-F5344CB8AC3E}">
        <p14:creationId xmlns:p14="http://schemas.microsoft.com/office/powerpoint/2010/main" val="281082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 AVERAGE MAX MIN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0219"/>
            <a:ext cx="9720073" cy="457200"/>
          </a:xfrm>
        </p:spPr>
        <p:txBody>
          <a:bodyPr/>
          <a:lstStyle/>
          <a:p>
            <a:r>
              <a:rPr lang="fi-FI" dirty="0"/>
              <a:t>Berikut merupakan Rumus Operasi Matematika Pada Microsoft </a:t>
            </a:r>
            <a:r>
              <a:rPr lang="fi-FI" dirty="0" smtClean="0"/>
              <a:t>Excel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4861"/>
              </p:ext>
            </p:extLst>
          </p:nvPr>
        </p:nvGraphicFramePr>
        <p:xfrm>
          <a:off x="1185839" y="2671295"/>
          <a:ext cx="95583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070"/>
                <a:gridCol w="54102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Rumus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Kegunaan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SUM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Rumus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menjumlahkan</a:t>
                      </a:r>
                      <a:r>
                        <a:rPr lang="en-US" dirty="0"/>
                        <a:t> data-data/total data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AVERAGE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/>
                        <a:t>Rumus untuk menghitung nilai rata-rata (mean)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MAX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Rumus untuk menampilkan nilai data terbesar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Rumus untuk menampilkan nilai data terkecil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Rumus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menghitung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banyaknya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pada</a:t>
                      </a:r>
                      <a:r>
                        <a:rPr lang="en-US" dirty="0"/>
                        <a:t> range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5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1317"/>
            <a:ext cx="9720072" cy="1499616"/>
          </a:xfrm>
        </p:spPr>
        <p:txBody>
          <a:bodyPr/>
          <a:lstStyle/>
          <a:p>
            <a:r>
              <a:rPr lang="en-US" dirty="0" smtClean="0"/>
              <a:t>CONTOH PENULISAN RUMUS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=AVERAGE(A1:B7,E1:F7</a:t>
            </a:r>
            <a:r>
              <a:rPr lang="en-US" sz="2800" dirty="0" smtClean="0"/>
              <a:t>)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=MAX(A1,B3,C6</a:t>
            </a:r>
            <a:r>
              <a:rPr lang="en-US" sz="2800" dirty="0" smtClean="0"/>
              <a:t>)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=MAX(A1:A7,10)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=MIN(A1,B3,C6)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=COUNT</a:t>
            </a:r>
            <a:r>
              <a:rPr lang="en-US" sz="2800" dirty="0"/>
              <a:t>(A1:B7,E1:F7)</a:t>
            </a:r>
          </a:p>
          <a:p>
            <a:pPr marL="722376" lvl="1" indent="-45720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722376" lvl="1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34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1317"/>
            <a:ext cx="9720072" cy="1499616"/>
          </a:xfrm>
        </p:spPr>
        <p:txBody>
          <a:bodyPr/>
          <a:lstStyle/>
          <a:p>
            <a:r>
              <a:rPr lang="en-US" dirty="0" smtClean="0"/>
              <a:t>SUM IF, Count IF, AVERAGE IF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" y="1770933"/>
            <a:ext cx="4499932" cy="330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84" y="2738508"/>
            <a:ext cx="6428523" cy="31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87" y="366852"/>
            <a:ext cx="9720072" cy="1499616"/>
          </a:xfrm>
        </p:spPr>
        <p:txBody>
          <a:bodyPr/>
          <a:lstStyle/>
          <a:p>
            <a:r>
              <a:rPr lang="en-US" dirty="0"/>
              <a:t>=SUMIF(</a:t>
            </a:r>
            <a:r>
              <a:rPr lang="en-US" dirty="0" err="1"/>
              <a:t>range,criteria</a:t>
            </a:r>
            <a:r>
              <a:rPr lang="en-US" dirty="0"/>
              <a:t>,[</a:t>
            </a:r>
            <a:r>
              <a:rPr lang="en-US" dirty="0" err="1"/>
              <a:t>sum_range</a:t>
            </a:r>
            <a:r>
              <a:rPr lang="en-US" dirty="0"/>
              <a:t>])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6487" y="1866468"/>
            <a:ext cx="99263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range </a:t>
            </a:r>
            <a:r>
              <a:rPr lang="en-US" sz="2400" dirty="0" err="1"/>
              <a:t>adalah</a:t>
            </a:r>
            <a:r>
              <a:rPr lang="en-US" sz="2400" dirty="0"/>
              <a:t> range data </a:t>
            </a:r>
            <a:r>
              <a:rPr lang="en-US" sz="2400" dirty="0" err="1"/>
              <a:t>utama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criteria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diujikan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data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smtClean="0"/>
              <a:t>total.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kriteria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data yang </a:t>
            </a:r>
            <a:r>
              <a:rPr lang="en-US" sz="2400" dirty="0" err="1"/>
              <a:t>dihitung</a:t>
            </a:r>
            <a:r>
              <a:rPr lang="en-US" sz="2400" dirty="0"/>
              <a:t> total </a:t>
            </a:r>
            <a:r>
              <a:rPr lang="en-US" sz="2400" dirty="0" err="1"/>
              <a:t>hanya</a:t>
            </a:r>
            <a:r>
              <a:rPr lang="en-US" sz="2400" dirty="0"/>
              <a:t> data yang </a:t>
            </a:r>
            <a:r>
              <a:rPr lang="en-US" sz="2400" dirty="0" err="1"/>
              <a:t>bernilai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kriteria</a:t>
            </a:r>
            <a:r>
              <a:rPr lang="en-US" sz="2400" dirty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Argumen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"</a:t>
            </a:r>
            <a:r>
              <a:rPr lang="en-US" sz="2400" dirty="0" err="1"/>
              <a:t>petik</a:t>
            </a:r>
            <a:r>
              <a:rPr lang="en-US" sz="2400" dirty="0" smtClean="0"/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[</a:t>
            </a:r>
            <a:r>
              <a:rPr lang="en-US" sz="2400" dirty="0" err="1"/>
              <a:t>sum_range</a:t>
            </a:r>
            <a:r>
              <a:rPr lang="en-US" sz="2400" dirty="0"/>
              <a:t>]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opsional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total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range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(</a:t>
            </a:r>
            <a:r>
              <a:rPr lang="en-US" sz="2400" dirty="0" err="1"/>
              <a:t>sum_range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data yang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range </a:t>
            </a:r>
            <a:r>
              <a:rPr lang="en-US" sz="2400" dirty="0" err="1"/>
              <a:t>utama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01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Silahkan</a:t>
            </a:r>
            <a:r>
              <a:rPr lang="en-US" sz="3600" dirty="0" smtClean="0"/>
              <a:t> </a:t>
            </a:r>
            <a:r>
              <a:rPr lang="en-US" sz="3600" dirty="0" err="1" smtClean="0"/>
              <a:t>Dicoba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36" y="2084832"/>
            <a:ext cx="4767136" cy="3920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2084832"/>
            <a:ext cx="5584542" cy="39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946" y="940058"/>
            <a:ext cx="9720072" cy="834151"/>
          </a:xfrm>
        </p:spPr>
        <p:txBody>
          <a:bodyPr/>
          <a:lstStyle/>
          <a:p>
            <a:r>
              <a:rPr lang="en-US" dirty="0"/>
              <a:t>=</a:t>
            </a:r>
            <a:r>
              <a:rPr lang="en-US" dirty="0" smtClean="0"/>
              <a:t>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46" y="2480603"/>
            <a:ext cx="2237687" cy="4126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401" y="2591695"/>
            <a:ext cx="3483946" cy="40153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67401" y="1998286"/>
            <a:ext cx="402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COUNTIFS(</a:t>
            </a:r>
            <a:r>
              <a:rPr lang="en-US" dirty="0" err="1" smtClean="0"/>
              <a:t>range,criteria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range,criteria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946" y="1942740"/>
            <a:ext cx="2558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=COUNTIF(</a:t>
            </a:r>
            <a:r>
              <a:rPr lang="en-US" dirty="0" err="1"/>
              <a:t>range,criteria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61" y="2660988"/>
            <a:ext cx="3413121" cy="37657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34861" y="2084234"/>
            <a:ext cx="302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COUNTBLANK(</a:t>
            </a:r>
            <a:r>
              <a:rPr lang="en-US" dirty="0" err="1" smtClean="0"/>
              <a:t>range,criteria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6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</a:t>
            </a:r>
            <a:r>
              <a:rPr lang="en-US" dirty="0" smtClean="0"/>
              <a:t>AVERAGE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0" y="2513140"/>
            <a:ext cx="4260739" cy="3570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170" y="2518096"/>
            <a:ext cx="3237221" cy="30796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5417" y="2009641"/>
            <a:ext cx="350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=AVERAGEA(range1,range2,sel1,...)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1435" y="5736876"/>
            <a:ext cx="5192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PERBEDAAN </a:t>
            </a:r>
          </a:p>
          <a:p>
            <a:r>
              <a:rPr lang="es-ES" dirty="0" smtClean="0"/>
              <a:t>AVERAGEA </a:t>
            </a:r>
            <a:r>
              <a:rPr lang="es-ES" dirty="0"/>
              <a:t>= (1+Ya[0]+</a:t>
            </a:r>
            <a:r>
              <a:rPr lang="es-ES" dirty="0" err="1"/>
              <a:t>Tidak</a:t>
            </a:r>
            <a:r>
              <a:rPr lang="es-ES" dirty="0"/>
              <a:t>[0]+2+3+Ya[0])/6=1</a:t>
            </a:r>
            <a:br>
              <a:rPr lang="es-ES" dirty="0"/>
            </a:br>
            <a:r>
              <a:rPr lang="es-ES" dirty="0"/>
              <a:t>AVERAGE = (1+2+3)/3=2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6582" y="2027228"/>
            <a:ext cx="336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AVERAGE(range1,range2,sel1</a:t>
            </a:r>
            <a:r>
              <a:rPr lang="en-US" dirty="0"/>
              <a:t>,...)</a:t>
            </a:r>
          </a:p>
        </p:txBody>
      </p:sp>
    </p:spTree>
    <p:extLst>
      <p:ext uri="{BB962C8B-B14F-4D97-AF65-F5344CB8AC3E}">
        <p14:creationId xmlns:p14="http://schemas.microsoft.com/office/powerpoint/2010/main" val="359243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=AVERAGEIF(range, criteria, [</a:t>
            </a:r>
            <a:r>
              <a:rPr lang="en-US" sz="4400" dirty="0" err="1"/>
              <a:t>average_range</a:t>
            </a:r>
            <a:r>
              <a:rPr lang="en-US" sz="4400" dirty="0"/>
              <a:t>])</a:t>
            </a: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4024490" cy="40020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84164" y="2671128"/>
            <a:ext cx="31726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Ilustrasi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perhitungan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=(</a:t>
            </a:r>
            <a:r>
              <a:rPr lang="en-US" dirty="0"/>
              <a:t>78+98+76+88+76)/5=83.2</a:t>
            </a:r>
          </a:p>
        </p:txBody>
      </p:sp>
    </p:spTree>
    <p:extLst>
      <p:ext uri="{BB962C8B-B14F-4D97-AF65-F5344CB8AC3E}">
        <p14:creationId xmlns:p14="http://schemas.microsoft.com/office/powerpoint/2010/main" val="393835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709</TotalTime>
  <Words>264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Tw Cen MT</vt:lpstr>
      <vt:lpstr>Tw Cen MT Condensed</vt:lpstr>
      <vt:lpstr>Wingdings</vt:lpstr>
      <vt:lpstr>Wingdings 3</vt:lpstr>
      <vt:lpstr>Integral</vt:lpstr>
      <vt:lpstr>Fungsi Rumus</vt:lpstr>
      <vt:lpstr>FORMULA AVERAGE MAX MIN COUNT</vt:lpstr>
      <vt:lpstr>CONTOH PENULISAN RUMUS</vt:lpstr>
      <vt:lpstr>SUM IF, Count IF, AVERAGE IF</vt:lpstr>
      <vt:lpstr>=SUMIF(range,criteria,[sum_range])</vt:lpstr>
      <vt:lpstr>Silahkan Dicoba</vt:lpstr>
      <vt:lpstr>=COUNT</vt:lpstr>
      <vt:lpstr>=AVERAGE</vt:lpstr>
      <vt:lpstr>=AVERAGEIF(range, criteria, [average_range])</vt:lpstr>
      <vt:lpstr>=AVERAGEIFS(average_range, range1,criteria1),[range2, criteria2,...])</vt:lpstr>
      <vt:lpstr>Akhir PERTMUAN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150</cp:revision>
  <dcterms:created xsi:type="dcterms:W3CDTF">2020-10-05T05:46:09Z</dcterms:created>
  <dcterms:modified xsi:type="dcterms:W3CDTF">2020-11-04T04:04:31Z</dcterms:modified>
</cp:coreProperties>
</file>