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310" r:id="rId5"/>
    <p:sldId id="297" r:id="rId6"/>
    <p:sldId id="277" r:id="rId7"/>
    <p:sldId id="296" r:id="rId8"/>
    <p:sldId id="311" r:id="rId9"/>
    <p:sldId id="309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FCE63B7-6E15-4D4D-AA32-9823768934F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1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25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0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0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5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7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CE63B7-6E15-4D4D-AA32-9823768934F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4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615" y="5494249"/>
            <a:ext cx="7765577" cy="928928"/>
          </a:xfrm>
        </p:spPr>
        <p:txBody>
          <a:bodyPr>
            <a:normAutofit/>
          </a:bodyPr>
          <a:lstStyle/>
          <a:p>
            <a:r>
              <a:rPr lang="es-ES" sz="3600" dirty="0" smtClean="0"/>
              <a:t>VLOOKUP dan HLOOKUP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Riza Syahrial, </a:t>
            </a:r>
            <a:r>
              <a:rPr lang="en-US" dirty="0" err="1" smtClean="0"/>
              <a:t>MKom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2823" y="5131851"/>
            <a:ext cx="3331369" cy="724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en-US" sz="2800" dirty="0" err="1" smtClean="0"/>
              <a:t>Pertemuan</a:t>
            </a:r>
            <a:r>
              <a:rPr lang="en-US" sz="2800" dirty="0" smtClean="0"/>
              <a:t> </a:t>
            </a:r>
            <a:r>
              <a:rPr lang="en-US" sz="2800" dirty="0" smtClean="0"/>
              <a:t>06 </a:t>
            </a:r>
            <a:r>
              <a:rPr lang="en-US" sz="2800" dirty="0" smtClean="0"/>
              <a:t>: </a:t>
            </a:r>
            <a:r>
              <a:rPr lang="en-US" sz="2800" dirty="0" err="1" smtClean="0"/>
              <a:t>ms.</a:t>
            </a:r>
            <a:r>
              <a:rPr lang="en-US" sz="2800" dirty="0" smtClean="0"/>
              <a:t> excel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1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295" y="2540624"/>
            <a:ext cx="9720072" cy="1499616"/>
          </a:xfrm>
        </p:spPr>
        <p:txBody>
          <a:bodyPr/>
          <a:lstStyle/>
          <a:p>
            <a:pPr algn="ctr"/>
            <a:r>
              <a:rPr lang="en-US" dirty="0" err="1" smtClean="0"/>
              <a:t>Akhir</a:t>
            </a:r>
            <a:r>
              <a:rPr lang="en-US" dirty="0" smtClean="0"/>
              <a:t> PERTMUAN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83294" y="6178602"/>
            <a:ext cx="5381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: https</a:t>
            </a:r>
            <a:r>
              <a:rPr lang="en-US" dirty="0"/>
              <a:t>://www.advernesia.com/</a:t>
            </a:r>
          </a:p>
        </p:txBody>
      </p:sp>
    </p:spTree>
    <p:extLst>
      <p:ext uri="{BB962C8B-B14F-4D97-AF65-F5344CB8AC3E}">
        <p14:creationId xmlns:p14="http://schemas.microsoft.com/office/powerpoint/2010/main" val="281082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Pengertian</a:t>
            </a:r>
            <a:r>
              <a:rPr lang="es-ES" dirty="0"/>
              <a:t> </a:t>
            </a:r>
            <a:r>
              <a:rPr lang="es-ES" dirty="0" err="1"/>
              <a:t>Rumus</a:t>
            </a:r>
            <a:r>
              <a:rPr lang="es-ES" dirty="0"/>
              <a:t> </a:t>
            </a:r>
            <a:r>
              <a:rPr lang="es-ES" dirty="0" smtClean="0"/>
              <a:t>VLOOKUP </a:t>
            </a:r>
            <a:r>
              <a:rPr lang="es-ES" dirty="0"/>
              <a:t>&amp; HLOOKUP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3707" y="2136339"/>
            <a:ext cx="95704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Rumus</a:t>
            </a:r>
            <a:r>
              <a:rPr lang="en-US" sz="2400" dirty="0"/>
              <a:t> Excel VLOOKUP </a:t>
            </a:r>
            <a:r>
              <a:rPr lang="en-US" sz="2400" dirty="0" err="1"/>
              <a:t>dan</a:t>
            </a:r>
            <a:r>
              <a:rPr lang="en-US" sz="2400" dirty="0"/>
              <a:t> HLOOKUP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rumus</a:t>
            </a:r>
            <a:r>
              <a:rPr lang="en-US" sz="2400" dirty="0"/>
              <a:t> yang paling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lookup function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data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vertikal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horizontal.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rumus</a:t>
            </a:r>
            <a:r>
              <a:rPr lang="en-US" sz="2400" dirty="0"/>
              <a:t> LOOKUP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mencocokkan</a:t>
            </a:r>
            <a:r>
              <a:rPr lang="en-US" sz="2400" dirty="0"/>
              <a:t> data </a:t>
            </a:r>
            <a:r>
              <a:rPr lang="en-US" sz="2400" dirty="0" err="1"/>
              <a:t>teks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numerik</a:t>
            </a:r>
            <a:r>
              <a:rPr lang="en-US" sz="2400" dirty="0"/>
              <a:t>,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rumus</a:t>
            </a:r>
            <a:r>
              <a:rPr lang="en-US" sz="2400" dirty="0"/>
              <a:t> VLOOKUP </a:t>
            </a:r>
            <a:r>
              <a:rPr lang="en-US" sz="2400" dirty="0" err="1"/>
              <a:t>dan</a:t>
            </a:r>
            <a:r>
              <a:rPr lang="en-US" sz="2400" dirty="0"/>
              <a:t> HLOOKUP </a:t>
            </a:r>
            <a:r>
              <a:rPr lang="en-US" sz="2400" dirty="0" err="1"/>
              <a:t>khusus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mencocokkan</a:t>
            </a:r>
            <a:r>
              <a:rPr lang="en-US" sz="2400" dirty="0"/>
              <a:t> data </a:t>
            </a:r>
            <a:r>
              <a:rPr lang="en-US" sz="2400" dirty="0" err="1"/>
              <a:t>numerik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/>
              <a:t>rumus</a:t>
            </a:r>
            <a:r>
              <a:rPr lang="en-US" sz="2400" dirty="0"/>
              <a:t> VLOOKUP </a:t>
            </a:r>
            <a:r>
              <a:rPr lang="en-US" sz="2400" dirty="0" err="1"/>
              <a:t>dan</a:t>
            </a:r>
            <a:r>
              <a:rPr lang="en-US" sz="2400" dirty="0"/>
              <a:t> HLOOKUP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kompleksitas</a:t>
            </a:r>
            <a:r>
              <a:rPr lang="en-US" sz="2400" dirty="0"/>
              <a:t> </a:t>
            </a:r>
            <a:r>
              <a:rPr lang="en-US" sz="2400" dirty="0" err="1"/>
              <a:t>numerik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rumus</a:t>
            </a:r>
            <a:r>
              <a:rPr lang="en-US" sz="2400" dirty="0"/>
              <a:t> LOOKUP yang </a:t>
            </a:r>
            <a:r>
              <a:rPr lang="en-US" sz="2400" dirty="0" err="1"/>
              <a:t>sederhana</a:t>
            </a:r>
            <a:r>
              <a:rPr lang="en-US" sz="2400" dirty="0"/>
              <a:t>.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VLOOKUP </a:t>
            </a:r>
            <a:r>
              <a:rPr lang="en-US" sz="2400" dirty="0" err="1"/>
              <a:t>dan</a:t>
            </a:r>
            <a:r>
              <a:rPr lang="en-US" sz="2400" dirty="0"/>
              <a:t> HLOOKUP </a:t>
            </a:r>
            <a:r>
              <a:rPr lang="en-US" sz="2400" dirty="0" err="1"/>
              <a:t>beserta</a:t>
            </a:r>
            <a:r>
              <a:rPr lang="en-US" sz="2400" dirty="0"/>
              <a:t> </a:t>
            </a:r>
            <a:r>
              <a:rPr lang="en-US" sz="2400" dirty="0" err="1"/>
              <a:t>contohnya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554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71317"/>
            <a:ext cx="9720072" cy="1499616"/>
          </a:xfrm>
        </p:spPr>
        <p:txBody>
          <a:bodyPr/>
          <a:lstStyle/>
          <a:p>
            <a:r>
              <a:rPr lang="pt-BR" dirty="0"/>
              <a:t>Cara VLOOKUP pada Microsoft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r>
              <a:rPr lang="en-US" sz="2800" dirty="0" err="1"/>
              <a:t>Rumus</a:t>
            </a:r>
            <a:r>
              <a:rPr lang="en-US" sz="2800" dirty="0"/>
              <a:t> Excel VLOOKUP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rumus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melihat</a:t>
            </a:r>
            <a:r>
              <a:rPr lang="en-US" sz="2800" dirty="0"/>
              <a:t> data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vertikal</a:t>
            </a:r>
            <a:r>
              <a:rPr lang="en-US" sz="2800" dirty="0"/>
              <a:t> (data </a:t>
            </a:r>
            <a:r>
              <a:rPr lang="en-US" sz="2800" dirty="0" err="1"/>
              <a:t>diurutkan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vertikal</a:t>
            </a:r>
            <a:r>
              <a:rPr lang="en-US" sz="2800" dirty="0"/>
              <a:t>),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mengambil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table_array</a:t>
            </a:r>
            <a:r>
              <a:rPr lang="en-US" sz="2800" dirty="0"/>
              <a:t> </a:t>
            </a:r>
            <a:r>
              <a:rPr lang="en-US" sz="2800" dirty="0" err="1"/>
              <a:t>dimana</a:t>
            </a:r>
            <a:r>
              <a:rPr lang="en-US" sz="2800" dirty="0"/>
              <a:t> data range </a:t>
            </a:r>
            <a:r>
              <a:rPr lang="en-US" sz="2800" dirty="0" err="1"/>
              <a:t>referensi</a:t>
            </a:r>
            <a:r>
              <a:rPr lang="en-US" sz="2800" dirty="0"/>
              <a:t> </a:t>
            </a:r>
            <a:r>
              <a:rPr lang="en-US" sz="2800" dirty="0" err="1"/>
              <a:t>terletak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kolom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346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71317"/>
            <a:ext cx="9720072" cy="1499616"/>
          </a:xfrm>
        </p:spPr>
        <p:txBody>
          <a:bodyPr>
            <a:normAutofit/>
          </a:bodyPr>
          <a:lstStyle/>
          <a:p>
            <a:r>
              <a:rPr lang="en-US" sz="2800" dirty="0"/>
              <a:t>=VLOOKUP(</a:t>
            </a:r>
            <a:r>
              <a:rPr lang="en-US" sz="2800" dirty="0" err="1"/>
              <a:t>lookup_value</a:t>
            </a:r>
            <a:r>
              <a:rPr lang="en-US" sz="2800" dirty="0"/>
              <a:t>, </a:t>
            </a:r>
            <a:r>
              <a:rPr lang="en-US" sz="2800" dirty="0" err="1"/>
              <a:t>table_array</a:t>
            </a:r>
            <a:r>
              <a:rPr lang="en-US" sz="2800" dirty="0"/>
              <a:t>, </a:t>
            </a:r>
            <a:r>
              <a:rPr lang="en-US" sz="2800" dirty="0" err="1"/>
              <a:t>col_index_num</a:t>
            </a:r>
            <a:r>
              <a:rPr lang="en-US" sz="2800" dirty="0"/>
              <a:t>,[</a:t>
            </a:r>
            <a:r>
              <a:rPr lang="en-US" sz="2800" dirty="0" err="1"/>
              <a:t>range_lookup</a:t>
            </a:r>
            <a:r>
              <a:rPr lang="en-US" sz="2800" dirty="0"/>
              <a:t>])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928594" y="1624801"/>
            <a:ext cx="1045363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lookup_value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dicocokkan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table_array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table_array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array yang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referensi</a:t>
            </a:r>
            <a:r>
              <a:rPr lang="en-US" sz="2000" dirty="0"/>
              <a:t> </a:t>
            </a:r>
            <a:r>
              <a:rPr lang="en-US" sz="2000" dirty="0" err="1"/>
              <a:t>lookup_value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data </a:t>
            </a:r>
            <a:r>
              <a:rPr lang="en-US" sz="2000" dirty="0" err="1"/>
              <a:t>sel</a:t>
            </a:r>
            <a:r>
              <a:rPr lang="en-US" sz="2000" dirty="0"/>
              <a:t> yang </a:t>
            </a:r>
            <a:r>
              <a:rPr lang="en-US" sz="2000" dirty="0" err="1"/>
              <a:t>dilihat</a:t>
            </a:r>
            <a:r>
              <a:rPr lang="en-US" sz="2000" dirty="0"/>
              <a:t>.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referensi</a:t>
            </a:r>
            <a:r>
              <a:rPr lang="en-US" sz="2000" dirty="0"/>
              <a:t> (</a:t>
            </a:r>
            <a:r>
              <a:rPr lang="en-US" sz="2000" dirty="0" err="1"/>
              <a:t>pencocokan</a:t>
            </a:r>
            <a:r>
              <a:rPr lang="en-US" sz="2000" dirty="0"/>
              <a:t>).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diisi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range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referensi</a:t>
            </a:r>
            <a:r>
              <a:rPr lang="en-US" sz="2000" dirty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col_index_num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ditampilkan</a:t>
            </a:r>
            <a:r>
              <a:rPr lang="en-US" sz="2000" dirty="0"/>
              <a:t> </a:t>
            </a:r>
            <a:r>
              <a:rPr lang="en-US" sz="2000" dirty="0" err="1"/>
              <a:t>hasilnya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[</a:t>
            </a:r>
            <a:r>
              <a:rPr lang="en-US" sz="2000" b="1" dirty="0" err="1"/>
              <a:t>range_lookup</a:t>
            </a:r>
            <a:r>
              <a:rPr lang="en-US" sz="2000" b="1" dirty="0"/>
              <a:t>] </a:t>
            </a:r>
            <a:r>
              <a:rPr lang="en-US" sz="2000" dirty="0" err="1"/>
              <a:t>adalah</a:t>
            </a:r>
            <a:r>
              <a:rPr lang="en-US" sz="2000" dirty="0"/>
              <a:t> argument </a:t>
            </a:r>
            <a:r>
              <a:rPr lang="en-US" sz="2000" dirty="0" err="1"/>
              <a:t>opsional</a:t>
            </a:r>
            <a:r>
              <a:rPr lang="en-US" sz="2000" dirty="0"/>
              <a:t> (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diisi</a:t>
            </a:r>
            <a:r>
              <a:rPr lang="en-US" sz="2000" dirty="0"/>
              <a:t>/</a:t>
            </a:r>
            <a:r>
              <a:rPr lang="en-US" sz="2000" dirty="0" err="1"/>
              <a:t>tidak</a:t>
            </a:r>
            <a:r>
              <a:rPr lang="en-US" sz="2000" dirty="0"/>
              <a:t>)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didefinisikan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boolean</a:t>
            </a:r>
            <a:r>
              <a:rPr lang="en-US" sz="2000" dirty="0"/>
              <a:t> TRUE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smtClean="0"/>
              <a:t>FALSE.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TRUE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pencocokan</a:t>
            </a:r>
            <a:r>
              <a:rPr lang="en-US" sz="2000" dirty="0"/>
              <a:t> data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aproksimasi</a:t>
            </a:r>
            <a:r>
              <a:rPr lang="en-US" sz="2000" dirty="0"/>
              <a:t> </a:t>
            </a:r>
            <a:r>
              <a:rPr lang="en-US" sz="2000" dirty="0" err="1"/>
              <a:t>matematika</a:t>
            </a:r>
            <a:r>
              <a:rPr lang="en-US" sz="2000" dirty="0"/>
              <a:t> (approximate match). </a:t>
            </a:r>
            <a:r>
              <a:rPr lang="en-US" sz="2000" dirty="0" err="1"/>
              <a:t>Secara</a:t>
            </a:r>
            <a:r>
              <a:rPr lang="en-US" sz="2000" dirty="0"/>
              <a:t> default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TRUE.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bekerja</a:t>
            </a:r>
            <a:r>
              <a:rPr lang="en-US" sz="2000" dirty="0"/>
              <a:t>,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(</a:t>
            </a:r>
            <a:r>
              <a:rPr lang="en-US" sz="2000" dirty="0" err="1"/>
              <a:t>referensi</a:t>
            </a:r>
            <a:r>
              <a:rPr lang="en-US" sz="2000" dirty="0"/>
              <a:t>) </a:t>
            </a:r>
            <a:r>
              <a:rPr lang="en-US" sz="2000" dirty="0" err="1"/>
              <a:t>table_array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data </a:t>
            </a:r>
            <a:r>
              <a:rPr lang="en-US" sz="2000" dirty="0" err="1"/>
              <a:t>numerik</a:t>
            </a:r>
            <a:r>
              <a:rPr lang="en-US" sz="2000" dirty="0"/>
              <a:t> yang </a:t>
            </a:r>
            <a:r>
              <a:rPr lang="en-US" sz="2000" dirty="0" err="1"/>
              <a:t>diurutkan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FALSE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pencocokan</a:t>
            </a:r>
            <a:r>
              <a:rPr lang="en-US" sz="2000" dirty="0"/>
              <a:t> data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tepat</a:t>
            </a:r>
            <a:r>
              <a:rPr lang="en-US" sz="2000" dirty="0"/>
              <a:t> (exact match). </a:t>
            </a:r>
            <a:r>
              <a:rPr lang="en-US" sz="2000" dirty="0" err="1"/>
              <a:t>Jika</a:t>
            </a:r>
            <a:r>
              <a:rPr lang="en-US" sz="2000" dirty="0"/>
              <a:t> data yang </a:t>
            </a:r>
            <a:r>
              <a:rPr lang="en-US" sz="2000" dirty="0" err="1"/>
              <a:t>diuji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yang </a:t>
            </a:r>
            <a:r>
              <a:rPr lang="en-US" sz="2000" dirty="0" err="1"/>
              <a:t>cocok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yang </a:t>
            </a:r>
            <a:r>
              <a:rPr lang="en-US" sz="2000" dirty="0" err="1"/>
              <a:t>ditampilkan</a:t>
            </a:r>
            <a:r>
              <a:rPr lang="en-US" sz="2000" dirty="0"/>
              <a:t> #N/A.</a:t>
            </a:r>
          </a:p>
        </p:txBody>
      </p:sp>
    </p:spTree>
    <p:extLst>
      <p:ext uri="{BB962C8B-B14F-4D97-AF65-F5344CB8AC3E}">
        <p14:creationId xmlns:p14="http://schemas.microsoft.com/office/powerpoint/2010/main" val="21445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" y="948663"/>
            <a:ext cx="4343400" cy="3790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671" y="904307"/>
            <a:ext cx="69913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1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Cara HLOOKUP pada Microsoft Excel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1024128" y="2241982"/>
            <a:ext cx="99623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HLOOKUP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rumus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melihat</a:t>
            </a:r>
            <a:r>
              <a:rPr lang="en-US" sz="2800" dirty="0"/>
              <a:t> data </a:t>
            </a:r>
            <a:r>
              <a:rPr lang="en-US" sz="2800" dirty="0" err="1"/>
              <a:t>secara</a:t>
            </a:r>
            <a:r>
              <a:rPr lang="en-US" sz="2800" dirty="0"/>
              <a:t> horizontal (data </a:t>
            </a:r>
            <a:r>
              <a:rPr lang="en-US" sz="2800" dirty="0" err="1"/>
              <a:t>diurutkan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horizontal),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mengambil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table_array</a:t>
            </a:r>
            <a:r>
              <a:rPr lang="en-US" sz="2800" dirty="0"/>
              <a:t> </a:t>
            </a:r>
            <a:r>
              <a:rPr lang="en-US" sz="2800" dirty="0" err="1"/>
              <a:t>dimana</a:t>
            </a:r>
            <a:r>
              <a:rPr lang="en-US" sz="2800" dirty="0"/>
              <a:t> data range </a:t>
            </a:r>
            <a:r>
              <a:rPr lang="en-US" sz="2800" dirty="0" err="1"/>
              <a:t>referensi</a:t>
            </a:r>
            <a:r>
              <a:rPr lang="en-US" sz="2800" dirty="0"/>
              <a:t> </a:t>
            </a:r>
            <a:r>
              <a:rPr lang="en-US" sz="2800" dirty="0" err="1"/>
              <a:t>terletak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baris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945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946" y="940058"/>
            <a:ext cx="9720072" cy="834151"/>
          </a:xfrm>
        </p:spPr>
        <p:txBody>
          <a:bodyPr>
            <a:noAutofit/>
          </a:bodyPr>
          <a:lstStyle/>
          <a:p>
            <a:r>
              <a:rPr lang="en-US" sz="2800" dirty="0"/>
              <a:t>=HLOOKUP(</a:t>
            </a:r>
            <a:r>
              <a:rPr lang="en-US" sz="2800" dirty="0" err="1"/>
              <a:t>lookup_value</a:t>
            </a:r>
            <a:r>
              <a:rPr lang="en-US" sz="2800" dirty="0"/>
              <a:t>, </a:t>
            </a:r>
            <a:r>
              <a:rPr lang="en-US" sz="2800" dirty="0" err="1"/>
              <a:t>table_array</a:t>
            </a:r>
            <a:r>
              <a:rPr lang="en-US" sz="2800" dirty="0"/>
              <a:t>, </a:t>
            </a:r>
            <a:r>
              <a:rPr lang="en-US" sz="2800" dirty="0" err="1"/>
              <a:t>row_index_num</a:t>
            </a:r>
            <a:r>
              <a:rPr lang="en-US" sz="2800" dirty="0"/>
              <a:t>,[</a:t>
            </a:r>
            <a:r>
              <a:rPr lang="en-US" sz="2800" dirty="0" err="1"/>
              <a:t>range_lookup</a:t>
            </a:r>
            <a:r>
              <a:rPr lang="en-US" sz="2800" dirty="0"/>
              <a:t>])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914945" y="1774209"/>
            <a:ext cx="104672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lookup_value</a:t>
            </a:r>
            <a:r>
              <a:rPr lang="en-US" sz="2000" b="1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dicocokkan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 err="1" smtClean="0"/>
              <a:t>table_array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table_array</a:t>
            </a:r>
            <a:r>
              <a:rPr lang="en-US" sz="2000" b="1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array yang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referensi</a:t>
            </a:r>
            <a:r>
              <a:rPr lang="en-US" sz="2000" dirty="0"/>
              <a:t> </a:t>
            </a:r>
            <a:r>
              <a:rPr lang="en-US" sz="2000" dirty="0" err="1"/>
              <a:t>lookup_value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data </a:t>
            </a:r>
            <a:r>
              <a:rPr lang="en-US" sz="2000" dirty="0" err="1"/>
              <a:t>sel</a:t>
            </a:r>
            <a:r>
              <a:rPr lang="en-US" sz="2000" dirty="0"/>
              <a:t> yang </a:t>
            </a:r>
            <a:r>
              <a:rPr lang="en-US" sz="2000" dirty="0" err="1"/>
              <a:t>dilihat</a:t>
            </a:r>
            <a:r>
              <a:rPr lang="en-US" sz="2000" dirty="0"/>
              <a:t>.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 </a:t>
            </a:r>
            <a:r>
              <a:rPr lang="en-US" sz="2000" dirty="0" err="1"/>
              <a:t>referensi</a:t>
            </a:r>
            <a:r>
              <a:rPr lang="en-US" sz="2000" dirty="0"/>
              <a:t> (</a:t>
            </a:r>
            <a:r>
              <a:rPr lang="en-US" sz="2000" dirty="0" err="1"/>
              <a:t>pencocokan</a:t>
            </a:r>
            <a:r>
              <a:rPr lang="en-US" sz="2000" dirty="0"/>
              <a:t>).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diisi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range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referensi</a:t>
            </a:r>
            <a:r>
              <a:rPr lang="en-US" sz="2000" dirty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row_index_num</a:t>
            </a:r>
            <a:r>
              <a:rPr lang="en-US" sz="2000" b="1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ditampilkan</a:t>
            </a:r>
            <a:r>
              <a:rPr lang="en-US" sz="2000" dirty="0"/>
              <a:t> </a:t>
            </a:r>
            <a:r>
              <a:rPr lang="en-US" sz="2000" dirty="0" err="1"/>
              <a:t>hasilnya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[</a:t>
            </a:r>
            <a:r>
              <a:rPr lang="en-US" sz="2000" b="1" dirty="0" err="1"/>
              <a:t>range_lookup</a:t>
            </a:r>
            <a:r>
              <a:rPr lang="en-US" sz="2000" b="1" dirty="0"/>
              <a:t>] </a:t>
            </a:r>
            <a:r>
              <a:rPr lang="en-US" sz="2000" dirty="0" err="1"/>
              <a:t>adalah</a:t>
            </a:r>
            <a:r>
              <a:rPr lang="en-US" sz="2000" dirty="0"/>
              <a:t> argument </a:t>
            </a:r>
            <a:r>
              <a:rPr lang="en-US" sz="2000" dirty="0" err="1"/>
              <a:t>opsional</a:t>
            </a:r>
            <a:r>
              <a:rPr lang="en-US" sz="2000" dirty="0"/>
              <a:t> (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diisi</a:t>
            </a:r>
            <a:r>
              <a:rPr lang="en-US" sz="2000" dirty="0"/>
              <a:t>/</a:t>
            </a:r>
            <a:r>
              <a:rPr lang="en-US" sz="2000" dirty="0" err="1"/>
              <a:t>tidak</a:t>
            </a:r>
            <a:r>
              <a:rPr lang="en-US" sz="2000" dirty="0"/>
              <a:t>)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didefinisikan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boolean</a:t>
            </a:r>
            <a:r>
              <a:rPr lang="en-US" sz="2000" dirty="0"/>
              <a:t> TRUE </a:t>
            </a:r>
            <a:r>
              <a:rPr lang="en-US" sz="2000" dirty="0" err="1"/>
              <a:t>atau</a:t>
            </a:r>
            <a:r>
              <a:rPr lang="en-US" sz="2000" dirty="0"/>
              <a:t> FALSE.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TRUE</a:t>
            </a:r>
            <a:r>
              <a:rPr lang="en-US" sz="2000" dirty="0"/>
              <a:t>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pencocokan</a:t>
            </a:r>
            <a:r>
              <a:rPr lang="en-US" sz="2000" dirty="0"/>
              <a:t> data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aproksimasi</a:t>
            </a:r>
            <a:r>
              <a:rPr lang="en-US" sz="2000" dirty="0"/>
              <a:t> </a:t>
            </a:r>
            <a:r>
              <a:rPr lang="en-US" sz="2000" dirty="0" err="1"/>
              <a:t>matematika</a:t>
            </a:r>
            <a:r>
              <a:rPr lang="en-US" sz="2000" dirty="0"/>
              <a:t> (approximate match). </a:t>
            </a:r>
            <a:r>
              <a:rPr lang="en-US" sz="2000" dirty="0" err="1"/>
              <a:t>Secara</a:t>
            </a:r>
            <a:r>
              <a:rPr lang="en-US" sz="2000" dirty="0"/>
              <a:t> default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TRUE.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bekerja</a:t>
            </a:r>
            <a:r>
              <a:rPr lang="en-US" sz="2000" dirty="0"/>
              <a:t>,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(</a:t>
            </a:r>
            <a:r>
              <a:rPr lang="en-US" sz="2000" dirty="0" err="1"/>
              <a:t>referensi</a:t>
            </a:r>
            <a:r>
              <a:rPr lang="en-US" sz="2000" dirty="0"/>
              <a:t>) </a:t>
            </a:r>
            <a:r>
              <a:rPr lang="en-US" sz="2000" b="1" dirty="0" err="1"/>
              <a:t>table_array</a:t>
            </a:r>
            <a:r>
              <a:rPr lang="en-US" sz="2000" b="1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data </a:t>
            </a:r>
            <a:r>
              <a:rPr lang="en-US" sz="2000" dirty="0" err="1"/>
              <a:t>numerik</a:t>
            </a:r>
            <a:r>
              <a:rPr lang="en-US" sz="2000" dirty="0"/>
              <a:t> yang </a:t>
            </a:r>
            <a:r>
              <a:rPr lang="en-US" sz="2000" dirty="0" err="1"/>
              <a:t>diurutkan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FALSE</a:t>
            </a:r>
            <a:r>
              <a:rPr lang="en-US" sz="2000" dirty="0"/>
              <a:t>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pencocokan</a:t>
            </a:r>
            <a:r>
              <a:rPr lang="en-US" sz="2000" dirty="0"/>
              <a:t> data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tepat</a:t>
            </a:r>
            <a:r>
              <a:rPr lang="en-US" sz="2000" dirty="0"/>
              <a:t> (exact match). </a:t>
            </a:r>
            <a:r>
              <a:rPr lang="en-US" sz="2000" dirty="0" err="1"/>
              <a:t>Jika</a:t>
            </a:r>
            <a:r>
              <a:rPr lang="en-US" sz="2000" dirty="0"/>
              <a:t> data yang </a:t>
            </a:r>
            <a:r>
              <a:rPr lang="en-US" sz="2000" dirty="0" err="1"/>
              <a:t>diuji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yang </a:t>
            </a:r>
            <a:r>
              <a:rPr lang="en-US" sz="2000" dirty="0" err="1"/>
              <a:t>cocok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yang </a:t>
            </a:r>
            <a:r>
              <a:rPr lang="en-US" sz="2000" dirty="0" err="1"/>
              <a:t>ditampilkan</a:t>
            </a:r>
            <a:r>
              <a:rPr lang="en-US" sz="2000" dirty="0"/>
              <a:t> #N/A.</a:t>
            </a:r>
          </a:p>
        </p:txBody>
      </p:sp>
    </p:spTree>
    <p:extLst>
      <p:ext uri="{BB962C8B-B14F-4D97-AF65-F5344CB8AC3E}">
        <p14:creationId xmlns:p14="http://schemas.microsoft.com/office/powerpoint/2010/main" val="143196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5427" y="514276"/>
            <a:ext cx="103404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Contoh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kebiasaan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pagi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,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HLOOKUP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27" y="2220611"/>
            <a:ext cx="3732036" cy="33067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50" y="2124076"/>
            <a:ext cx="6642763" cy="44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3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08" y="1480355"/>
            <a:ext cx="4543425" cy="2914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608" y="1480355"/>
            <a:ext cx="4495800" cy="2886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58508" y="4568167"/>
            <a:ext cx="3568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Cara </a:t>
            </a:r>
            <a:r>
              <a:rPr lang="en-US" dirty="0" err="1"/>
              <a:t>menggunakan</a:t>
            </a:r>
            <a:r>
              <a:rPr lang="en-US" dirty="0"/>
              <a:t> HLOOKUP (</a:t>
            </a:r>
            <a:r>
              <a:rPr lang="en-US" dirty="0" err="1"/>
              <a:t>hari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11064" y="4568167"/>
            <a:ext cx="453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Cara menggunakan HLOOKUP lanjutan (ruang)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5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727</TotalTime>
  <Words>528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VLOOKUP dan HLOOKUP</vt:lpstr>
      <vt:lpstr>Pengertian Rumus VLOOKUP &amp; HLOOKUP</vt:lpstr>
      <vt:lpstr>Cara VLOOKUP pada Microsoft Excel</vt:lpstr>
      <vt:lpstr>=VLOOKUP(lookup_value, table_array, col_index_num,[range_lookup])</vt:lpstr>
      <vt:lpstr>PowerPoint Presentation</vt:lpstr>
      <vt:lpstr>Cara HLOOKUP pada Microsoft Excel</vt:lpstr>
      <vt:lpstr>=HLOOKUP(lookup_value, table_array, row_index_num,[range_lookup])</vt:lpstr>
      <vt:lpstr>PowerPoint Presentation</vt:lpstr>
      <vt:lpstr>PowerPoint Presentation</vt:lpstr>
      <vt:lpstr>Akhir PERTMUAN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Mengatur Layout dan Huruf</dc:title>
  <dc:creator>Riza Syahrial</dc:creator>
  <cp:lastModifiedBy>Riza Syahrial</cp:lastModifiedBy>
  <cp:revision>160</cp:revision>
  <dcterms:created xsi:type="dcterms:W3CDTF">2020-10-05T05:46:09Z</dcterms:created>
  <dcterms:modified xsi:type="dcterms:W3CDTF">2020-11-11T11:24:50Z</dcterms:modified>
</cp:coreProperties>
</file>