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VLOOKUP dan HLOOKUP LANJUTAN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2823" y="5131851"/>
            <a:ext cx="3331369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err="1" smtClean="0"/>
              <a:t>Pertemuan</a:t>
            </a:r>
            <a:r>
              <a:rPr lang="en-US" sz="2800" dirty="0" smtClean="0"/>
              <a:t> 06 : </a:t>
            </a:r>
            <a:r>
              <a:rPr lang="en-US" sz="2800" dirty="0" err="1" smtClean="0"/>
              <a:t>ms.</a:t>
            </a:r>
            <a:r>
              <a:rPr lang="en-US" sz="2800" dirty="0" smtClean="0"/>
              <a:t> excel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LANJUTAN PRAKTIK VLOOKUP </a:t>
            </a:r>
            <a:r>
              <a:rPr lang="es-ES" dirty="0"/>
              <a:t>&amp; HLOOKUP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3283921"/>
            <a:ext cx="6819900" cy="2009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8917" y="2710130"/>
            <a:ext cx="9570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Rumus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55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Rumus</a:t>
            </a:r>
            <a:r>
              <a:rPr lang="en-US" dirty="0"/>
              <a:t> Excel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/>
              <a:t>Excel LEFT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string (</a:t>
            </a:r>
            <a:r>
              <a:rPr lang="en-US" dirty="0" err="1"/>
              <a:t>teks</a:t>
            </a:r>
            <a:r>
              <a:rPr lang="en-US" dirty="0"/>
              <a:t>).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sistematika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Excel LEFT:</a:t>
            </a:r>
          </a:p>
          <a:p>
            <a:r>
              <a:rPr lang="en-US" dirty="0"/>
              <a:t>=</a:t>
            </a:r>
            <a:r>
              <a:rPr lang="en-US" b="1" dirty="0"/>
              <a:t>LEFT</a:t>
            </a:r>
            <a:r>
              <a:rPr lang="en-US" dirty="0"/>
              <a:t>(text,[</a:t>
            </a:r>
            <a:r>
              <a:rPr lang="en-US" dirty="0" err="1"/>
              <a:t>num_chars</a:t>
            </a:r>
            <a:r>
              <a:rPr lang="en-US" dirty="0"/>
              <a:t>])</a:t>
            </a:r>
          </a:p>
          <a:p>
            <a:r>
              <a:rPr lang="en-US" dirty="0"/>
              <a:t>Syntax </a:t>
            </a:r>
            <a:r>
              <a:rPr lang="en-US" b="1" dirty="0"/>
              <a:t>LEFT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paling </a:t>
            </a:r>
            <a:r>
              <a:rPr lang="en-US" dirty="0" err="1"/>
              <a:t>kiri</a:t>
            </a:r>
            <a:r>
              <a:rPr lang="en-US" dirty="0"/>
              <a:t>.</a:t>
            </a:r>
          </a:p>
          <a:p>
            <a:r>
              <a:rPr lang="en-US" b="1" dirty="0"/>
              <a:t>text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string (</a:t>
            </a:r>
            <a:r>
              <a:rPr lang="en-US" dirty="0" err="1"/>
              <a:t>teks</a:t>
            </a:r>
            <a:r>
              <a:rPr lang="en-US" dirty="0"/>
              <a:t>).</a:t>
            </a:r>
          </a:p>
          <a:p>
            <a:r>
              <a:rPr lang="en-US" b="1" dirty="0"/>
              <a:t>[</a:t>
            </a:r>
            <a:r>
              <a:rPr lang="en-US" b="1" dirty="0" err="1"/>
              <a:t>num_chars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Rumus</a:t>
            </a:r>
            <a:r>
              <a:rPr lang="en-US" b="1" dirty="0"/>
              <a:t> Excel LEFT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Teks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endParaRPr lang="en-US" b="1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Mengambilkan</a:t>
            </a:r>
            <a:r>
              <a:rPr lang="en-US" dirty="0"/>
              <a:t> 13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"</a:t>
            </a:r>
            <a:r>
              <a:rPr lang="en-US" dirty="0" err="1"/>
              <a:t>Belajar</a:t>
            </a:r>
            <a:r>
              <a:rPr lang="en-US" dirty="0"/>
              <a:t> Excel </a:t>
            </a:r>
            <a:r>
              <a:rPr lang="en-US" dirty="0" err="1"/>
              <a:t>Advernesia</a:t>
            </a:r>
            <a:r>
              <a:rPr lang="en-US" dirty="0"/>
              <a:t>", </a:t>
            </a:r>
            <a:r>
              <a:rPr lang="en-US" dirty="0" err="1"/>
              <a:t>sehingga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"</a:t>
            </a:r>
            <a:r>
              <a:rPr lang="en-US" dirty="0" err="1"/>
              <a:t>Belajar</a:t>
            </a:r>
            <a:r>
              <a:rPr lang="en-US" dirty="0"/>
              <a:t> Excel</a:t>
            </a:r>
            <a:r>
              <a:rPr lang="en-US" dirty="0" smtClean="0"/>
              <a:t>".</a:t>
            </a:r>
          </a:p>
          <a:p>
            <a:r>
              <a:rPr lang="en-US" dirty="0"/>
              <a:t>=LEFT("</a:t>
            </a:r>
            <a:r>
              <a:rPr lang="en-US" dirty="0" err="1"/>
              <a:t>Belajar</a:t>
            </a:r>
            <a:r>
              <a:rPr lang="en-US" dirty="0"/>
              <a:t> Excel Advernesia",13)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Rumus</a:t>
            </a:r>
            <a:r>
              <a:rPr lang="en-US" dirty="0" smtClean="0"/>
              <a:t> Excel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/>
              <a:t>Excel RIGHT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paling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string (</a:t>
            </a:r>
            <a:r>
              <a:rPr lang="en-US" dirty="0" err="1"/>
              <a:t>teks</a:t>
            </a:r>
            <a:r>
              <a:rPr lang="en-US" dirty="0"/>
              <a:t>).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sistematika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Excel RIGHT:</a:t>
            </a:r>
          </a:p>
          <a:p>
            <a:r>
              <a:rPr lang="en-US" dirty="0"/>
              <a:t>=</a:t>
            </a:r>
            <a:r>
              <a:rPr lang="en-US" b="1" dirty="0"/>
              <a:t>RIGHT</a:t>
            </a:r>
            <a:r>
              <a:rPr lang="en-US" dirty="0"/>
              <a:t>(text,[</a:t>
            </a:r>
            <a:r>
              <a:rPr lang="en-US" dirty="0" err="1"/>
              <a:t>num_chars</a:t>
            </a:r>
            <a:r>
              <a:rPr lang="en-US" dirty="0"/>
              <a:t>])</a:t>
            </a:r>
          </a:p>
          <a:p>
            <a:r>
              <a:rPr lang="en-US" dirty="0"/>
              <a:t>Syntax </a:t>
            </a:r>
            <a:r>
              <a:rPr lang="en-US" b="1" dirty="0"/>
              <a:t>RIGHT</a:t>
            </a:r>
            <a:r>
              <a:rPr lang="en-US" dirty="0"/>
              <a:t>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paling </a:t>
            </a:r>
            <a:r>
              <a:rPr lang="en-US" dirty="0" err="1"/>
              <a:t>kanan</a:t>
            </a:r>
            <a:r>
              <a:rPr lang="en-US" dirty="0"/>
              <a:t>.</a:t>
            </a:r>
          </a:p>
          <a:p>
            <a:r>
              <a:rPr lang="en-US" b="1" dirty="0"/>
              <a:t>text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string (</a:t>
            </a:r>
            <a:r>
              <a:rPr lang="en-US" dirty="0" err="1"/>
              <a:t>teks</a:t>
            </a:r>
            <a:r>
              <a:rPr lang="en-US" dirty="0"/>
              <a:t>).</a:t>
            </a:r>
          </a:p>
          <a:p>
            <a:r>
              <a:rPr lang="en-US" b="1" dirty="0"/>
              <a:t>[</a:t>
            </a:r>
            <a:r>
              <a:rPr lang="en-US" b="1" dirty="0" err="1"/>
              <a:t>num_chars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Rumus</a:t>
            </a:r>
            <a:r>
              <a:rPr lang="en-US" b="1" dirty="0"/>
              <a:t> Excel RIGHT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Teks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endParaRPr lang="en-US" b="1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Mengambilkan</a:t>
            </a:r>
            <a:r>
              <a:rPr lang="en-US" dirty="0"/>
              <a:t> 10 </a:t>
            </a:r>
            <a:r>
              <a:rPr lang="en-US" dirty="0" err="1"/>
              <a:t>karakter</a:t>
            </a:r>
            <a:r>
              <a:rPr lang="en-US" dirty="0"/>
              <a:t> paling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"Tutorial </a:t>
            </a:r>
            <a:r>
              <a:rPr lang="en-US" dirty="0" err="1"/>
              <a:t>Advernesia</a:t>
            </a:r>
            <a:r>
              <a:rPr lang="en-US" dirty="0"/>
              <a:t>", </a:t>
            </a:r>
            <a:r>
              <a:rPr lang="en-US" dirty="0" err="1"/>
              <a:t>sehingga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"</a:t>
            </a:r>
            <a:r>
              <a:rPr lang="en-US" dirty="0" err="1"/>
              <a:t>Advernesia</a:t>
            </a:r>
            <a:r>
              <a:rPr lang="en-US" dirty="0" smtClean="0"/>
              <a:t>".</a:t>
            </a:r>
          </a:p>
          <a:p>
            <a:endParaRPr lang="en-US" dirty="0" smtClean="0"/>
          </a:p>
          <a:p>
            <a:r>
              <a:rPr lang="en-US" dirty="0"/>
              <a:t>=RIGHT("Tutorial Advernesia",10)</a:t>
            </a:r>
          </a:p>
        </p:txBody>
      </p:sp>
    </p:spTree>
    <p:extLst>
      <p:ext uri="{BB962C8B-B14F-4D97-AF65-F5344CB8AC3E}">
        <p14:creationId xmlns:p14="http://schemas.microsoft.com/office/powerpoint/2010/main" val="232542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dirty="0" err="1"/>
              <a:t>Rumus</a:t>
            </a:r>
            <a:r>
              <a:rPr lang="en-US" dirty="0"/>
              <a:t> Excel </a:t>
            </a:r>
            <a:r>
              <a:rPr lang="en-US" dirty="0" smtClean="0"/>
              <a:t>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799"/>
            <a:ext cx="10153388" cy="484495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/>
              <a:t>Excel MID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string (</a:t>
            </a:r>
            <a:r>
              <a:rPr lang="en-US" dirty="0" err="1"/>
              <a:t>teks</a:t>
            </a:r>
            <a:r>
              <a:rPr lang="en-US" dirty="0"/>
              <a:t>).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sistematika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Excel MID:</a:t>
            </a:r>
          </a:p>
          <a:p>
            <a:r>
              <a:rPr lang="en-US" dirty="0"/>
              <a:t>=</a:t>
            </a:r>
            <a:r>
              <a:rPr lang="en-US" b="1" dirty="0"/>
              <a:t>MID</a:t>
            </a:r>
            <a:r>
              <a:rPr lang="en-US" dirty="0"/>
              <a:t>(text, </a:t>
            </a:r>
            <a:r>
              <a:rPr lang="en-US" dirty="0" err="1"/>
              <a:t>start_num</a:t>
            </a:r>
            <a:r>
              <a:rPr lang="en-US" dirty="0"/>
              <a:t>, </a:t>
            </a:r>
            <a:r>
              <a:rPr lang="en-US" dirty="0" err="1"/>
              <a:t>num_chars</a:t>
            </a:r>
            <a:r>
              <a:rPr lang="en-US" dirty="0"/>
              <a:t>)</a:t>
            </a:r>
          </a:p>
          <a:p>
            <a:r>
              <a:rPr lang="en-US" dirty="0"/>
              <a:t>Syntax MID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.</a:t>
            </a:r>
          </a:p>
          <a:p>
            <a:r>
              <a:rPr lang="en-US" b="1" dirty="0"/>
              <a:t>text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string (</a:t>
            </a:r>
            <a:r>
              <a:rPr lang="en-US" dirty="0" err="1"/>
              <a:t>teks</a:t>
            </a:r>
            <a:r>
              <a:rPr lang="en-US" dirty="0"/>
              <a:t>).</a:t>
            </a:r>
          </a:p>
          <a:p>
            <a:r>
              <a:rPr lang="en-US" b="1" dirty="0" err="1"/>
              <a:t>start_num</a:t>
            </a:r>
            <a:r>
              <a:rPr lang="en-US" b="1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index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index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1. </a:t>
            </a:r>
            <a:r>
              <a:rPr lang="en-US" dirty="0" err="1"/>
              <a:t>Misalnya</a:t>
            </a:r>
            <a:r>
              <a:rPr lang="en-US" dirty="0"/>
              <a:t>: "EXCEL" </a:t>
            </a:r>
            <a:r>
              <a:rPr lang="en-US" dirty="0" err="1"/>
              <a:t>dengan</a:t>
            </a:r>
            <a:r>
              <a:rPr lang="en-US" dirty="0"/>
              <a:t> index 1 = "E", 2 = "X", 3 = "C", 4 = "E", </a:t>
            </a:r>
            <a:r>
              <a:rPr lang="en-US" dirty="0" err="1"/>
              <a:t>dan</a:t>
            </a:r>
            <a:r>
              <a:rPr lang="en-US" dirty="0"/>
              <a:t> 5 = "L".</a:t>
            </a:r>
          </a:p>
          <a:p>
            <a:r>
              <a:rPr lang="en-US" b="1" dirty="0"/>
              <a:t>[</a:t>
            </a:r>
            <a:r>
              <a:rPr lang="en-US" b="1" dirty="0" err="1"/>
              <a:t>num_chars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</a:t>
            </a:r>
          </a:p>
          <a:p>
            <a:r>
              <a:rPr lang="en-US" b="1" dirty="0"/>
              <a:t>PENTING</a:t>
            </a:r>
            <a:r>
              <a:rPr lang="en-US" dirty="0"/>
              <a:t>: </a:t>
            </a:r>
            <a:r>
              <a:rPr lang="en-US" dirty="0" err="1"/>
              <a:t>Penggunaan</a:t>
            </a:r>
            <a:r>
              <a:rPr lang="en-US" dirty="0"/>
              <a:t> </a:t>
            </a:r>
            <a:r>
              <a:rPr lang="en-US" b="1" dirty="0" err="1"/>
              <a:t>koma</a:t>
            </a:r>
            <a:r>
              <a:rPr lang="en-US" b="1" dirty="0"/>
              <a:t> (,)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b="1" dirty="0"/>
              <a:t>semicolon (;)</a:t>
            </a:r>
            <a:r>
              <a:rPr lang="en-US" dirty="0"/>
              <a:t>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b="1" dirty="0"/>
              <a:t>FORMULA</a:t>
            </a:r>
            <a:r>
              <a:rPr lang="en-US" dirty="0"/>
              <a:t> 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versi</a:t>
            </a:r>
            <a:r>
              <a:rPr lang="en-US" dirty="0"/>
              <a:t> Microsoft Excel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Diambil</a:t>
            </a:r>
            <a:r>
              <a:rPr lang="en-US" dirty="0"/>
              <a:t> 7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index 4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A1 yang </a:t>
            </a:r>
            <a:r>
              <a:rPr lang="en-US" dirty="0" err="1"/>
              <a:t>berisi</a:t>
            </a:r>
            <a:r>
              <a:rPr lang="en-US" dirty="0"/>
              <a:t> string "MEMPELAJARI", </a:t>
            </a:r>
            <a:r>
              <a:rPr lang="en-US" dirty="0" err="1"/>
              <a:t>sehingga</a:t>
            </a:r>
            <a:r>
              <a:rPr lang="en-US" dirty="0"/>
              <a:t> string yang </a:t>
            </a:r>
            <a:r>
              <a:rPr lang="en-US" dirty="0" err="1"/>
              <a:t>diambil</a:t>
            </a:r>
            <a:r>
              <a:rPr lang="en-US" dirty="0"/>
              <a:t> "</a:t>
            </a:r>
            <a:r>
              <a:rPr lang="en-US" dirty="0" smtClean="0"/>
              <a:t>PELAJAR“</a:t>
            </a:r>
          </a:p>
          <a:p>
            <a:r>
              <a:rPr lang="en-US" dirty="0"/>
              <a:t>=MID(A1,4,7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736</TotalTime>
  <Words>167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VLOOKUP dan HLOOKUP LANJUTAN</vt:lpstr>
      <vt:lpstr>LANJUTAN PRAKTIK VLOOKUP &amp; HLOOKUP</vt:lpstr>
      <vt:lpstr>A. Rumus Excel LEFT</vt:lpstr>
      <vt:lpstr>B. Rumus Excel RIGHT</vt:lpstr>
      <vt:lpstr>C. Rumus Excel MID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166</cp:revision>
  <dcterms:created xsi:type="dcterms:W3CDTF">2020-10-05T05:46:09Z</dcterms:created>
  <dcterms:modified xsi:type="dcterms:W3CDTF">2020-11-18T11:15:32Z</dcterms:modified>
</cp:coreProperties>
</file>