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25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5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CE63B7-6E15-4D4D-AA32-9823768934F9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E70AD7F-BA05-464B-BEAB-DE5AE57E9B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4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615" y="5494249"/>
            <a:ext cx="7765577" cy="928928"/>
          </a:xfrm>
        </p:spPr>
        <p:txBody>
          <a:bodyPr>
            <a:normAutofit/>
          </a:bodyPr>
          <a:lstStyle/>
          <a:p>
            <a:r>
              <a:rPr lang="es-ES" sz="3600" dirty="0" smtClean="0"/>
              <a:t>PENGENALAN MS. POWER POINT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Riza Syahrial, </a:t>
            </a:r>
            <a:r>
              <a:rPr lang="en-US" dirty="0" err="1" smtClean="0"/>
              <a:t>MKom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408227" y="5131851"/>
            <a:ext cx="3875965" cy="724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/>
            <a:r>
              <a:rPr lang="en-US" sz="2800" dirty="0" err="1" smtClean="0"/>
              <a:t>Pertemuan</a:t>
            </a:r>
            <a:r>
              <a:rPr lang="en-US" sz="2800" dirty="0" smtClean="0"/>
              <a:t> 08 : </a:t>
            </a:r>
            <a:r>
              <a:rPr lang="en-US" sz="2800" dirty="0" err="1" smtClean="0"/>
              <a:t>ms.</a:t>
            </a:r>
            <a:r>
              <a:rPr lang="en-US" sz="2800" dirty="0" smtClean="0"/>
              <a:t> Power Point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357" y="527925"/>
            <a:ext cx="10722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Sebelum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membuat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presentasi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user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diminta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memilih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satu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themes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disediakan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sudah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area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kerja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(slide)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sebagai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: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4" y="1460923"/>
            <a:ext cx="9598925" cy="51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7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Menyimpan</a:t>
            </a:r>
            <a:r>
              <a:rPr lang="en-US" sz="4000" dirty="0" smtClean="0"/>
              <a:t> File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24128" y="2084832"/>
            <a:ext cx="97200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Cara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menyimpan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file Microsoft Office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apapun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umumnya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hampir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sama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saja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umumnya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selain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bantuan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ribbon (File &gt; Save), user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bisa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fungsi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keyboard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berupa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Ctrl+S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Perintah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Save).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Adapun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PowerPoint 2013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ketika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masuk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jendela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penyimpanan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seperti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tampak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gambar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berikut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4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88" y="847989"/>
            <a:ext cx="9530687" cy="50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MEMBUKA File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24128" y="2084832"/>
            <a:ext cx="9720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Membuka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PowerPoint 2013 juga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mengalami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perubahan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dinamis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kemampuannya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langsung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menghubungkan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akun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Microsoft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internet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tersambung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pc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kita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Cara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membuka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file-file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tersebut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bisa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Ctrl+O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ataupun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melalui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ribbon (File &gt; Open),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open window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7" y="788309"/>
            <a:ext cx="10421063" cy="55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24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MEMBUAT PRESENTASI YANG MENARIK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24128" y="2316286"/>
            <a:ext cx="4805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https://www.youtube.com/watch?v=7_nKnwjX29Y</a:t>
            </a:r>
          </a:p>
        </p:txBody>
      </p:sp>
    </p:spTree>
    <p:extLst>
      <p:ext uri="{BB962C8B-B14F-4D97-AF65-F5344CB8AC3E}">
        <p14:creationId xmlns:p14="http://schemas.microsoft.com/office/powerpoint/2010/main" val="393454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MENU PADA POWER POINT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08" y="2084831"/>
            <a:ext cx="6900204" cy="33333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13246" y="2536448"/>
            <a:ext cx="4769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Menu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bar file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mempunyai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fungsi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seperti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office button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microsoft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office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sebelumnya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Pengganti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Menu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Toolbar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disebut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Ribbon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Masing-masing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Tabs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terdiri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atas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beberapa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groups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Command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Buttons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Tombol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Perintah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4554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06" y="231514"/>
            <a:ext cx="9172575" cy="2409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6505" y="2641339"/>
            <a:ext cx="8712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Themes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tema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5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Format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Background 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mengubah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format Background Slide </a:t>
            </a:r>
          </a:p>
        </p:txBody>
      </p:sp>
    </p:spTree>
    <p:extLst>
      <p:ext uri="{BB962C8B-B14F-4D97-AF65-F5344CB8AC3E}">
        <p14:creationId xmlns:p14="http://schemas.microsoft.com/office/powerpoint/2010/main" val="21641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4" y="416469"/>
            <a:ext cx="11000291" cy="34185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4778" y="3835021"/>
            <a:ext cx="105997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 startAt="7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Photo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Album 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membuat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photo album </a:t>
            </a:r>
          </a:p>
          <a:p>
            <a:pPr marL="342900" indent="-342900">
              <a:buFont typeface="+mj-lt"/>
              <a:buAutoNum type="alphaUcPeriod" startAt="7"/>
            </a:pPr>
            <a:r>
              <a:rPr lang="nn-NO" dirty="0" smtClean="0">
                <a:solidFill>
                  <a:srgbClr val="000000"/>
                </a:solidFill>
                <a:latin typeface="Arial" panose="020B0604020202020204" pitchFamily="34" charset="0"/>
              </a:rPr>
              <a:t>Video </a:t>
            </a:r>
            <a:r>
              <a:rPr lang="nn-NO" dirty="0">
                <a:solidFill>
                  <a:srgbClr val="000000"/>
                </a:solidFill>
                <a:latin typeface="Arial" panose="020B0604020202020204" pitchFamily="34" charset="0"/>
              </a:rPr>
              <a:t>: Menyisipkan file video (baik di pc atau internet) ke dalam file presentasi </a:t>
            </a:r>
            <a:endParaRPr lang="nn-NO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7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Audio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Menyisipkan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klip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suara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masuk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</a:t>
            </a:r>
          </a:p>
        </p:txBody>
      </p:sp>
    </p:spTree>
    <p:extLst>
      <p:ext uri="{BB962C8B-B14F-4D97-AF65-F5344CB8AC3E}">
        <p14:creationId xmlns:p14="http://schemas.microsoft.com/office/powerpoint/2010/main" val="232542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9" y="617774"/>
            <a:ext cx="10181168" cy="2630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7489" y="3483704"/>
            <a:ext cx="1030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 startAt="10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Transition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to This slide 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efek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pergantian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10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Sound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efek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suara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setiap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pergantian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slide</a:t>
            </a:r>
          </a:p>
          <a:p>
            <a:pPr marL="342900" indent="-342900">
              <a:buFont typeface="+mj-lt"/>
              <a:buAutoNum type="alphaUcPeriod" startAt="10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Duration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Pengaturan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waktu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pergantian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secara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default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adalah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Auto)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10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Advance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Pengaturan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pergantian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apakah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muncul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setelah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mouse di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klik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suatu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pengaturan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waktu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tertentu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7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9" y="453432"/>
            <a:ext cx="11222432" cy="25081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8189" y="3234520"/>
            <a:ext cx="11222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 startAt="14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Preview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Melihat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animasi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secara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sederhana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sederhana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14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Animation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Jenis-jenis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animasi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diberikan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objek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dipilih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14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Animation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Pane : Panel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animasi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digunakan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mengatur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animasi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baik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urutan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durasi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lainnnya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8350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77" y="493879"/>
            <a:ext cx="9758575" cy="321318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0576" y="3707068"/>
            <a:ext cx="97585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 startAt="17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Beginning 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Memulai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show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awal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atau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tombol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F5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17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Curent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(Slide Show) 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Memulai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show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diinginkan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17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Hide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Menyembunyikan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presentasi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tanpa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menghapus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</a:t>
            </a:r>
          </a:p>
        </p:txBody>
      </p:sp>
    </p:spTree>
    <p:extLst>
      <p:ext uri="{BB962C8B-B14F-4D97-AF65-F5344CB8AC3E}">
        <p14:creationId xmlns:p14="http://schemas.microsoft.com/office/powerpoint/2010/main" val="172093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89" y="702718"/>
            <a:ext cx="6067425" cy="3105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9589" y="3807868"/>
            <a:ext cx="9780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lphaUcPeriod" startAt="20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Slide 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menyelipkan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baru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presentasi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20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Layout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Mengubah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layout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slide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 startAt="20"/>
            </a:pPr>
            <a:r>
              <a:rPr lang="nn-NO" dirty="0" smtClean="0">
                <a:solidFill>
                  <a:srgbClr val="000000"/>
                </a:solidFill>
                <a:latin typeface="Arial" panose="020B0604020202020204" pitchFamily="34" charset="0"/>
              </a:rPr>
              <a:t>Reset </a:t>
            </a:r>
            <a:r>
              <a:rPr lang="nn-NO" dirty="0">
                <a:solidFill>
                  <a:srgbClr val="000000"/>
                </a:solidFill>
                <a:latin typeface="Arial" panose="020B0604020202020204" pitchFamily="34" charset="0"/>
              </a:rPr>
              <a:t>: Mengembalikan format slide ke format awal </a:t>
            </a:r>
          </a:p>
        </p:txBody>
      </p:sp>
    </p:spTree>
    <p:extLst>
      <p:ext uri="{BB962C8B-B14F-4D97-AF65-F5344CB8AC3E}">
        <p14:creationId xmlns:p14="http://schemas.microsoft.com/office/powerpoint/2010/main" val="78867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Membuat</a:t>
            </a:r>
            <a:r>
              <a:rPr lang="en-US" sz="4000" dirty="0"/>
              <a:t> File </a:t>
            </a:r>
            <a:r>
              <a:rPr lang="en-US" sz="4000" dirty="0" err="1"/>
              <a:t>Baru</a:t>
            </a:r>
            <a:r>
              <a:rPr lang="en-US" sz="4000" dirty="0"/>
              <a:t>, </a:t>
            </a:r>
            <a:r>
              <a:rPr lang="en-US" sz="4000" dirty="0" err="1"/>
              <a:t>Menyimpan</a:t>
            </a:r>
            <a:r>
              <a:rPr lang="en-US" sz="4000" dirty="0"/>
              <a:t> File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Membuka</a:t>
            </a:r>
            <a:r>
              <a:rPr lang="en-US" sz="4000" dirty="0"/>
              <a:t>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84" y="2084832"/>
            <a:ext cx="8138615" cy="43286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52681" y="2084832"/>
            <a:ext cx="33846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Sebelum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membuat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presentasi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user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diminta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memilih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satu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themes yang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telah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disediakan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jika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sudah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maka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tampilan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untuk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area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kerja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(slide)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02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792</TotalTime>
  <Words>426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PENGENALAN MS. POWER POINT</vt:lpstr>
      <vt:lpstr>MENU PADA POWER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Membuat File Baru, Menyimpan File dan Membuka File</vt:lpstr>
      <vt:lpstr>PowerPoint Presentation</vt:lpstr>
      <vt:lpstr>Menyimpan File</vt:lpstr>
      <vt:lpstr>PowerPoint Presentation</vt:lpstr>
      <vt:lpstr>MEMBUKA File</vt:lpstr>
      <vt:lpstr>PowerPoint Presentation</vt:lpstr>
      <vt:lpstr>MEMBUAT PRESENTASI YANG MENARIK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Mengatur Layout dan Huruf</dc:title>
  <dc:creator>Riza Syahrial</dc:creator>
  <cp:lastModifiedBy>Riza Syahrial</cp:lastModifiedBy>
  <cp:revision>184</cp:revision>
  <dcterms:created xsi:type="dcterms:W3CDTF">2020-10-05T05:46:09Z</dcterms:created>
  <dcterms:modified xsi:type="dcterms:W3CDTF">2020-12-16T11:11:00Z</dcterms:modified>
</cp:coreProperties>
</file>