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1"/>
  </p:sldMasterIdLst>
  <p:notesMasterIdLst>
    <p:notesMasterId r:id="rId19"/>
  </p:notesMasterIdLst>
  <p:handoutMasterIdLst>
    <p:handoutMasterId r:id="rId20"/>
  </p:handoutMasterIdLst>
  <p:sldIdLst>
    <p:sldId id="259" r:id="rId2"/>
    <p:sldId id="270" r:id="rId3"/>
    <p:sldId id="267" r:id="rId4"/>
    <p:sldId id="261" r:id="rId5"/>
    <p:sldId id="284" r:id="rId6"/>
    <p:sldId id="271" r:id="rId7"/>
    <p:sldId id="268" r:id="rId8"/>
    <p:sldId id="269" r:id="rId9"/>
    <p:sldId id="263" r:id="rId10"/>
    <p:sldId id="264" r:id="rId11"/>
    <p:sldId id="265" r:id="rId12"/>
    <p:sldId id="266" r:id="rId13"/>
    <p:sldId id="276" r:id="rId14"/>
    <p:sldId id="277" r:id="rId15"/>
    <p:sldId id="278" r:id="rId16"/>
    <p:sldId id="27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56" d="100"/>
          <a:sy n="56" d="100"/>
        </p:scale>
        <p:origin x="1672" y="4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1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88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1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86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0746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78853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5502704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15148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8699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8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11381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76991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21495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00248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0654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12941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650" r:id="rId19"/>
    <p:sldLayoutId id="2147483663" r:id="rId20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14352" y="1020871"/>
            <a:ext cx="522056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2865" marR="0" algn="l">
              <a:spcAft>
                <a:spcPts val="1000"/>
              </a:spcAft>
            </a:pPr>
            <a:r>
              <a:rPr lang="en-US" sz="5200" cap="all" spc="200" dirty="0">
                <a:solidFill>
                  <a:srgbClr val="FFFFFF"/>
                </a:solidFill>
                <a:effectLst/>
              </a:rPr>
              <a:t>PROPO</a:t>
            </a:r>
            <a:r>
              <a:rPr lang="en-US" sz="5200" cap="all" spc="200" dirty="0">
                <a:solidFill>
                  <a:srgbClr val="FFFFFF"/>
                </a:solidFill>
              </a:rPr>
              <a:t>SAL SKRIPSI</a:t>
            </a:r>
            <a:endParaRPr lang="en-US" sz="5200" cap="all" spc="20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11078" y="3962088"/>
            <a:ext cx="458405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 err="1">
                <a:solidFill>
                  <a:srgbClr val="FFFFFF">
                    <a:alpha val="70000"/>
                  </a:srgbClr>
                </a:solidFill>
                <a:latin typeface="+mn-lt"/>
              </a:rPr>
              <a:t>Kartijan</a:t>
            </a:r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+mn-lt"/>
              </a:rPr>
              <a:t> St. </a:t>
            </a:r>
            <a:r>
              <a:rPr lang="en-US" sz="1800" dirty="0" err="1">
                <a:solidFill>
                  <a:srgbClr val="FFFFFF">
                    <a:alpha val="70000"/>
                  </a:srgbClr>
                </a:solidFill>
                <a:latin typeface="+mn-lt"/>
              </a:rPr>
              <a:t>Batuah</a:t>
            </a:r>
            <a:endParaRPr lang="en-US" sz="1800" dirty="0">
              <a:solidFill>
                <a:srgbClr val="FFFFFF">
                  <a:alpha val="70000"/>
                </a:srgbClr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FFFFFF">
                    <a:alpha val="70000"/>
                  </a:srgbClr>
                </a:solidFill>
                <a:latin typeface="+mn-lt"/>
              </a:rPr>
              <a:t>Januari</a:t>
            </a:r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+mn-lt"/>
              </a:rPr>
              <a:t>  2021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C5AC-0E6F-4AE3-8462-CB547EB0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3693-7873-46C0-96EF-BBD9F36F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736" y="609601"/>
            <a:ext cx="6524799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II TINJAUAN PUSTAKA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Pustaka  (literature  review)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hasil-hasil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terdahulu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/yang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yang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persoalan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diskusi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artikel-artikel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dipublikasikan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ilmiah</a:t>
            </a:r>
            <a:r>
              <a:rPr lang="en-ID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300"/>
              </a:spcAft>
              <a:buNone/>
            </a:pP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41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AA812-5F6B-4598-8009-609AD846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2A3-F3B7-4455-8849-0449C522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242" y="609601"/>
            <a:ext cx="6112294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Uraian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tentangtopik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menerangkan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konseptual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teoretis</a:t>
            </a:r>
            <a:r>
              <a:rPr lang="en-ID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79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8671-AF6D-442F-8F4E-2B0D769A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CB5A-6E9D-405F-B5F9-7FF8E83D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531" y="609601"/>
            <a:ext cx="5330004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en-ID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kajian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pernyataan-pernyataan</a:t>
            </a:r>
            <a:r>
              <a:rPr lang="en-ID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hipotetikal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masa</a:t>
            </a:r>
            <a:endParaRPr lang="en-ID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dirumuskan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</a:t>
            </a:r>
            <a:endParaRPr lang="en-ID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alir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dirumuskan</a:t>
            </a:r>
            <a:r>
              <a:rPr lang="en-ID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Sehubungan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D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lazim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dituliskan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sub-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tersendiri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(sub-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D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4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DD9CD-1AC8-4BC3-A03B-C742D140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9A55-3F26-413E-BF5E-59799672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860" y="609601"/>
            <a:ext cx="6114675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III METODE PENELITIAN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Menguraikan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dipergunakan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Uraian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pada,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Uraian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dan/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kualitatif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50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8B3E7-E437-4052-AE2D-112514EC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F3C6-FC2E-4DD3-8A5A-C9D724B9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(uji)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  yang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diusulkan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e)Lokasi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6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2C0F6-BF71-4AAD-A629-70C51AF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EBBE-ABDE-46A6-8B2E-52911BF9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PUSTAKA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kepustakaan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dirujuk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25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F77D7-4CFB-4744-B8FD-3E0BCFFF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8DDB-34D6-4A90-8D7C-9C4DBE4C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LAMPIRAN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lampiran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ID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angket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pedoman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wawancara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peta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4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E026-5825-454E-8942-5FEACAB4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sumber</a:t>
            </a:r>
            <a:r>
              <a:rPr lang="en-US" dirty="0">
                <a:solidFill>
                  <a:srgbClr val="FFFFFF"/>
                </a:solidFill>
              </a:rPr>
              <a:t> UTAMA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3706-3A6A-4CC3-8921-C0C0DB7E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7" y="965864"/>
            <a:ext cx="6584404" cy="3450370"/>
          </a:xfrm>
        </p:spPr>
        <p:txBody>
          <a:bodyPr anchor="b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WASSALAMUALAIKUM WRWB.</a:t>
            </a:r>
            <a:endParaRPr lang="en-ID" sz="17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4012F-DF78-44C1-A262-CE915D206F4A}"/>
              </a:ext>
            </a:extLst>
          </p:cNvPr>
          <p:cNvSpPr txBox="1"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ID" dirty="0"/>
              <a:t>ANDUAN PENYUSUNAN TUGAS AKHIR DAN SKRIPSI INSTITUT BISNIS MUHAMMADIYAH BEKASI 2017</a:t>
            </a:r>
          </a:p>
        </p:txBody>
      </p:sp>
    </p:spTree>
    <p:extLst>
      <p:ext uri="{BB962C8B-B14F-4D97-AF65-F5344CB8AC3E}">
        <p14:creationId xmlns:p14="http://schemas.microsoft.com/office/powerpoint/2010/main" val="301941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CABF-CB82-49F8-96D8-DFD42F4C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52" y="1020871"/>
            <a:ext cx="522056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PENYUSUNAN</a:t>
            </a:r>
            <a:br>
              <a:rPr lang="en-ID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  </a:t>
            </a:r>
            <a:r>
              <a:rPr lang="en-ID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Usulan</a:t>
            </a:r>
            <a:r>
              <a:rPr lang="en-ID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(UP)</a:t>
            </a:r>
            <a:endParaRPr lang="en-US" sz="3600" cap="all" spc="200" dirty="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61794-5B61-4729-8F3B-62DCB207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616" y="3140968"/>
            <a:ext cx="6679775" cy="274957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br>
              <a:rPr lang="en-ID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mencerminkan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</a:t>
            </a:r>
            <a:r>
              <a:rPr lang="en-ID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mencerminkan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br>
              <a:rPr lang="en-ID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07382" y="460188"/>
            <a:ext cx="4133472" cy="5175624"/>
          </a:xfrm>
        </p:spPr>
        <p:txBody>
          <a:bodyPr anchor="ctr">
            <a:norm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I PENDAHULUAN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dan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r">
              <a:spcBef>
                <a:spcPts val="0"/>
              </a:spcBef>
              <a:spcAft>
                <a:spcPts val="300"/>
              </a:spcAft>
              <a:buNone/>
            </a:pPr>
            <a:endParaRPr lang="en-ID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92F05-D455-40BD-9E59-15B8B243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32" y="2842931"/>
            <a:ext cx="7646053" cy="38100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1.1.</a:t>
            </a:r>
            <a:b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b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b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Mengemukakan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signifikansi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diangkat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empiris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dan/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b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teoretis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288B9-C493-4438-B17C-8E463CF6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64CC-7B2C-46B4-9DA6-69998894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072776"/>
            <a:ext cx="6852863" cy="5668592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Mengemukakan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meletakkan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peta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keilmuan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penelitian-penelitian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terdahulu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oleh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peneliti-peneliti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lain  yang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88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524B2-6E23-4E8B-99A3-BA2ADA29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6453-2052-4B41-AF82-3870DEA4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840" y="609601"/>
            <a:ext cx="5588695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Merumuskan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(research problem) dan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mengemukakan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pernyataanmasalah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(problem statement) dan/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ataupertanyaan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(research question).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5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0C17-5D5B-40A1-9B4B-DEE066B4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7203AA6-7524-4F8E-95FE-6ECF20DF7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614" y="575311"/>
            <a:ext cx="4908921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1.3.1.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Mengemukakan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1.3.2.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Mengungkapkan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79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00306-A74A-4B4A-8888-D44FE47E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CA7C-55B0-414C-88B0-5F4B8EE2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8A64A9-27BB-41AB-937E-56ED1FAFA3DE}"/>
              </a:ext>
            </a:extLst>
          </p:cNvPr>
          <p:cNvSpPr txBox="1"/>
          <p:nvPr/>
        </p:nvSpPr>
        <p:spPr>
          <a:xfrm>
            <a:off x="2874683" y="21381"/>
            <a:ext cx="6752902" cy="421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teoritis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keilmuan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teorItis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laksana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69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On-screen Show (4:3)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Times New Roman</vt:lpstr>
      <vt:lpstr>Trebuchet MS</vt:lpstr>
      <vt:lpstr>Wingdings 3</vt:lpstr>
      <vt:lpstr>Facet</vt:lpstr>
      <vt:lpstr>PROPOSAL SKRIPSI</vt:lpstr>
      <vt:lpstr>FORMAT PENYUSUNAN Format  Usulan  Penelitian  (UP)</vt:lpstr>
      <vt:lpstr>JUDUL Judul  penelitian  berisi  pernyataan  yang  secara  spesifik  mencerminkan  isi  penelitian  yang akan  dilakukan  (mencerminkan  konsep  dari  gejala/fenomena  yang  diteliti  atau hubungan antar konsep dari gejala/fenomena yang diteliti).</vt:lpstr>
      <vt:lpstr> </vt:lpstr>
      <vt:lpstr>1.1. Latar Belakang Penelitian a) Mengemukakan  hal-hal  yang  menjadi  latar  belakang  pemilihan  topik  penelitian, termasuk  signifikansi  pemilihan  topik  penelitian  tersebut;  penelitian  dapat diangkat dari gejala/permasalahan empiris dan/atau permasalahan teoretis.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sumber UTAMA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2020-12-22T06:51:59Z</dcterms:created>
  <dcterms:modified xsi:type="dcterms:W3CDTF">2021-01-12T10:54:24Z</dcterms:modified>
</cp:coreProperties>
</file>