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1"/>
  </p:sldMasterIdLst>
  <p:notesMasterIdLst>
    <p:notesMasterId r:id="rId8"/>
  </p:notesMasterIdLst>
  <p:handoutMasterIdLst>
    <p:handoutMasterId r:id="rId9"/>
  </p:handoutMasterIdLst>
  <p:sldIdLst>
    <p:sldId id="259" r:id="rId2"/>
    <p:sldId id="276" r:id="rId3"/>
    <p:sldId id="277" r:id="rId4"/>
    <p:sldId id="278" r:id="rId5"/>
    <p:sldId id="279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56" d="100"/>
          <a:sy n="56" d="100"/>
        </p:scale>
        <p:origin x="1672" y="4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1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3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88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1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86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2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0746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78853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15502704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869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8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11381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76991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21495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00248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20654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12941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9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650" r:id="rId18"/>
    <p:sldLayoutId id="2147483663" r:id="rId19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314352" y="1020871"/>
            <a:ext cx="522056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2865" marR="0" algn="l">
              <a:spcAft>
                <a:spcPts val="1000"/>
              </a:spcAft>
            </a:pPr>
            <a:r>
              <a:rPr lang="en-US" sz="5200" cap="all" spc="200" dirty="0">
                <a:solidFill>
                  <a:srgbClr val="FFFFFF"/>
                </a:solidFill>
                <a:effectLst/>
              </a:rPr>
              <a:t>PROPO</a:t>
            </a:r>
            <a:r>
              <a:rPr lang="en-US" sz="5200" cap="all" spc="200" dirty="0">
                <a:solidFill>
                  <a:srgbClr val="FFFFFF"/>
                </a:solidFill>
              </a:rPr>
              <a:t>SAL SKRIPSI</a:t>
            </a:r>
            <a:endParaRPr lang="en-US" sz="5200" cap="all" spc="20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411078" y="3962088"/>
            <a:ext cx="4584057" cy="1186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 err="1">
                <a:solidFill>
                  <a:srgbClr val="FFFFFF">
                    <a:alpha val="70000"/>
                  </a:srgbClr>
                </a:solidFill>
                <a:latin typeface="+mn-lt"/>
              </a:rPr>
              <a:t>Kartijan</a:t>
            </a:r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+mn-lt"/>
              </a:rPr>
              <a:t> St. </a:t>
            </a:r>
            <a:r>
              <a:rPr lang="en-US" sz="1800" dirty="0" err="1">
                <a:solidFill>
                  <a:srgbClr val="FFFFFF">
                    <a:alpha val="70000"/>
                  </a:srgbClr>
                </a:solidFill>
                <a:latin typeface="+mn-lt"/>
              </a:rPr>
              <a:t>Batuah</a:t>
            </a:r>
            <a:endParaRPr lang="en-US" sz="1800" dirty="0">
              <a:solidFill>
                <a:srgbClr val="FFFFFF">
                  <a:alpha val="70000"/>
                </a:srgbClr>
              </a:solidFill>
              <a:latin typeface="+mn-lt"/>
            </a:endParaRPr>
          </a:p>
          <a:p>
            <a:pPr algn="l"/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FFFFFF">
                    <a:alpha val="70000"/>
                  </a:srgbClr>
                </a:solidFill>
                <a:latin typeface="+mn-lt"/>
              </a:rPr>
              <a:t>Januari</a:t>
            </a:r>
            <a:r>
              <a:rPr lang="en-US" sz="1800" dirty="0">
                <a:solidFill>
                  <a:srgbClr val="FFFFFF">
                    <a:alpha val="70000"/>
                  </a:srgbClr>
                </a:solidFill>
                <a:latin typeface="+mn-lt"/>
              </a:rPr>
              <a:t>  2021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DD9CD-1AC8-4BC3-A03B-C742D140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9A55-3F26-413E-BF5E-59799672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860" y="609601"/>
            <a:ext cx="6114675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III METODE PENELITIAN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Menguraikan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dipergunakan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Uraian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pada,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Uraian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litian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yang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dan/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kualitatif</a:t>
            </a:r>
            <a:r>
              <a:rPr lang="en-ID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50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8B3E7-E437-4052-AE2D-112514EC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F3C6-FC2E-4DD3-8A5A-C9D724B9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pemilihan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penentuan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(uji)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dan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  yang 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diusulkan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e)Lokasi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6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2C0F6-BF71-4AAD-A629-70C51AFE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EBBE-ABDE-46A6-8B2E-52911BF9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PUSTAKA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kepustakaan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dirujuk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25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F77D7-4CFB-4744-B8FD-3E0BCFFF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endParaRPr lang="en-ID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8DDB-34D6-4A90-8D7C-9C4DBE4C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LAMPIRAN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lampiran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ID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angket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pedoman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wawancara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peta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4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E026-5825-454E-8942-5FEACAB4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52" y="4735775"/>
            <a:ext cx="5255248" cy="12457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sumber</a:t>
            </a:r>
            <a:r>
              <a:rPr lang="en-US" dirty="0">
                <a:solidFill>
                  <a:srgbClr val="FFFFFF"/>
                </a:solidFill>
              </a:rPr>
              <a:t> UTAMA</a:t>
            </a:r>
            <a:endParaRPr lang="en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3706-3A6A-4CC3-8921-C0C0DB7E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7" y="965864"/>
            <a:ext cx="6584404" cy="3450370"/>
          </a:xfrm>
        </p:spPr>
        <p:txBody>
          <a:bodyPr anchor="b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WASSALAMUALAIKUM WRWB.</a:t>
            </a:r>
            <a:endParaRPr lang="en-ID" sz="17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4012F-DF78-44C1-A262-CE915D206F4A}"/>
              </a:ext>
            </a:extLst>
          </p:cNvPr>
          <p:cNvSpPr txBox="1"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ID" dirty="0"/>
              <a:t>ANDUAN PENYUSUNAN TUGAS AKHIR DAN SKRIPSI INSTITUT BISNIS MUHAMMADIYAH BEKASI 2017</a:t>
            </a:r>
          </a:p>
        </p:txBody>
      </p:sp>
    </p:spTree>
    <p:extLst>
      <p:ext uri="{BB962C8B-B14F-4D97-AF65-F5344CB8AC3E}">
        <p14:creationId xmlns:p14="http://schemas.microsoft.com/office/powerpoint/2010/main" val="3019417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Trebuchet MS</vt:lpstr>
      <vt:lpstr>Wingdings 3</vt:lpstr>
      <vt:lpstr>Facet</vt:lpstr>
      <vt:lpstr>PROPOSAL SKRIPSI</vt:lpstr>
      <vt:lpstr>PowerPoint Presentation</vt:lpstr>
      <vt:lpstr>PowerPoint Presentation</vt:lpstr>
      <vt:lpstr>PowerPoint Presentation</vt:lpstr>
      <vt:lpstr>PowerPoint Presentation</vt:lpstr>
      <vt:lpstr> sumber UTAMA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2020-12-22T06:51:59Z</dcterms:created>
  <dcterms:modified xsi:type="dcterms:W3CDTF">2021-01-26T08:59:15Z</dcterms:modified>
</cp:coreProperties>
</file>