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Pengukuran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- </a:t>
            </a:r>
            <a:r>
              <a:rPr lang="en-US" i="1" dirty="0" err="1" smtClean="0"/>
              <a:t>Sistem</a:t>
            </a:r>
            <a:r>
              <a:rPr lang="en-US" i="1" dirty="0" smtClean="0"/>
              <a:t> </a:t>
            </a:r>
            <a:r>
              <a:rPr lang="en-US" i="1" dirty="0" err="1" smtClean="0"/>
              <a:t>Standar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*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yang </a:t>
            </a:r>
            <a:r>
              <a:rPr lang="en-US" dirty="0" err="1" smtClean="0"/>
              <a:t>berwenang</a:t>
            </a:r>
            <a:r>
              <a:rPr lang="en-US" dirty="0" smtClean="0"/>
              <a:t> (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*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komite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1960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*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MKS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*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</a:t>
            </a:r>
            <a:r>
              <a:rPr lang="en-US" dirty="0" err="1" smtClean="0"/>
              <a:t>Sistem</a:t>
            </a:r>
            <a:r>
              <a:rPr lang="en-US" dirty="0" smtClean="0"/>
              <a:t> Gaussian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*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cgs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</a:t>
            </a:r>
            <a:r>
              <a:rPr lang="en-US" dirty="0" err="1" smtClean="0"/>
              <a:t>Kebiasaan</a:t>
            </a:r>
            <a:r>
              <a:rPr lang="en-US" dirty="0" smtClean="0"/>
              <a:t> di Negara USA </a:t>
            </a:r>
            <a:r>
              <a:rPr lang="en-US" dirty="0" err="1" smtClean="0"/>
              <a:t>dan</a:t>
            </a:r>
            <a:r>
              <a:rPr lang="en-US" dirty="0" smtClean="0"/>
              <a:t> UK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* </a:t>
            </a:r>
            <a:r>
              <a:rPr lang="en-US" dirty="0" err="1" smtClean="0"/>
              <a:t>inci</a:t>
            </a:r>
            <a:r>
              <a:rPr lang="en-US" dirty="0" smtClean="0"/>
              <a:t> (inches), kaki (foot), mil (miles), </a:t>
            </a:r>
            <a:r>
              <a:rPr lang="en-US" dirty="0" err="1" smtClean="0"/>
              <a:t>pon</a:t>
            </a:r>
            <a:r>
              <a:rPr lang="en-US" dirty="0" smtClean="0"/>
              <a:t> (pounds/slugs), </a:t>
            </a:r>
            <a:r>
              <a:rPr lang="en-US" dirty="0" err="1" smtClean="0"/>
              <a:t>dan</a:t>
            </a:r>
            <a:r>
              <a:rPr lang="en-US" dirty="0" smtClean="0"/>
              <a:t> lain-lain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68866"/>
            <a:ext cx="9404723" cy="880533"/>
          </a:xfrm>
        </p:spPr>
        <p:txBody>
          <a:bodyPr/>
          <a:lstStyle/>
          <a:p>
            <a:r>
              <a:rPr lang="en-US" dirty="0" smtClean="0"/>
              <a:t>KUANTITAS DASAR DAN 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9404723" cy="419548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Berdsarkan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, 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* </a:t>
            </a:r>
            <a:r>
              <a:rPr lang="en-US" i="1" dirty="0" err="1" smtClean="0"/>
              <a:t>Panjang</a:t>
            </a:r>
            <a:r>
              <a:rPr lang="en-US" i="1" dirty="0" smtClean="0"/>
              <a:t> (L)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* Massa (M)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* </a:t>
            </a:r>
            <a:r>
              <a:rPr lang="en-US" i="1" dirty="0" err="1" smtClean="0"/>
              <a:t>Waktu</a:t>
            </a:r>
            <a:r>
              <a:rPr lang="en-US" i="1" dirty="0" smtClean="0"/>
              <a:t> (T)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2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415"/>
          </a:xfrm>
        </p:spPr>
        <p:txBody>
          <a:bodyPr/>
          <a:lstStyle/>
          <a:p>
            <a:r>
              <a:rPr lang="en-US" dirty="0" smtClean="0"/>
              <a:t>PANJANG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11868"/>
            <a:ext cx="9403742" cy="44365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i="1" dirty="0" err="1" smtClean="0"/>
              <a:t>Satuan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Menurut</a:t>
            </a:r>
            <a:r>
              <a:rPr lang="en-US" dirty="0" smtClean="0"/>
              <a:t> SI : meter (m)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cgs</a:t>
            </a:r>
            <a:r>
              <a:rPr lang="en-US" dirty="0" smtClean="0"/>
              <a:t> : centimeter (cm)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di USA &amp; UK : foot (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 smtClean="0"/>
              <a:t>Definisi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Satu</a:t>
            </a:r>
            <a:r>
              <a:rPr lang="en-US" dirty="0" smtClean="0"/>
              <a:t> meter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ditempuh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vakum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selang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1/299 792 458 </a:t>
            </a:r>
            <a:r>
              <a:rPr lang="en-US" dirty="0" err="1" smtClean="0"/>
              <a:t>sekon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3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58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 Info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2676789"/>
            <a:ext cx="7425267" cy="35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3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6615"/>
          </a:xfrm>
        </p:spPr>
        <p:txBody>
          <a:bodyPr/>
          <a:lstStyle/>
          <a:p>
            <a:r>
              <a:rPr lang="en-US" dirty="0" smtClean="0"/>
              <a:t>MASSA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03400"/>
            <a:ext cx="9403742" cy="444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i="1" dirty="0" err="1"/>
              <a:t>Satuan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Menurut</a:t>
            </a:r>
            <a:r>
              <a:rPr lang="en-US" dirty="0"/>
              <a:t> SI : </a:t>
            </a:r>
            <a:r>
              <a:rPr lang="en-US" dirty="0" smtClean="0"/>
              <a:t>kilogram (kg)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cgs</a:t>
            </a:r>
            <a:r>
              <a:rPr lang="en-US" dirty="0"/>
              <a:t> : </a:t>
            </a:r>
            <a:r>
              <a:rPr lang="en-US" dirty="0" smtClean="0"/>
              <a:t>gram (g)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di USA &amp; UK : </a:t>
            </a:r>
            <a:r>
              <a:rPr lang="en-US" dirty="0" err="1" smtClean="0"/>
              <a:t>pon</a:t>
            </a:r>
            <a:r>
              <a:rPr lang="en-US" dirty="0" smtClean="0"/>
              <a:t>, slugs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Definisi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kilogram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silinder</a:t>
            </a:r>
            <a:r>
              <a:rPr lang="en-US" dirty="0" smtClean="0"/>
              <a:t> </a:t>
            </a:r>
            <a:r>
              <a:rPr lang="en-US" dirty="0" err="1" smtClean="0"/>
              <a:t>campuran</a:t>
            </a:r>
            <a:r>
              <a:rPr lang="en-US" dirty="0" smtClean="0"/>
              <a:t> platinum iridium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yang </a:t>
            </a:r>
            <a:r>
              <a:rPr lang="en-US" dirty="0" err="1" smtClean="0"/>
              <a:t>dijaga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di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, Sevres, Negara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Perancis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2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58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 Info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Massa,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70" y="2554287"/>
            <a:ext cx="51149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6615"/>
          </a:xfrm>
        </p:spPr>
        <p:txBody>
          <a:bodyPr/>
          <a:lstStyle/>
          <a:p>
            <a:r>
              <a:rPr lang="en-US" dirty="0" smtClean="0"/>
              <a:t>WAKTU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03400"/>
            <a:ext cx="9403742" cy="444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i="1" dirty="0" err="1"/>
              <a:t>Satuan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Menurut</a:t>
            </a:r>
            <a:r>
              <a:rPr lang="en-US" dirty="0"/>
              <a:t> SI : </a:t>
            </a:r>
            <a:r>
              <a:rPr lang="en-US" dirty="0" err="1" smtClean="0"/>
              <a:t>sekon</a:t>
            </a:r>
            <a:r>
              <a:rPr lang="en-US" dirty="0" smtClean="0"/>
              <a:t> (</a:t>
            </a:r>
            <a:r>
              <a:rPr lang="en-US" dirty="0" err="1" smtClean="0"/>
              <a:t>detik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cgs</a:t>
            </a:r>
            <a:r>
              <a:rPr lang="en-US" dirty="0"/>
              <a:t> : </a:t>
            </a:r>
            <a:r>
              <a:rPr lang="en-US" dirty="0" err="1" smtClean="0"/>
              <a:t>sekon</a:t>
            </a:r>
            <a:r>
              <a:rPr lang="en-US" dirty="0" smtClean="0"/>
              <a:t> (</a:t>
            </a:r>
            <a:r>
              <a:rPr lang="en-US" dirty="0" err="1" smtClean="0"/>
              <a:t>detik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di USA &amp; UK : </a:t>
            </a:r>
            <a:r>
              <a:rPr lang="en-US" dirty="0" smtClean="0"/>
              <a:t>second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Definisi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sekon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9 192 631 700 x </a:t>
            </a:r>
            <a:r>
              <a:rPr lang="en-US" dirty="0" err="1" smtClean="0"/>
              <a:t>perioda</a:t>
            </a:r>
            <a:r>
              <a:rPr lang="en-US" dirty="0" smtClean="0"/>
              <a:t> </a:t>
            </a:r>
            <a:r>
              <a:rPr lang="en-US" dirty="0" err="1" smtClean="0"/>
              <a:t>radiasi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atom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Cesium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432549"/>
          </a:xfrm>
        </p:spPr>
        <p:txBody>
          <a:bodyPr/>
          <a:lstStyle/>
          <a:p>
            <a:r>
              <a:rPr lang="en-US" dirty="0" smtClean="0"/>
              <a:t> Info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565400"/>
            <a:ext cx="5524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BAB </a:t>
            </a:r>
            <a:r>
              <a:rPr lang="en-US" sz="4400" b="1" dirty="0"/>
              <a:t>I. </a:t>
            </a:r>
            <a:r>
              <a:rPr lang="en-US" sz="4400" b="1" dirty="0" smtClean="0"/>
              <a:t>BESARAN DAN SATUAN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72068"/>
            <a:ext cx="10364451" cy="889000"/>
          </a:xfrm>
        </p:spPr>
        <p:txBody>
          <a:bodyPr/>
          <a:lstStyle/>
          <a:p>
            <a:r>
              <a:rPr lang="en-US" dirty="0" smtClean="0"/>
              <a:t>GAMBARAN UMUM FISIKA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71134"/>
            <a:ext cx="10363826" cy="4749799"/>
          </a:xfrm>
        </p:spPr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2277533"/>
            <a:ext cx="7958667" cy="42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endParaRPr lang="en-US" dirty="0"/>
          </a:p>
          <a:p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Kesimetrisan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 err="1" smtClean="0"/>
              <a:t>Aturannya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(</a:t>
            </a:r>
            <a:r>
              <a:rPr lang="en-US" dirty="0" err="1" smtClean="0"/>
              <a:t>konsisten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dimudahkan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39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dirty="0" err="1" smtClean="0"/>
              <a:t>Sejarah</a:t>
            </a:r>
            <a:r>
              <a:rPr lang="en-US" sz="1600" dirty="0" smtClean="0"/>
              <a:t> </a:t>
            </a:r>
            <a:r>
              <a:rPr lang="en-US" sz="1600" dirty="0" err="1" smtClean="0"/>
              <a:t>perkembangan</a:t>
            </a:r>
            <a:r>
              <a:rPr lang="en-US" sz="1600" dirty="0" smtClean="0"/>
              <a:t> </a:t>
            </a:r>
            <a:r>
              <a:rPr lang="en-US" sz="1600" dirty="0" err="1" smtClean="0"/>
              <a:t>Fisika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Periode</a:t>
            </a:r>
            <a:r>
              <a:rPr lang="en-US" sz="1600" dirty="0" smtClean="0"/>
              <a:t> </a:t>
            </a:r>
            <a:r>
              <a:rPr lang="en-US" sz="1600" dirty="0" err="1" smtClean="0"/>
              <a:t>pertama</a:t>
            </a:r>
            <a:r>
              <a:rPr lang="en-US" sz="1600" dirty="0" smtClean="0"/>
              <a:t> : </a:t>
            </a:r>
            <a:r>
              <a:rPr lang="en-US" sz="1600" dirty="0" err="1" smtClean="0"/>
              <a:t>Prasejarah</a:t>
            </a:r>
            <a:r>
              <a:rPr lang="en-US" sz="1600" dirty="0" smtClean="0"/>
              <a:t> – 1550 </a:t>
            </a:r>
          </a:p>
          <a:p>
            <a:pPr marL="0" indent="0">
              <a:buNone/>
            </a:pPr>
            <a:r>
              <a:rPr lang="en-US" sz="1600" dirty="0" smtClean="0"/>
              <a:t>      - </a:t>
            </a:r>
            <a:r>
              <a:rPr lang="en-US" sz="1600" dirty="0" err="1" smtClean="0"/>
              <a:t>Pengumpulan</a:t>
            </a:r>
            <a:r>
              <a:rPr lang="en-US" sz="1600" dirty="0" smtClean="0"/>
              <a:t> </a:t>
            </a:r>
            <a:r>
              <a:rPr lang="en-US" sz="1600" dirty="0" err="1" smtClean="0"/>
              <a:t>fakta</a:t>
            </a:r>
            <a:r>
              <a:rPr lang="en-US" sz="1600" dirty="0" smtClean="0"/>
              <a:t> </a:t>
            </a:r>
            <a:r>
              <a:rPr lang="en-US" sz="1600" dirty="0" err="1" smtClean="0"/>
              <a:t>fisis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ym typeface="Wingdings" panose="05000000000000000000" pitchFamily="2" charset="2"/>
              </a:rPr>
              <a:t>perumusan</a:t>
            </a:r>
            <a:r>
              <a:rPr lang="en-US" sz="1600" dirty="0" smtClean="0">
                <a:sym typeface="Wingdings" panose="05000000000000000000" pitchFamily="2" charset="2"/>
              </a:rPr>
              <a:t> empiric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     - </a:t>
            </a:r>
            <a:r>
              <a:rPr lang="en-US" sz="1600" dirty="0" err="1" smtClean="0">
                <a:sym typeface="Wingdings" panose="05000000000000000000" pitchFamily="2" charset="2"/>
              </a:rPr>
              <a:t>Belum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ada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eksperimen</a:t>
            </a:r>
            <a:r>
              <a:rPr lang="en-US" sz="1600" dirty="0" smtClean="0">
                <a:sym typeface="Wingdings" panose="05000000000000000000" pitchFamily="2" charset="2"/>
              </a:rPr>
              <a:t>  yang </a:t>
            </a:r>
            <a:r>
              <a:rPr lang="en-US" sz="1600" dirty="0" err="1" smtClean="0">
                <a:sym typeface="Wingdings" panose="05000000000000000000" pitchFamily="2" charset="2"/>
              </a:rPr>
              <a:t>sistematis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Periode</a:t>
            </a:r>
            <a:r>
              <a:rPr lang="en-US" sz="1600" dirty="0" smtClean="0"/>
              <a:t> </a:t>
            </a:r>
            <a:r>
              <a:rPr lang="en-US" sz="1600" dirty="0" err="1" smtClean="0"/>
              <a:t>Kedua</a:t>
            </a:r>
            <a:r>
              <a:rPr lang="en-US" sz="1600" dirty="0" smtClean="0"/>
              <a:t> : 1550 – 1800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 </a:t>
            </a:r>
            <a:r>
              <a:rPr lang="en-US" sz="1600" dirty="0" err="1" smtClean="0"/>
              <a:t>Perkembangan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 smtClean="0"/>
              <a:t>eksperimental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sistematis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Periode</a:t>
            </a:r>
            <a:r>
              <a:rPr lang="en-US" sz="1600" dirty="0" smtClean="0"/>
              <a:t> </a:t>
            </a:r>
            <a:r>
              <a:rPr lang="en-US" sz="1600" dirty="0" err="1" smtClean="0"/>
              <a:t>Ketiga</a:t>
            </a:r>
            <a:r>
              <a:rPr lang="en-US" sz="1600" dirty="0" smtClean="0"/>
              <a:t> : 1800 – 1890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 </a:t>
            </a:r>
            <a:r>
              <a:rPr lang="en-US" sz="1600" dirty="0" err="1" smtClean="0"/>
              <a:t>Pengembangan</a:t>
            </a:r>
            <a:r>
              <a:rPr lang="en-US" sz="1600" dirty="0" smtClean="0"/>
              <a:t> </a:t>
            </a:r>
            <a:r>
              <a:rPr lang="en-US" sz="1600" dirty="0" err="1" smtClean="0"/>
              <a:t>Fisika</a:t>
            </a:r>
            <a:r>
              <a:rPr lang="en-US" sz="1600" dirty="0" smtClean="0"/>
              <a:t> </a:t>
            </a:r>
            <a:r>
              <a:rPr lang="en-US" sz="1600" dirty="0" err="1" smtClean="0"/>
              <a:t>klasik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Periode</a:t>
            </a:r>
            <a:r>
              <a:rPr lang="en-US" sz="1600" dirty="0" smtClean="0"/>
              <a:t> </a:t>
            </a:r>
            <a:r>
              <a:rPr lang="en-US" sz="1600" dirty="0" err="1" smtClean="0"/>
              <a:t>Keempat</a:t>
            </a:r>
            <a:r>
              <a:rPr lang="en-US" sz="1600" dirty="0" smtClean="0"/>
              <a:t> : 1890 – </a:t>
            </a:r>
            <a:r>
              <a:rPr lang="en-US" sz="1600" dirty="0" err="1" smtClean="0"/>
              <a:t>sekarang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 </a:t>
            </a:r>
            <a:r>
              <a:rPr lang="en-US" sz="1600" dirty="0" err="1" smtClean="0"/>
              <a:t>Pengembangan</a:t>
            </a:r>
            <a:r>
              <a:rPr lang="en-US" sz="1600" dirty="0" smtClean="0"/>
              <a:t> </a:t>
            </a:r>
            <a:r>
              <a:rPr lang="en-US" sz="1600" dirty="0" err="1" smtClean="0"/>
              <a:t>Fisika</a:t>
            </a:r>
            <a:r>
              <a:rPr lang="en-US" sz="1600" dirty="0" smtClean="0"/>
              <a:t> modern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285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092" y="1807385"/>
            <a:ext cx="9403742" cy="4838949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75" y="2450572"/>
            <a:ext cx="695605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3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b="1" dirty="0" smtClean="0"/>
              <a:t>Integrated Circuit (IC)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system </a:t>
            </a:r>
            <a:r>
              <a:rPr lang="en-US" dirty="0" err="1" smtClean="0"/>
              <a:t>mikroelektronik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29" y="3446992"/>
            <a:ext cx="5857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5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/>
              <a:t> </a:t>
            </a:r>
            <a:r>
              <a:rPr lang="en-US" dirty="0" smtClean="0"/>
              <a:t>yang fundamental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5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a) </a:t>
            </a:r>
            <a:r>
              <a:rPr lang="en-US" dirty="0" err="1" smtClean="0"/>
              <a:t>Mekanika</a:t>
            </a:r>
            <a:r>
              <a:rPr lang="en-US" dirty="0" smtClean="0"/>
              <a:t> (</a:t>
            </a:r>
            <a:r>
              <a:rPr lang="en-US" dirty="0" err="1" smtClean="0"/>
              <a:t>klasik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b) </a:t>
            </a:r>
            <a:r>
              <a:rPr lang="en-US" dirty="0" err="1" smtClean="0"/>
              <a:t>Thermodinamika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c) </a:t>
            </a:r>
            <a:r>
              <a:rPr lang="en-US" dirty="0" err="1" smtClean="0"/>
              <a:t>Elektromagnetik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d) </a:t>
            </a:r>
            <a:r>
              <a:rPr lang="en-US" dirty="0" err="1" smtClean="0"/>
              <a:t>Relativitas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e) </a:t>
            </a:r>
            <a:r>
              <a:rPr lang="en-US" dirty="0" err="1" smtClean="0"/>
              <a:t>Kuantum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0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94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03400"/>
            <a:ext cx="9403742" cy="4444999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Pengukuran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diadakan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sains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system </a:t>
            </a:r>
            <a:r>
              <a:rPr lang="en-US" dirty="0" err="1" smtClean="0"/>
              <a:t>satuan</a:t>
            </a:r>
            <a:r>
              <a:rPr lang="en-US" dirty="0" smtClean="0"/>
              <a:t> yang </a:t>
            </a:r>
            <a:r>
              <a:rPr lang="en-US" dirty="0" err="1" smtClean="0"/>
              <a:t>konsisten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ketidakpastian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ketidakpastian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1432</TotalTime>
  <Words>275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GAMBARAN UMUM FISIKA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KUANTITAS DASAR DAN DIMENSI</vt:lpstr>
      <vt:lpstr>PANJANG</vt:lpstr>
      <vt:lpstr>PowerPoint Presentation</vt:lpstr>
      <vt:lpstr>MASSA</vt:lpstr>
      <vt:lpstr>PowerPoint Presentation</vt:lpstr>
      <vt:lpstr>WAKTU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19</cp:revision>
  <dcterms:created xsi:type="dcterms:W3CDTF">2020-09-12T20:29:53Z</dcterms:created>
  <dcterms:modified xsi:type="dcterms:W3CDTF">2020-10-08T14:04:26Z</dcterms:modified>
</cp:coreProperties>
</file>