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BAB X.</a:t>
            </a:r>
          </a:p>
          <a:p>
            <a:pPr marL="0" indent="0" algn="ctr">
              <a:buNone/>
            </a:pPr>
            <a:r>
              <a:rPr lang="en-US" sz="4400" b="1" dirty="0" smtClean="0"/>
              <a:t>KERJA DAN ENERGI</a:t>
            </a:r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44983"/>
          </a:xfrm>
        </p:spPr>
        <p:txBody>
          <a:bodyPr/>
          <a:lstStyle/>
          <a:p>
            <a:pPr algn="just"/>
            <a:r>
              <a:rPr lang="en-US" b="1" dirty="0" smtClean="0"/>
              <a:t>KERJA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Definisi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Kerja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tersebut</a:t>
            </a:r>
            <a:r>
              <a:rPr lang="en-US" dirty="0"/>
              <a:t>.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searah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39" y="5260064"/>
            <a:ext cx="5998086" cy="7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81196"/>
          </a:xfrm>
        </p:spPr>
        <p:txBody>
          <a:bodyPr/>
          <a:lstStyle/>
          <a:p>
            <a:pPr algn="just"/>
            <a:r>
              <a:rPr lang="en-US" b="1" dirty="0" smtClean="0"/>
              <a:t>ENERGI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Definisi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gravitasi</a:t>
            </a:r>
            <a:r>
              <a:rPr lang="en-US" dirty="0"/>
              <a:t>, </a:t>
            </a:r>
            <a:r>
              <a:rPr lang="en-US" dirty="0" err="1"/>
              <a:t>elektromagnetik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lain-lain).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Dalam</a:t>
            </a:r>
            <a:r>
              <a:rPr lang="en-US" dirty="0"/>
              <a:t> </a:t>
            </a:r>
            <a:r>
              <a:rPr lang="en-US" dirty="0" err="1"/>
              <a:t>bidang</a:t>
            </a:r>
            <a:r>
              <a:rPr lang="en-US" dirty="0"/>
              <a:t> </a:t>
            </a:r>
            <a:r>
              <a:rPr lang="en-US" dirty="0" err="1"/>
              <a:t>fisika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dirty="0" err="1"/>
              <a:t>energi</a:t>
            </a:r>
            <a:r>
              <a:rPr lang="en-US" dirty="0"/>
              <a:t> 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mekanika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916998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6" y="2362954"/>
            <a:ext cx="9048750" cy="37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90250"/>
          </a:xfrm>
        </p:spPr>
        <p:txBody>
          <a:bodyPr/>
          <a:lstStyle/>
          <a:p>
            <a:pPr algn="just"/>
            <a:r>
              <a:rPr lang="en-US" dirty="0" smtClean="0"/>
              <a:t>ENERGI KINETIK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v</a:t>
            </a:r>
            <a:r>
              <a:rPr lang="en-US" sz="12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v</a:t>
            </a:r>
            <a:r>
              <a:rPr lang="en-US" sz="1200" dirty="0" smtClean="0"/>
              <a:t>2 </a:t>
            </a:r>
          </a:p>
          <a:p>
            <a:pPr marL="0" indent="0" algn="just">
              <a:buNone/>
            </a:pPr>
            <a:r>
              <a:rPr lang="en-US" sz="1200" dirty="0"/>
              <a:t> </a:t>
            </a:r>
            <a:endParaRPr 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02" y="3162143"/>
            <a:ext cx="5444770" cy="31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35929"/>
          </a:xfrm>
        </p:spPr>
        <p:txBody>
          <a:bodyPr/>
          <a:lstStyle/>
          <a:p>
            <a:pPr algn="just"/>
            <a:r>
              <a:rPr lang="en-US" dirty="0" smtClean="0"/>
              <a:t>ENERGI POTENSIAL PEGAS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444240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menggerakkan</a:t>
            </a:r>
            <a:r>
              <a:rPr lang="en-US" dirty="0" smtClean="0"/>
              <a:t> </a:t>
            </a:r>
            <a:r>
              <a:rPr lang="en-US" dirty="0" err="1" smtClean="0"/>
              <a:t>pegas</a:t>
            </a:r>
            <a:r>
              <a:rPr lang="en-US" dirty="0" smtClean="0"/>
              <a:t> </a:t>
            </a:r>
            <a:r>
              <a:rPr lang="en-US" dirty="0" err="1" smtClean="0"/>
              <a:t>sejauh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pegas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x</a:t>
            </a:r>
            <a:r>
              <a:rPr lang="en-US" sz="12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x</a:t>
            </a:r>
            <a:r>
              <a:rPr lang="en-US" sz="1200" dirty="0" smtClean="0"/>
              <a:t>2</a:t>
            </a:r>
            <a:r>
              <a:rPr lang="en-US" dirty="0" smtClean="0"/>
              <a:t>)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melawan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F</a:t>
            </a:r>
            <a:r>
              <a:rPr lang="en-US" sz="1400" dirty="0" smtClean="0"/>
              <a:t>b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64" y="3008661"/>
            <a:ext cx="5577845" cy="25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90250"/>
          </a:xfrm>
        </p:spPr>
        <p:txBody>
          <a:bodyPr/>
          <a:lstStyle/>
          <a:p>
            <a:pPr algn="just"/>
            <a:r>
              <a:rPr lang="en-US" dirty="0" smtClean="0"/>
              <a:t>HUKUM KEKEKALAN KERJA DAN ENERGI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95" y="1958929"/>
            <a:ext cx="7243906" cy="43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42522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Contoh</a:t>
            </a:r>
            <a:r>
              <a:rPr lang="en-US" dirty="0" smtClean="0"/>
              <a:t> : 1)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08" y="2163203"/>
            <a:ext cx="6691643" cy="38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3278</TotalTime>
  <Words>110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KERJA</vt:lpstr>
      <vt:lpstr>ENERGI</vt:lpstr>
      <vt:lpstr>PowerPoint Presentation</vt:lpstr>
      <vt:lpstr>ENERGI KINETIK</vt:lpstr>
      <vt:lpstr>ENERGI POTENSIAL PEGAS</vt:lpstr>
      <vt:lpstr>HUKUM KEKEKALAN KERJA DAN ENERGI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97</cp:revision>
  <dcterms:created xsi:type="dcterms:W3CDTF">2020-09-12T20:29:53Z</dcterms:created>
  <dcterms:modified xsi:type="dcterms:W3CDTF">2020-12-25T11:54:42Z</dcterms:modified>
</cp:coreProperties>
</file>