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78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00" r:id="rId16"/>
    <p:sldId id="30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1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7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17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2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8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4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5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6237" y="1793035"/>
            <a:ext cx="8204751" cy="987487"/>
          </a:xfrm>
        </p:spPr>
        <p:txBody>
          <a:bodyPr/>
          <a:lstStyle/>
          <a:p>
            <a:pPr algn="r"/>
            <a:r>
              <a:rPr lang="en-US" b="1" dirty="0" smtClean="0"/>
              <a:t>FISIKA DASAR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0" y="4306251"/>
            <a:ext cx="5360988" cy="1371599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BISNIS MUHAMMADIYAH, BEKASI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ADE KURNIAWAN ST., MT</a:t>
            </a:r>
          </a:p>
          <a:p>
            <a:pPr algn="r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9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Jawab</a:t>
            </a:r>
            <a:r>
              <a:rPr lang="en-US" dirty="0" smtClean="0"/>
              <a:t> :  a)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Momentum, dab </a:t>
            </a:r>
            <a:r>
              <a:rPr lang="en-US" dirty="0" err="1" smtClean="0"/>
              <a:t>menganggap</a:t>
            </a:r>
            <a:r>
              <a:rPr lang="en-US" dirty="0" smtClean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negative,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dihasilkan</a:t>
            </a:r>
            <a:r>
              <a:rPr lang="en-US" dirty="0" smtClean="0"/>
              <a:t> :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766" y="3779681"/>
            <a:ext cx="5247450" cy="213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b.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tumbukan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181" y="1747035"/>
            <a:ext cx="981075" cy="28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518" y="3147047"/>
            <a:ext cx="4741631" cy="82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TUMBUKAN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66" y="3176640"/>
            <a:ext cx="8289241" cy="19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JENIS TUMBUKAN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1. </a:t>
            </a:r>
            <a:r>
              <a:rPr lang="en-US" dirty="0" err="1" smtClean="0"/>
              <a:t>Tumbukan</a:t>
            </a:r>
            <a:r>
              <a:rPr lang="en-US" dirty="0" smtClean="0"/>
              <a:t> </a:t>
            </a:r>
            <a:r>
              <a:rPr lang="en-US" dirty="0" err="1" smtClean="0"/>
              <a:t>Lenting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2. </a:t>
            </a:r>
            <a:r>
              <a:rPr lang="en-US" dirty="0" err="1" smtClean="0"/>
              <a:t>Tumbukan</a:t>
            </a:r>
            <a:r>
              <a:rPr lang="en-US" dirty="0" smtClean="0"/>
              <a:t> </a:t>
            </a:r>
            <a:r>
              <a:rPr lang="en-US" dirty="0" err="1" smtClean="0"/>
              <a:t>Lenting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endParaRPr lang="en-US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78" y="2280436"/>
            <a:ext cx="7868687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79" y="4564785"/>
            <a:ext cx="7868687" cy="12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415689"/>
            <a:ext cx="4149882" cy="3252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658" y="2415689"/>
            <a:ext cx="5662942" cy="32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2) </a:t>
            </a:r>
            <a:endParaRPr lang="en-US" dirty="0"/>
          </a:p>
          <a:p>
            <a:pPr marL="0" indent="0">
              <a:buNone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12" y="1789568"/>
            <a:ext cx="81343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Jawab</a:t>
            </a:r>
            <a:r>
              <a:rPr lang="en-US" dirty="0" smtClean="0"/>
              <a:t> :  </a:t>
            </a:r>
            <a:endParaRPr lang="en-US" dirty="0"/>
          </a:p>
          <a:p>
            <a:pPr marL="0" indent="0">
              <a:buNone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563" y="1798010"/>
            <a:ext cx="7437037" cy="37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ara Membuat Background Power Point Terima kasih yang Menari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29" y="2052638"/>
            <a:ext cx="5581518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1024466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48933"/>
            <a:ext cx="10363826" cy="3733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BAB </a:t>
            </a:r>
            <a:r>
              <a:rPr lang="en-US" sz="4400" b="1" dirty="0" smtClean="0"/>
              <a:t>XI</a:t>
            </a:r>
            <a:r>
              <a:rPr lang="en-US" sz="4400" b="1" dirty="0" smtClean="0"/>
              <a:t>.</a:t>
            </a:r>
          </a:p>
          <a:p>
            <a:pPr marL="0" indent="0" algn="ctr">
              <a:buNone/>
            </a:pPr>
            <a:r>
              <a:rPr lang="en-US" sz="4400" b="1" dirty="0" smtClean="0"/>
              <a:t>IMPULS DAN MOMENTUM</a:t>
            </a: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20694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654" y="1750430"/>
            <a:ext cx="6446066" cy="476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HUBUNGAN IMPLUS-MOMENTUM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 err="1" smtClean="0"/>
              <a:t>Besar</a:t>
            </a:r>
            <a:r>
              <a:rPr lang="en-US" sz="1800" dirty="0" smtClean="0"/>
              <a:t> Gaya yang </a:t>
            </a:r>
            <a:r>
              <a:rPr lang="en-US" sz="1800" dirty="0" err="1" smtClean="0"/>
              <a:t>bekerja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benda</a:t>
            </a:r>
            <a:r>
              <a:rPr lang="en-US" sz="1800" dirty="0" smtClean="0"/>
              <a:t> </a:t>
            </a:r>
            <a:r>
              <a:rPr lang="en-US" sz="1800" dirty="0" err="1" smtClean="0"/>
              <a:t>selama</a:t>
            </a:r>
            <a:r>
              <a:rPr lang="en-US" sz="1800" dirty="0" smtClean="0"/>
              <a:t> </a:t>
            </a:r>
            <a:r>
              <a:rPr lang="en-US" sz="1800" dirty="0" err="1" smtClean="0"/>
              <a:t>terjadinya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tumbukan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diilustrasikan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grafik</a:t>
            </a:r>
            <a:r>
              <a:rPr lang="en-US" sz="1800" dirty="0" smtClean="0"/>
              <a:t> </a:t>
            </a:r>
            <a:r>
              <a:rPr lang="en-US" sz="1800" dirty="0" err="1" smtClean="0"/>
              <a:t>hubungan</a:t>
            </a:r>
            <a:r>
              <a:rPr lang="en-US" sz="1800" dirty="0" smtClean="0"/>
              <a:t> </a:t>
            </a:r>
            <a:r>
              <a:rPr lang="en-US" sz="1800" dirty="0" err="1" smtClean="0"/>
              <a:t>antara</a:t>
            </a:r>
            <a:r>
              <a:rPr lang="en-US" sz="1800" dirty="0" smtClean="0"/>
              <a:t> F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t,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asumsi</a:t>
            </a:r>
            <a:r>
              <a:rPr lang="en-US" sz="1800" dirty="0" smtClean="0"/>
              <a:t> </a:t>
            </a:r>
            <a:r>
              <a:rPr lang="en-US" sz="1800" dirty="0" err="1" smtClean="0"/>
              <a:t>bahwa</a:t>
            </a:r>
            <a:r>
              <a:rPr lang="en-US" sz="1800" dirty="0" smtClean="0"/>
              <a:t> </a:t>
            </a:r>
            <a:r>
              <a:rPr lang="en-US" sz="1800" dirty="0" err="1" smtClean="0"/>
              <a:t>arah</a:t>
            </a:r>
            <a:r>
              <a:rPr lang="en-US" sz="1800" dirty="0" smtClean="0"/>
              <a:t> </a:t>
            </a:r>
            <a:r>
              <a:rPr lang="en-US" sz="1800" dirty="0" err="1" smtClean="0"/>
              <a:t>gaya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b="1" dirty="0" err="1" smtClean="0"/>
              <a:t>tetap</a:t>
            </a: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45" y="2869307"/>
            <a:ext cx="4112537" cy="305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8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b="1" dirty="0" err="1" smtClean="0"/>
              <a:t>Hukum</a:t>
            </a:r>
            <a:r>
              <a:rPr lang="en-US" b="1" dirty="0" smtClean="0"/>
              <a:t> Newton II</a:t>
            </a:r>
            <a:r>
              <a:rPr lang="en-US" dirty="0" smtClean="0"/>
              <a:t>, </a:t>
            </a:r>
            <a:r>
              <a:rPr lang="en-US" dirty="0" err="1" smtClean="0"/>
              <a:t>resultan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yang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berbanding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percepatan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03" y="1787446"/>
            <a:ext cx="7180295" cy="1530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881" y="4545289"/>
            <a:ext cx="2349611" cy="190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masing-masing</a:t>
            </a:r>
            <a:r>
              <a:rPr lang="en-US" sz="1800" dirty="0" smtClean="0"/>
              <a:t> </a:t>
            </a:r>
            <a:r>
              <a:rPr lang="en-US" sz="1800" dirty="0" err="1" smtClean="0"/>
              <a:t>diintegralkan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dihasilkan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perolehan</a:t>
            </a:r>
            <a:r>
              <a:rPr lang="en-US" sz="1800" dirty="0" smtClean="0"/>
              <a:t> : 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 lvl="1">
              <a:buFont typeface="Wingdings" panose="05000000000000000000" pitchFamily="2" charset="2"/>
              <a:buChar char="q"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23" y="2263177"/>
            <a:ext cx="7243699" cy="40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PRINSIP MOMENTUM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dirty="0" err="1" smtClean="0"/>
              <a:t>Diilustrasikan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 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823" y="2238428"/>
            <a:ext cx="6777728" cy="415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687" y="2271293"/>
            <a:ext cx="8382000" cy="372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 err="1" smtClean="0"/>
              <a:t>Contoh</a:t>
            </a:r>
            <a:r>
              <a:rPr lang="en-US" b="1" dirty="0" smtClean="0"/>
              <a:t> :  1) 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04" y="1783390"/>
            <a:ext cx="8262796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3189</TotalTime>
  <Words>167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FISIKA DASAR</vt:lpstr>
      <vt:lpstr>PowerPoint Presentation</vt:lpstr>
      <vt:lpstr>PowerPoint Presentation</vt:lpstr>
      <vt:lpstr>HUBUNGAN IMPLUS-MOMENTUM</vt:lpstr>
      <vt:lpstr>PowerPoint Presentation</vt:lpstr>
      <vt:lpstr>PowerPoint Presentation</vt:lpstr>
      <vt:lpstr>PRINSIP MOMENTUM</vt:lpstr>
      <vt:lpstr>PowerPoint Presentation</vt:lpstr>
      <vt:lpstr>PowerPoint Presentation</vt:lpstr>
      <vt:lpstr>PowerPoint Presentation</vt:lpstr>
      <vt:lpstr>PowerPoint Presentation</vt:lpstr>
      <vt:lpstr>TUMBUKAN</vt:lpstr>
      <vt:lpstr>JENIS TUMBUKAN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DASAR</dc:title>
  <dc:creator>IstiQ</dc:creator>
  <cp:lastModifiedBy>IstiQ</cp:lastModifiedBy>
  <cp:revision>99</cp:revision>
  <dcterms:created xsi:type="dcterms:W3CDTF">2020-09-12T20:29:53Z</dcterms:created>
  <dcterms:modified xsi:type="dcterms:W3CDTF">2021-01-14T12:52:39Z</dcterms:modified>
</cp:coreProperties>
</file>